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78"/>
  </p:notesMasterIdLst>
  <p:sldIdLst>
    <p:sldId id="256" r:id="rId2"/>
    <p:sldId id="258" r:id="rId3"/>
    <p:sldId id="267" r:id="rId4"/>
    <p:sldId id="333" r:id="rId5"/>
    <p:sldId id="334" r:id="rId6"/>
    <p:sldId id="287" r:id="rId7"/>
    <p:sldId id="320" r:id="rId8"/>
    <p:sldId id="294" r:id="rId9"/>
    <p:sldId id="321" r:id="rId10"/>
    <p:sldId id="318" r:id="rId11"/>
    <p:sldId id="322" r:id="rId12"/>
    <p:sldId id="319" r:id="rId13"/>
    <p:sldId id="326" r:id="rId14"/>
    <p:sldId id="327" r:id="rId15"/>
    <p:sldId id="330" r:id="rId16"/>
    <p:sldId id="295" r:id="rId17"/>
    <p:sldId id="328" r:id="rId18"/>
    <p:sldId id="310" r:id="rId19"/>
    <p:sldId id="335" r:id="rId20"/>
    <p:sldId id="336" r:id="rId21"/>
    <p:sldId id="337" r:id="rId22"/>
    <p:sldId id="329" r:id="rId23"/>
    <p:sldId id="293" r:id="rId24"/>
    <p:sldId id="306" r:id="rId25"/>
    <p:sldId id="307" r:id="rId26"/>
    <p:sldId id="308" r:id="rId27"/>
    <p:sldId id="309" r:id="rId28"/>
    <p:sldId id="305" r:id="rId29"/>
    <p:sldId id="297" r:id="rId30"/>
    <p:sldId id="299" r:id="rId31"/>
    <p:sldId id="300" r:id="rId32"/>
    <p:sldId id="301" r:id="rId33"/>
    <p:sldId id="302" r:id="rId34"/>
    <p:sldId id="303" r:id="rId35"/>
    <p:sldId id="304" r:id="rId36"/>
    <p:sldId id="331" r:id="rId37"/>
    <p:sldId id="288" r:id="rId38"/>
    <p:sldId id="339" r:id="rId39"/>
    <p:sldId id="340" r:id="rId40"/>
    <p:sldId id="341" r:id="rId41"/>
    <p:sldId id="291" r:id="rId42"/>
    <p:sldId id="292" r:id="rId43"/>
    <p:sldId id="342" r:id="rId44"/>
    <p:sldId id="364" r:id="rId45"/>
    <p:sldId id="323" r:id="rId46"/>
    <p:sldId id="324" r:id="rId47"/>
    <p:sldId id="325" r:id="rId48"/>
    <p:sldId id="343" r:id="rId49"/>
    <p:sldId id="344" r:id="rId50"/>
    <p:sldId id="289" r:id="rId51"/>
    <p:sldId id="354" r:id="rId52"/>
    <p:sldId id="355" r:id="rId53"/>
    <p:sldId id="353" r:id="rId54"/>
    <p:sldId id="356" r:id="rId55"/>
    <p:sldId id="357" r:id="rId56"/>
    <p:sldId id="359" r:id="rId57"/>
    <p:sldId id="358" r:id="rId58"/>
    <p:sldId id="360" r:id="rId59"/>
    <p:sldId id="361" r:id="rId60"/>
    <p:sldId id="362" r:id="rId61"/>
    <p:sldId id="338" r:id="rId62"/>
    <p:sldId id="363" r:id="rId63"/>
    <p:sldId id="352" r:id="rId64"/>
    <p:sldId id="345" r:id="rId65"/>
    <p:sldId id="346" r:id="rId66"/>
    <p:sldId id="347" r:id="rId67"/>
    <p:sldId id="348" r:id="rId68"/>
    <p:sldId id="349" r:id="rId69"/>
    <p:sldId id="350" r:id="rId70"/>
    <p:sldId id="351" r:id="rId71"/>
    <p:sldId id="290" r:id="rId72"/>
    <p:sldId id="311" r:id="rId73"/>
    <p:sldId id="312" r:id="rId74"/>
    <p:sldId id="313" r:id="rId75"/>
    <p:sldId id="314" r:id="rId76"/>
    <p:sldId id="365" r:id="rId77"/>
  </p:sldIdLst>
  <p:sldSz cx="9144000" cy="5143500" type="screen16x9"/>
  <p:notesSz cx="6858000" cy="9144000"/>
  <p:embeddedFontLst>
    <p:embeddedFont>
      <p:font typeface="Fz Poppins" pitchFamily="2" charset="0"/>
      <p:regular r:id="rId79"/>
      <p:bold r:id="rId80"/>
      <p:italic r:id="rId81"/>
      <p:boldItalic r:id="rId82"/>
    </p:embeddedFont>
    <p:embeddedFont>
      <p:font typeface="Fz Poppins ExtBd" pitchFamily="2" charset="0"/>
      <p:bold r:id="rId83"/>
      <p:boldItalic r:id="rId84"/>
    </p:embeddedFont>
    <p:embeddedFont>
      <p:font typeface="Fz Poppins Med" pitchFamily="2" charset="0"/>
      <p:regular r:id="rId85"/>
      <p:italic r:id="rId86"/>
    </p:embeddedFont>
    <p:embeddedFont>
      <p:font typeface="Fz Poppins SemBd" pitchFamily="2" charset="0"/>
      <p:bold r:id="rId87"/>
      <p:boldItalic r:id="rId88"/>
    </p:embeddedFont>
    <p:embeddedFont>
      <p:font typeface="Lexend Deca Light" panose="020B0604020202020204" charset="0"/>
      <p:regular r:id="rId89"/>
      <p:bold r:id="rId90"/>
    </p:embeddedFont>
    <p:embeddedFont>
      <p:font typeface="Playfair Display" panose="000005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0B605D-120B-4B93-8A14-84E2EA30043F}">
  <a:tblStyle styleId="{8D0B605D-120B-4B93-8A14-84E2EA3004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02" autoAdjust="0"/>
    <p:restoredTop sz="94660"/>
  </p:normalViewPr>
  <p:slideViewPr>
    <p:cSldViewPr snapToGrid="0">
      <p:cViewPr>
        <p:scale>
          <a:sx n="66" d="100"/>
          <a:sy n="66" d="100"/>
        </p:scale>
        <p:origin x="856" y="6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af349bb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1af349bb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2249fe37f8_0_2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AB488E8E-B8CC-71C2-E213-74F4EF5474E1}"/>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39D47B74-A2ED-9548-9715-C1F2ABC5E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ACD8134A-5B55-F775-3D39-C4F9540051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41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1A9CC431-2C85-8922-A13F-C0C3AE606F5E}"/>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45A1A876-99FD-A279-425B-A200147D51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085C3C0F-26FC-D571-147C-7182FD0844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99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9E3703CD-3E0B-7560-3749-5AD1666222A9}"/>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2A58C796-67FA-F2B4-E73D-5285B346C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4CE3E385-63FA-2C01-8035-D91AD5937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92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1B82C6C4-1A04-855A-180A-E1422F966112}"/>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1EBFC0E8-4BBE-0C84-B145-F1530C4A9D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D7778011-1653-C01C-1209-0543AE204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71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8313BFCC-93ED-ACC1-FE55-3F7E0D3773B4}"/>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86469B86-117C-C6DD-94CC-5B81574BD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2235B7CD-C4A6-CBE0-ABF9-EE931DC6A3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188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a:extLst>
            <a:ext uri="{FF2B5EF4-FFF2-40B4-BE49-F238E27FC236}">
              <a16:creationId xmlns:a16="http://schemas.microsoft.com/office/drawing/2014/main" id="{BCB8E046-E8D2-F954-15CE-65A830852882}"/>
            </a:ext>
          </a:extLst>
        </p:cNvPr>
        <p:cNvGrpSpPr/>
        <p:nvPr/>
      </p:nvGrpSpPr>
      <p:grpSpPr>
        <a:xfrm>
          <a:off x="0" y="0"/>
          <a:ext cx="0" cy="0"/>
          <a:chOff x="0" y="0"/>
          <a:chExt cx="0" cy="0"/>
        </a:xfrm>
      </p:grpSpPr>
      <p:sp>
        <p:nvSpPr>
          <p:cNvPr id="1253" name="Google Shape;1253;g12249fe37f8_0_2658:notes">
            <a:extLst>
              <a:ext uri="{FF2B5EF4-FFF2-40B4-BE49-F238E27FC236}">
                <a16:creationId xmlns:a16="http://schemas.microsoft.com/office/drawing/2014/main" id="{D2A03E24-6408-ABE7-EA17-206F6116CA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249fe37f8_0_2658:notes">
            <a:extLst>
              <a:ext uri="{FF2B5EF4-FFF2-40B4-BE49-F238E27FC236}">
                <a16:creationId xmlns:a16="http://schemas.microsoft.com/office/drawing/2014/main" id="{6C3DDD08-F1D2-0EBD-C423-C5458D7881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79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54300" y="3657075"/>
            <a:ext cx="4785300" cy="47853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9342" y="1200425"/>
            <a:ext cx="4121700" cy="21573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35975" y="3523675"/>
            <a:ext cx="4213200" cy="742500"/>
          </a:xfrm>
          <a:prstGeom prst="rect">
            <a:avLst/>
          </a:prstGeom>
          <a:solidFill>
            <a:srgbClr val="EFEFEF"/>
          </a:solidFill>
          <a:ln w="9525" cap="flat" cmpd="sng">
            <a:solidFill>
              <a:schemeClr val="dk2"/>
            </a:solidFill>
            <a:prstDash val="solid"/>
            <a:round/>
            <a:headEnd type="none" w="sm" len="sm"/>
            <a:tailEnd type="none" w="sm" len="sm"/>
          </a:ln>
          <a:effectLst>
            <a:outerShdw dist="142875" dir="13620000" algn="bl" rotWithShape="0">
              <a:srgbClr val="000000"/>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464240" y="1035378"/>
            <a:ext cx="4723319" cy="5012775"/>
            <a:chOff x="5338015" y="1035378"/>
            <a:chExt cx="4723319" cy="5012775"/>
          </a:xfrm>
        </p:grpSpPr>
        <p:grpSp>
          <p:nvGrpSpPr>
            <p:cNvPr id="13" name="Google Shape;13;p2"/>
            <p:cNvGrpSpPr/>
            <p:nvPr/>
          </p:nvGrpSpPr>
          <p:grpSpPr>
            <a:xfrm rot="5400000">
              <a:off x="5758224" y="2055663"/>
              <a:ext cx="3572281" cy="4412698"/>
              <a:chOff x="5750175" y="1002325"/>
              <a:chExt cx="1631700" cy="2015575"/>
            </a:xfrm>
          </p:grpSpPr>
          <p:sp>
            <p:nvSpPr>
              <p:cNvPr id="14" name="Google Shape;14;p2"/>
              <p:cNvSpPr/>
              <p:nvPr/>
            </p:nvSpPr>
            <p:spPr>
              <a:xfrm>
                <a:off x="5750175" y="1193725"/>
                <a:ext cx="1494850" cy="1824175"/>
              </a:xfrm>
              <a:custGeom>
                <a:avLst/>
                <a:gdLst/>
                <a:ahLst/>
                <a:cxnLst/>
                <a:rect l="l" t="t" r="r" b="b"/>
                <a:pathLst>
                  <a:path w="59794" h="72967" extrusionOk="0">
                    <a:moveTo>
                      <a:pt x="0" y="0"/>
                    </a:moveTo>
                    <a:lnTo>
                      <a:pt x="0" y="43"/>
                    </a:lnTo>
                    <a:lnTo>
                      <a:pt x="214" y="556"/>
                    </a:lnTo>
                    <a:lnTo>
                      <a:pt x="471" y="984"/>
                    </a:lnTo>
                    <a:lnTo>
                      <a:pt x="770" y="1369"/>
                    </a:lnTo>
                    <a:lnTo>
                      <a:pt x="1155" y="1711"/>
                    </a:lnTo>
                    <a:lnTo>
                      <a:pt x="1540" y="2011"/>
                    </a:lnTo>
                    <a:lnTo>
                      <a:pt x="2010" y="2267"/>
                    </a:lnTo>
                    <a:lnTo>
                      <a:pt x="2481" y="2481"/>
                    </a:lnTo>
                    <a:lnTo>
                      <a:pt x="2951" y="2652"/>
                    </a:lnTo>
                    <a:lnTo>
                      <a:pt x="3465" y="2823"/>
                    </a:lnTo>
                    <a:lnTo>
                      <a:pt x="4021" y="2952"/>
                    </a:lnTo>
                    <a:lnTo>
                      <a:pt x="5047" y="3165"/>
                    </a:lnTo>
                    <a:lnTo>
                      <a:pt x="7057" y="3508"/>
                    </a:lnTo>
                    <a:lnTo>
                      <a:pt x="8084" y="3721"/>
                    </a:lnTo>
                    <a:lnTo>
                      <a:pt x="8640" y="3892"/>
                    </a:lnTo>
                    <a:lnTo>
                      <a:pt x="9153" y="4064"/>
                    </a:lnTo>
                    <a:lnTo>
                      <a:pt x="9666" y="4235"/>
                    </a:lnTo>
                    <a:lnTo>
                      <a:pt x="10137" y="4491"/>
                    </a:lnTo>
                    <a:lnTo>
                      <a:pt x="10564" y="4791"/>
                    </a:lnTo>
                    <a:lnTo>
                      <a:pt x="10992" y="5176"/>
                    </a:lnTo>
                    <a:lnTo>
                      <a:pt x="11206" y="5389"/>
                    </a:lnTo>
                    <a:lnTo>
                      <a:pt x="11377" y="5646"/>
                    </a:lnTo>
                    <a:lnTo>
                      <a:pt x="11548" y="5945"/>
                    </a:lnTo>
                    <a:lnTo>
                      <a:pt x="11677" y="6202"/>
                    </a:lnTo>
                    <a:lnTo>
                      <a:pt x="11890" y="6801"/>
                    </a:lnTo>
                    <a:lnTo>
                      <a:pt x="12019" y="7400"/>
                    </a:lnTo>
                    <a:lnTo>
                      <a:pt x="12147" y="8084"/>
                    </a:lnTo>
                    <a:lnTo>
                      <a:pt x="12318" y="8768"/>
                    </a:lnTo>
                    <a:lnTo>
                      <a:pt x="12446" y="9110"/>
                    </a:lnTo>
                    <a:lnTo>
                      <a:pt x="12575" y="9410"/>
                    </a:lnTo>
                    <a:lnTo>
                      <a:pt x="12746" y="9709"/>
                    </a:lnTo>
                    <a:lnTo>
                      <a:pt x="12960" y="10009"/>
                    </a:lnTo>
                    <a:lnTo>
                      <a:pt x="13302" y="10265"/>
                    </a:lnTo>
                    <a:lnTo>
                      <a:pt x="13644" y="10479"/>
                    </a:lnTo>
                    <a:lnTo>
                      <a:pt x="13986" y="10607"/>
                    </a:lnTo>
                    <a:lnTo>
                      <a:pt x="14371" y="10778"/>
                    </a:lnTo>
                    <a:lnTo>
                      <a:pt x="15141" y="10992"/>
                    </a:lnTo>
                    <a:lnTo>
                      <a:pt x="15526" y="11121"/>
                    </a:lnTo>
                    <a:lnTo>
                      <a:pt x="15868" y="11334"/>
                    </a:lnTo>
                    <a:lnTo>
                      <a:pt x="16167" y="11506"/>
                    </a:lnTo>
                    <a:lnTo>
                      <a:pt x="16467" y="11719"/>
                    </a:lnTo>
                    <a:lnTo>
                      <a:pt x="16980" y="12233"/>
                    </a:lnTo>
                    <a:lnTo>
                      <a:pt x="17408" y="12746"/>
                    </a:lnTo>
                    <a:lnTo>
                      <a:pt x="17835" y="13345"/>
                    </a:lnTo>
                    <a:lnTo>
                      <a:pt x="18563" y="14585"/>
                    </a:lnTo>
                    <a:lnTo>
                      <a:pt x="19290" y="15783"/>
                    </a:lnTo>
                    <a:lnTo>
                      <a:pt x="19717" y="16339"/>
                    </a:lnTo>
                    <a:lnTo>
                      <a:pt x="20145" y="16895"/>
                    </a:lnTo>
                    <a:lnTo>
                      <a:pt x="20658" y="17408"/>
                    </a:lnTo>
                    <a:lnTo>
                      <a:pt x="21214" y="17836"/>
                    </a:lnTo>
                    <a:lnTo>
                      <a:pt x="21984" y="18306"/>
                    </a:lnTo>
                    <a:lnTo>
                      <a:pt x="22754" y="18691"/>
                    </a:lnTo>
                    <a:lnTo>
                      <a:pt x="23567" y="19076"/>
                    </a:lnTo>
                    <a:lnTo>
                      <a:pt x="24337" y="19504"/>
                    </a:lnTo>
                    <a:lnTo>
                      <a:pt x="25064" y="19974"/>
                    </a:lnTo>
                    <a:lnTo>
                      <a:pt x="25748" y="20487"/>
                    </a:lnTo>
                    <a:lnTo>
                      <a:pt x="26390" y="21129"/>
                    </a:lnTo>
                    <a:lnTo>
                      <a:pt x="26903" y="21813"/>
                    </a:lnTo>
                    <a:lnTo>
                      <a:pt x="27373" y="22540"/>
                    </a:lnTo>
                    <a:lnTo>
                      <a:pt x="27758" y="23267"/>
                    </a:lnTo>
                    <a:lnTo>
                      <a:pt x="28015" y="24080"/>
                    </a:lnTo>
                    <a:lnTo>
                      <a:pt x="28229" y="24850"/>
                    </a:lnTo>
                    <a:lnTo>
                      <a:pt x="28357" y="25705"/>
                    </a:lnTo>
                    <a:lnTo>
                      <a:pt x="28400" y="26518"/>
                    </a:lnTo>
                    <a:lnTo>
                      <a:pt x="28314" y="27373"/>
                    </a:lnTo>
                    <a:lnTo>
                      <a:pt x="28186" y="28186"/>
                    </a:lnTo>
                    <a:lnTo>
                      <a:pt x="27929" y="28999"/>
                    </a:lnTo>
                    <a:lnTo>
                      <a:pt x="27587" y="29726"/>
                    </a:lnTo>
                    <a:lnTo>
                      <a:pt x="27202" y="30453"/>
                    </a:lnTo>
                    <a:lnTo>
                      <a:pt x="26732" y="31137"/>
                    </a:lnTo>
                    <a:lnTo>
                      <a:pt x="26176" y="31779"/>
                    </a:lnTo>
                    <a:lnTo>
                      <a:pt x="25577" y="32335"/>
                    </a:lnTo>
                    <a:lnTo>
                      <a:pt x="24935" y="32848"/>
                    </a:lnTo>
                    <a:lnTo>
                      <a:pt x="24208" y="33276"/>
                    </a:lnTo>
                    <a:lnTo>
                      <a:pt x="23781" y="33490"/>
                    </a:lnTo>
                    <a:lnTo>
                      <a:pt x="23310" y="33661"/>
                    </a:lnTo>
                    <a:lnTo>
                      <a:pt x="22840" y="33832"/>
                    </a:lnTo>
                    <a:lnTo>
                      <a:pt x="22369" y="33960"/>
                    </a:lnTo>
                    <a:lnTo>
                      <a:pt x="21428" y="34174"/>
                    </a:lnTo>
                    <a:lnTo>
                      <a:pt x="20402" y="34302"/>
                    </a:lnTo>
                    <a:lnTo>
                      <a:pt x="19760" y="34430"/>
                    </a:lnTo>
                    <a:lnTo>
                      <a:pt x="19076" y="34644"/>
                    </a:lnTo>
                    <a:lnTo>
                      <a:pt x="18477" y="34901"/>
                    </a:lnTo>
                    <a:lnTo>
                      <a:pt x="17878" y="35286"/>
                    </a:lnTo>
                    <a:lnTo>
                      <a:pt x="17365" y="35714"/>
                    </a:lnTo>
                    <a:lnTo>
                      <a:pt x="16895" y="36184"/>
                    </a:lnTo>
                    <a:lnTo>
                      <a:pt x="16467" y="36740"/>
                    </a:lnTo>
                    <a:lnTo>
                      <a:pt x="16125" y="37339"/>
                    </a:lnTo>
                    <a:lnTo>
                      <a:pt x="15868" y="37980"/>
                    </a:lnTo>
                    <a:lnTo>
                      <a:pt x="15654" y="38622"/>
                    </a:lnTo>
                    <a:lnTo>
                      <a:pt x="15569" y="39306"/>
                    </a:lnTo>
                    <a:lnTo>
                      <a:pt x="15526" y="39991"/>
                    </a:lnTo>
                    <a:lnTo>
                      <a:pt x="15611" y="41744"/>
                    </a:lnTo>
                    <a:lnTo>
                      <a:pt x="15654" y="42642"/>
                    </a:lnTo>
                    <a:lnTo>
                      <a:pt x="15782" y="43541"/>
                    </a:lnTo>
                    <a:lnTo>
                      <a:pt x="15954" y="44396"/>
                    </a:lnTo>
                    <a:lnTo>
                      <a:pt x="16167" y="45251"/>
                    </a:lnTo>
                    <a:lnTo>
                      <a:pt x="16467" y="46064"/>
                    </a:lnTo>
                    <a:lnTo>
                      <a:pt x="16681" y="46449"/>
                    </a:lnTo>
                    <a:lnTo>
                      <a:pt x="16895" y="46834"/>
                    </a:lnTo>
                    <a:lnTo>
                      <a:pt x="17279" y="47475"/>
                    </a:lnTo>
                    <a:lnTo>
                      <a:pt x="17750" y="48031"/>
                    </a:lnTo>
                    <a:lnTo>
                      <a:pt x="18263" y="48545"/>
                    </a:lnTo>
                    <a:lnTo>
                      <a:pt x="18819" y="48972"/>
                    </a:lnTo>
                    <a:lnTo>
                      <a:pt x="19418" y="49400"/>
                    </a:lnTo>
                    <a:lnTo>
                      <a:pt x="20060" y="49742"/>
                    </a:lnTo>
                    <a:lnTo>
                      <a:pt x="20701" y="50042"/>
                    </a:lnTo>
                    <a:lnTo>
                      <a:pt x="21385" y="50298"/>
                    </a:lnTo>
                    <a:lnTo>
                      <a:pt x="22113" y="50512"/>
                    </a:lnTo>
                    <a:lnTo>
                      <a:pt x="22882" y="50726"/>
                    </a:lnTo>
                    <a:lnTo>
                      <a:pt x="23609" y="50854"/>
                    </a:lnTo>
                    <a:lnTo>
                      <a:pt x="24379" y="50940"/>
                    </a:lnTo>
                    <a:lnTo>
                      <a:pt x="25106" y="51025"/>
                    </a:lnTo>
                    <a:lnTo>
                      <a:pt x="25876" y="51068"/>
                    </a:lnTo>
                    <a:lnTo>
                      <a:pt x="27416" y="51111"/>
                    </a:lnTo>
                    <a:lnTo>
                      <a:pt x="28186" y="51111"/>
                    </a:lnTo>
                    <a:lnTo>
                      <a:pt x="28956" y="51196"/>
                    </a:lnTo>
                    <a:lnTo>
                      <a:pt x="29726" y="51325"/>
                    </a:lnTo>
                    <a:lnTo>
                      <a:pt x="30111" y="51453"/>
                    </a:lnTo>
                    <a:lnTo>
                      <a:pt x="30453" y="51581"/>
                    </a:lnTo>
                    <a:lnTo>
                      <a:pt x="30838" y="51795"/>
                    </a:lnTo>
                    <a:lnTo>
                      <a:pt x="31180" y="52009"/>
                    </a:lnTo>
                    <a:lnTo>
                      <a:pt x="31479" y="52308"/>
                    </a:lnTo>
                    <a:lnTo>
                      <a:pt x="31693" y="52608"/>
                    </a:lnTo>
                    <a:lnTo>
                      <a:pt x="31907" y="52950"/>
                    </a:lnTo>
                    <a:lnTo>
                      <a:pt x="32078" y="53335"/>
                    </a:lnTo>
                    <a:lnTo>
                      <a:pt x="32164" y="53763"/>
                    </a:lnTo>
                    <a:lnTo>
                      <a:pt x="32206" y="54148"/>
                    </a:lnTo>
                    <a:lnTo>
                      <a:pt x="32206" y="54575"/>
                    </a:lnTo>
                    <a:lnTo>
                      <a:pt x="32206" y="54960"/>
                    </a:lnTo>
                    <a:lnTo>
                      <a:pt x="32121" y="55773"/>
                    </a:lnTo>
                    <a:lnTo>
                      <a:pt x="31779" y="57355"/>
                    </a:lnTo>
                    <a:lnTo>
                      <a:pt x="31650" y="58168"/>
                    </a:lnTo>
                    <a:lnTo>
                      <a:pt x="31608" y="58981"/>
                    </a:lnTo>
                    <a:lnTo>
                      <a:pt x="31608" y="59366"/>
                    </a:lnTo>
                    <a:lnTo>
                      <a:pt x="31608" y="59751"/>
                    </a:lnTo>
                    <a:lnTo>
                      <a:pt x="31693" y="60178"/>
                    </a:lnTo>
                    <a:lnTo>
                      <a:pt x="31821" y="60563"/>
                    </a:lnTo>
                    <a:lnTo>
                      <a:pt x="31950" y="60948"/>
                    </a:lnTo>
                    <a:lnTo>
                      <a:pt x="32078" y="61247"/>
                    </a:lnTo>
                    <a:lnTo>
                      <a:pt x="32463" y="61889"/>
                    </a:lnTo>
                    <a:lnTo>
                      <a:pt x="32891" y="62488"/>
                    </a:lnTo>
                    <a:lnTo>
                      <a:pt x="33404" y="63044"/>
                    </a:lnTo>
                    <a:lnTo>
                      <a:pt x="34003" y="63514"/>
                    </a:lnTo>
                    <a:lnTo>
                      <a:pt x="34602" y="63942"/>
                    </a:lnTo>
                    <a:lnTo>
                      <a:pt x="35243" y="64284"/>
                    </a:lnTo>
                    <a:lnTo>
                      <a:pt x="35927" y="64626"/>
                    </a:lnTo>
                    <a:lnTo>
                      <a:pt x="36826" y="64926"/>
                    </a:lnTo>
                    <a:lnTo>
                      <a:pt x="37767" y="65182"/>
                    </a:lnTo>
                    <a:lnTo>
                      <a:pt x="38708" y="65353"/>
                    </a:lnTo>
                    <a:lnTo>
                      <a:pt x="39648" y="65482"/>
                    </a:lnTo>
                    <a:lnTo>
                      <a:pt x="40632" y="65567"/>
                    </a:lnTo>
                    <a:lnTo>
                      <a:pt x="41573" y="65610"/>
                    </a:lnTo>
                    <a:lnTo>
                      <a:pt x="43498" y="65738"/>
                    </a:lnTo>
                    <a:lnTo>
                      <a:pt x="44396" y="65824"/>
                    </a:lnTo>
                    <a:lnTo>
                      <a:pt x="45294" y="65952"/>
                    </a:lnTo>
                    <a:lnTo>
                      <a:pt x="46192" y="66081"/>
                    </a:lnTo>
                    <a:lnTo>
                      <a:pt x="47091" y="66294"/>
                    </a:lnTo>
                    <a:lnTo>
                      <a:pt x="47946" y="66465"/>
                    </a:lnTo>
                    <a:lnTo>
                      <a:pt x="48801" y="66722"/>
                    </a:lnTo>
                    <a:lnTo>
                      <a:pt x="49657" y="66979"/>
                    </a:lnTo>
                    <a:lnTo>
                      <a:pt x="50512" y="67278"/>
                    </a:lnTo>
                    <a:lnTo>
                      <a:pt x="51368" y="67577"/>
                    </a:lnTo>
                    <a:lnTo>
                      <a:pt x="52180" y="67962"/>
                    </a:lnTo>
                    <a:lnTo>
                      <a:pt x="52993" y="68347"/>
                    </a:lnTo>
                    <a:lnTo>
                      <a:pt x="53806" y="68732"/>
                    </a:lnTo>
                    <a:lnTo>
                      <a:pt x="54618" y="69160"/>
                    </a:lnTo>
                    <a:lnTo>
                      <a:pt x="55388" y="69630"/>
                    </a:lnTo>
                    <a:lnTo>
                      <a:pt x="56115" y="70144"/>
                    </a:lnTo>
                    <a:lnTo>
                      <a:pt x="56885" y="70657"/>
                    </a:lnTo>
                    <a:lnTo>
                      <a:pt x="57569" y="71170"/>
                    </a:lnTo>
                    <a:lnTo>
                      <a:pt x="58296" y="71726"/>
                    </a:lnTo>
                    <a:lnTo>
                      <a:pt x="58938" y="72325"/>
                    </a:lnTo>
                    <a:lnTo>
                      <a:pt x="59580" y="72924"/>
                    </a:lnTo>
                    <a:lnTo>
                      <a:pt x="59708" y="72967"/>
                    </a:lnTo>
                    <a:lnTo>
                      <a:pt x="59751" y="72924"/>
                    </a:lnTo>
                    <a:lnTo>
                      <a:pt x="59793" y="72838"/>
                    </a:lnTo>
                    <a:lnTo>
                      <a:pt x="59793" y="72753"/>
                    </a:lnTo>
                    <a:lnTo>
                      <a:pt x="59152" y="72154"/>
                    </a:lnTo>
                    <a:lnTo>
                      <a:pt x="58467" y="71598"/>
                    </a:lnTo>
                    <a:lnTo>
                      <a:pt x="57783" y="71042"/>
                    </a:lnTo>
                    <a:lnTo>
                      <a:pt x="57099" y="70529"/>
                    </a:lnTo>
                    <a:lnTo>
                      <a:pt x="56415" y="70015"/>
                    </a:lnTo>
                    <a:lnTo>
                      <a:pt x="55687" y="69545"/>
                    </a:lnTo>
                    <a:lnTo>
                      <a:pt x="54918" y="69074"/>
                    </a:lnTo>
                    <a:lnTo>
                      <a:pt x="54190" y="68647"/>
                    </a:lnTo>
                    <a:lnTo>
                      <a:pt x="53421" y="68262"/>
                    </a:lnTo>
                    <a:lnTo>
                      <a:pt x="52608" y="67877"/>
                    </a:lnTo>
                    <a:lnTo>
                      <a:pt x="51838" y="67535"/>
                    </a:lnTo>
                    <a:lnTo>
                      <a:pt x="51025" y="67193"/>
                    </a:lnTo>
                    <a:lnTo>
                      <a:pt x="50213" y="66893"/>
                    </a:lnTo>
                    <a:lnTo>
                      <a:pt x="49400" y="66637"/>
                    </a:lnTo>
                    <a:lnTo>
                      <a:pt x="48545" y="66380"/>
                    </a:lnTo>
                    <a:lnTo>
                      <a:pt x="47689" y="66166"/>
                    </a:lnTo>
                    <a:lnTo>
                      <a:pt x="46834" y="65952"/>
                    </a:lnTo>
                    <a:lnTo>
                      <a:pt x="45979" y="65781"/>
                    </a:lnTo>
                    <a:lnTo>
                      <a:pt x="45123" y="65653"/>
                    </a:lnTo>
                    <a:lnTo>
                      <a:pt x="44268" y="65567"/>
                    </a:lnTo>
                    <a:lnTo>
                      <a:pt x="42257" y="65439"/>
                    </a:lnTo>
                    <a:lnTo>
                      <a:pt x="40290" y="65268"/>
                    </a:lnTo>
                    <a:lnTo>
                      <a:pt x="39392" y="65182"/>
                    </a:lnTo>
                    <a:lnTo>
                      <a:pt x="38451" y="65054"/>
                    </a:lnTo>
                    <a:lnTo>
                      <a:pt x="37553" y="64883"/>
                    </a:lnTo>
                    <a:lnTo>
                      <a:pt x="36697" y="64626"/>
                    </a:lnTo>
                    <a:lnTo>
                      <a:pt x="35842" y="64284"/>
                    </a:lnTo>
                    <a:lnTo>
                      <a:pt x="35029" y="63899"/>
                    </a:lnTo>
                    <a:lnTo>
                      <a:pt x="34644" y="63643"/>
                    </a:lnTo>
                    <a:lnTo>
                      <a:pt x="34259" y="63386"/>
                    </a:lnTo>
                    <a:lnTo>
                      <a:pt x="33874" y="63129"/>
                    </a:lnTo>
                    <a:lnTo>
                      <a:pt x="33532" y="62787"/>
                    </a:lnTo>
                    <a:lnTo>
                      <a:pt x="33019" y="62231"/>
                    </a:lnTo>
                    <a:lnTo>
                      <a:pt x="32762" y="61932"/>
                    </a:lnTo>
                    <a:lnTo>
                      <a:pt x="32549" y="61590"/>
                    </a:lnTo>
                    <a:lnTo>
                      <a:pt x="32335" y="61247"/>
                    </a:lnTo>
                    <a:lnTo>
                      <a:pt x="32164" y="60863"/>
                    </a:lnTo>
                    <a:lnTo>
                      <a:pt x="32035" y="60520"/>
                    </a:lnTo>
                    <a:lnTo>
                      <a:pt x="31950" y="60135"/>
                    </a:lnTo>
                    <a:lnTo>
                      <a:pt x="31864" y="59708"/>
                    </a:lnTo>
                    <a:lnTo>
                      <a:pt x="31821" y="59280"/>
                    </a:lnTo>
                    <a:lnTo>
                      <a:pt x="31821" y="58810"/>
                    </a:lnTo>
                    <a:lnTo>
                      <a:pt x="31864" y="58382"/>
                    </a:lnTo>
                    <a:lnTo>
                      <a:pt x="31993" y="57526"/>
                    </a:lnTo>
                    <a:lnTo>
                      <a:pt x="32164" y="56671"/>
                    </a:lnTo>
                    <a:lnTo>
                      <a:pt x="32292" y="55944"/>
                    </a:lnTo>
                    <a:lnTo>
                      <a:pt x="32420" y="55174"/>
                    </a:lnTo>
                    <a:lnTo>
                      <a:pt x="32463" y="54789"/>
                    </a:lnTo>
                    <a:lnTo>
                      <a:pt x="32463" y="54404"/>
                    </a:lnTo>
                    <a:lnTo>
                      <a:pt x="32463" y="54019"/>
                    </a:lnTo>
                    <a:lnTo>
                      <a:pt x="32377" y="53634"/>
                    </a:lnTo>
                    <a:lnTo>
                      <a:pt x="32292" y="53292"/>
                    </a:lnTo>
                    <a:lnTo>
                      <a:pt x="32164" y="52950"/>
                    </a:lnTo>
                    <a:lnTo>
                      <a:pt x="32035" y="52651"/>
                    </a:lnTo>
                    <a:lnTo>
                      <a:pt x="31821" y="52394"/>
                    </a:lnTo>
                    <a:lnTo>
                      <a:pt x="31608" y="52095"/>
                    </a:lnTo>
                    <a:lnTo>
                      <a:pt x="31394" y="51881"/>
                    </a:lnTo>
                    <a:lnTo>
                      <a:pt x="31094" y="51667"/>
                    </a:lnTo>
                    <a:lnTo>
                      <a:pt x="30795" y="51496"/>
                    </a:lnTo>
                    <a:lnTo>
                      <a:pt x="30496" y="51325"/>
                    </a:lnTo>
                    <a:lnTo>
                      <a:pt x="30153" y="51196"/>
                    </a:lnTo>
                    <a:lnTo>
                      <a:pt x="29426" y="51025"/>
                    </a:lnTo>
                    <a:lnTo>
                      <a:pt x="28699" y="50897"/>
                    </a:lnTo>
                    <a:lnTo>
                      <a:pt x="27972" y="50854"/>
                    </a:lnTo>
                    <a:lnTo>
                      <a:pt x="26475" y="50854"/>
                    </a:lnTo>
                    <a:lnTo>
                      <a:pt x="25748" y="50812"/>
                    </a:lnTo>
                    <a:lnTo>
                      <a:pt x="25021" y="50812"/>
                    </a:lnTo>
                    <a:lnTo>
                      <a:pt x="24251" y="50726"/>
                    </a:lnTo>
                    <a:lnTo>
                      <a:pt x="23481" y="50598"/>
                    </a:lnTo>
                    <a:lnTo>
                      <a:pt x="22711" y="50427"/>
                    </a:lnTo>
                    <a:lnTo>
                      <a:pt x="21941" y="50256"/>
                    </a:lnTo>
                    <a:lnTo>
                      <a:pt x="21214" y="49999"/>
                    </a:lnTo>
                    <a:lnTo>
                      <a:pt x="20487" y="49699"/>
                    </a:lnTo>
                    <a:lnTo>
                      <a:pt x="19803" y="49315"/>
                    </a:lnTo>
                    <a:lnTo>
                      <a:pt x="19119" y="48930"/>
                    </a:lnTo>
                    <a:lnTo>
                      <a:pt x="18520" y="48459"/>
                    </a:lnTo>
                    <a:lnTo>
                      <a:pt x="17964" y="47903"/>
                    </a:lnTo>
                    <a:lnTo>
                      <a:pt x="17451" y="47304"/>
                    </a:lnTo>
                    <a:lnTo>
                      <a:pt x="17023" y="46620"/>
                    </a:lnTo>
                    <a:lnTo>
                      <a:pt x="16809" y="46235"/>
                    </a:lnTo>
                    <a:lnTo>
                      <a:pt x="16638" y="45807"/>
                    </a:lnTo>
                    <a:lnTo>
                      <a:pt x="16339" y="44909"/>
                    </a:lnTo>
                    <a:lnTo>
                      <a:pt x="16125" y="44011"/>
                    </a:lnTo>
                    <a:lnTo>
                      <a:pt x="15996" y="43113"/>
                    </a:lnTo>
                    <a:lnTo>
                      <a:pt x="15911" y="42129"/>
                    </a:lnTo>
                    <a:lnTo>
                      <a:pt x="15825" y="41145"/>
                    </a:lnTo>
                    <a:lnTo>
                      <a:pt x="15782" y="40333"/>
                    </a:lnTo>
                    <a:lnTo>
                      <a:pt x="15782" y="39905"/>
                    </a:lnTo>
                    <a:lnTo>
                      <a:pt x="15782" y="39477"/>
                    </a:lnTo>
                    <a:lnTo>
                      <a:pt x="15825" y="39135"/>
                    </a:lnTo>
                    <a:lnTo>
                      <a:pt x="15868" y="38750"/>
                    </a:lnTo>
                    <a:lnTo>
                      <a:pt x="15954" y="38408"/>
                    </a:lnTo>
                    <a:lnTo>
                      <a:pt x="16082" y="38023"/>
                    </a:lnTo>
                    <a:lnTo>
                      <a:pt x="16381" y="37339"/>
                    </a:lnTo>
                    <a:lnTo>
                      <a:pt x="16766" y="36697"/>
                    </a:lnTo>
                    <a:lnTo>
                      <a:pt x="17237" y="36141"/>
                    </a:lnTo>
                    <a:lnTo>
                      <a:pt x="17793" y="35628"/>
                    </a:lnTo>
                    <a:lnTo>
                      <a:pt x="18391" y="35243"/>
                    </a:lnTo>
                    <a:lnTo>
                      <a:pt x="18734" y="35029"/>
                    </a:lnTo>
                    <a:lnTo>
                      <a:pt x="19033" y="34901"/>
                    </a:lnTo>
                    <a:lnTo>
                      <a:pt x="19461" y="34730"/>
                    </a:lnTo>
                    <a:lnTo>
                      <a:pt x="19846" y="34644"/>
                    </a:lnTo>
                    <a:lnTo>
                      <a:pt x="20701" y="34473"/>
                    </a:lnTo>
                    <a:lnTo>
                      <a:pt x="21557" y="34388"/>
                    </a:lnTo>
                    <a:lnTo>
                      <a:pt x="22369" y="34217"/>
                    </a:lnTo>
                    <a:lnTo>
                      <a:pt x="23182" y="33960"/>
                    </a:lnTo>
                    <a:lnTo>
                      <a:pt x="23909" y="33661"/>
                    </a:lnTo>
                    <a:lnTo>
                      <a:pt x="24636" y="33276"/>
                    </a:lnTo>
                    <a:lnTo>
                      <a:pt x="25320" y="32848"/>
                    </a:lnTo>
                    <a:lnTo>
                      <a:pt x="25919" y="32335"/>
                    </a:lnTo>
                    <a:lnTo>
                      <a:pt x="26518" y="31779"/>
                    </a:lnTo>
                    <a:lnTo>
                      <a:pt x="27031" y="31137"/>
                    </a:lnTo>
                    <a:lnTo>
                      <a:pt x="27459" y="30453"/>
                    </a:lnTo>
                    <a:lnTo>
                      <a:pt x="27844" y="29769"/>
                    </a:lnTo>
                    <a:lnTo>
                      <a:pt x="28143" y="29041"/>
                    </a:lnTo>
                    <a:lnTo>
                      <a:pt x="28357" y="28314"/>
                    </a:lnTo>
                    <a:lnTo>
                      <a:pt x="28485" y="27587"/>
                    </a:lnTo>
                    <a:lnTo>
                      <a:pt x="28571" y="26817"/>
                    </a:lnTo>
                    <a:lnTo>
                      <a:pt x="28614" y="26047"/>
                    </a:lnTo>
                    <a:lnTo>
                      <a:pt x="28528" y="25278"/>
                    </a:lnTo>
                    <a:lnTo>
                      <a:pt x="28400" y="24508"/>
                    </a:lnTo>
                    <a:lnTo>
                      <a:pt x="28143" y="23781"/>
                    </a:lnTo>
                    <a:lnTo>
                      <a:pt x="27887" y="23054"/>
                    </a:lnTo>
                    <a:lnTo>
                      <a:pt x="27502" y="22369"/>
                    </a:lnTo>
                    <a:lnTo>
                      <a:pt x="27117" y="21685"/>
                    </a:lnTo>
                    <a:lnTo>
                      <a:pt x="26603" y="21086"/>
                    </a:lnTo>
                    <a:lnTo>
                      <a:pt x="26090" y="20530"/>
                    </a:lnTo>
                    <a:lnTo>
                      <a:pt x="25491" y="20017"/>
                    </a:lnTo>
                    <a:lnTo>
                      <a:pt x="24850" y="19546"/>
                    </a:lnTo>
                    <a:lnTo>
                      <a:pt x="24080" y="19119"/>
                    </a:lnTo>
                    <a:lnTo>
                      <a:pt x="23310" y="18734"/>
                    </a:lnTo>
                    <a:lnTo>
                      <a:pt x="22497" y="18349"/>
                    </a:lnTo>
                    <a:lnTo>
                      <a:pt x="21728" y="17921"/>
                    </a:lnTo>
                    <a:lnTo>
                      <a:pt x="21385" y="17707"/>
                    </a:lnTo>
                    <a:lnTo>
                      <a:pt x="21043" y="17451"/>
                    </a:lnTo>
                    <a:lnTo>
                      <a:pt x="20487" y="16937"/>
                    </a:lnTo>
                    <a:lnTo>
                      <a:pt x="19931" y="16339"/>
                    </a:lnTo>
                    <a:lnTo>
                      <a:pt x="19461" y="15697"/>
                    </a:lnTo>
                    <a:lnTo>
                      <a:pt x="19119" y="15141"/>
                    </a:lnTo>
                    <a:lnTo>
                      <a:pt x="18776" y="14542"/>
                    </a:lnTo>
                    <a:lnTo>
                      <a:pt x="18092" y="13345"/>
                    </a:lnTo>
                    <a:lnTo>
                      <a:pt x="17707" y="12789"/>
                    </a:lnTo>
                    <a:lnTo>
                      <a:pt x="17279" y="12233"/>
                    </a:lnTo>
                    <a:lnTo>
                      <a:pt x="16809" y="11762"/>
                    </a:lnTo>
                    <a:lnTo>
                      <a:pt x="16296" y="11334"/>
                    </a:lnTo>
                    <a:lnTo>
                      <a:pt x="15996" y="11121"/>
                    </a:lnTo>
                    <a:lnTo>
                      <a:pt x="15697" y="10992"/>
                    </a:lnTo>
                    <a:lnTo>
                      <a:pt x="15013" y="10736"/>
                    </a:lnTo>
                    <a:lnTo>
                      <a:pt x="14157" y="10479"/>
                    </a:lnTo>
                    <a:lnTo>
                      <a:pt x="13730" y="10308"/>
                    </a:lnTo>
                    <a:lnTo>
                      <a:pt x="13345" y="10051"/>
                    </a:lnTo>
                    <a:lnTo>
                      <a:pt x="13045" y="9795"/>
                    </a:lnTo>
                    <a:lnTo>
                      <a:pt x="12831" y="9453"/>
                    </a:lnTo>
                    <a:lnTo>
                      <a:pt x="12660" y="9110"/>
                    </a:lnTo>
                    <a:lnTo>
                      <a:pt x="12532" y="8768"/>
                    </a:lnTo>
                    <a:lnTo>
                      <a:pt x="12361" y="7998"/>
                    </a:lnTo>
                    <a:lnTo>
                      <a:pt x="12190" y="7229"/>
                    </a:lnTo>
                    <a:lnTo>
                      <a:pt x="12061" y="6630"/>
                    </a:lnTo>
                    <a:lnTo>
                      <a:pt x="11848" y="6117"/>
                    </a:lnTo>
                    <a:lnTo>
                      <a:pt x="11591" y="5603"/>
                    </a:lnTo>
                    <a:lnTo>
                      <a:pt x="11249" y="5133"/>
                    </a:lnTo>
                    <a:lnTo>
                      <a:pt x="10907" y="4791"/>
                    </a:lnTo>
                    <a:lnTo>
                      <a:pt x="10522" y="4534"/>
                    </a:lnTo>
                    <a:lnTo>
                      <a:pt x="10094" y="4277"/>
                    </a:lnTo>
                    <a:lnTo>
                      <a:pt x="9666" y="4064"/>
                    </a:lnTo>
                    <a:lnTo>
                      <a:pt x="9153" y="3850"/>
                    </a:lnTo>
                    <a:lnTo>
                      <a:pt x="8640" y="3679"/>
                    </a:lnTo>
                    <a:lnTo>
                      <a:pt x="7571" y="3379"/>
                    </a:lnTo>
                    <a:lnTo>
                      <a:pt x="6459" y="3165"/>
                    </a:lnTo>
                    <a:lnTo>
                      <a:pt x="5389" y="2994"/>
                    </a:lnTo>
                    <a:lnTo>
                      <a:pt x="4320" y="2780"/>
                    </a:lnTo>
                    <a:lnTo>
                      <a:pt x="3251" y="2524"/>
                    </a:lnTo>
                    <a:lnTo>
                      <a:pt x="2737" y="2353"/>
                    </a:lnTo>
                    <a:lnTo>
                      <a:pt x="2267" y="2182"/>
                    </a:lnTo>
                    <a:lnTo>
                      <a:pt x="1754" y="1925"/>
                    </a:lnTo>
                    <a:lnTo>
                      <a:pt x="1326" y="1626"/>
                    </a:lnTo>
                    <a:lnTo>
                      <a:pt x="941" y="1326"/>
                    </a:lnTo>
                    <a:lnTo>
                      <a:pt x="599" y="941"/>
                    </a:lnTo>
                    <a:lnTo>
                      <a:pt x="300" y="514"/>
                    </a:lnTo>
                    <a:lnTo>
                      <a:pt x="86"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52250" y="1091075"/>
                <a:ext cx="1155900" cy="1769650"/>
              </a:xfrm>
              <a:custGeom>
                <a:avLst/>
                <a:gdLst/>
                <a:ahLst/>
                <a:cxnLst/>
                <a:rect l="l" t="t" r="r" b="b"/>
                <a:pathLst>
                  <a:path w="46236" h="70786" extrusionOk="0">
                    <a:moveTo>
                      <a:pt x="86" y="0"/>
                    </a:moveTo>
                    <a:lnTo>
                      <a:pt x="44" y="43"/>
                    </a:lnTo>
                    <a:lnTo>
                      <a:pt x="1" y="86"/>
                    </a:lnTo>
                    <a:lnTo>
                      <a:pt x="44" y="171"/>
                    </a:lnTo>
                    <a:lnTo>
                      <a:pt x="4192" y="4876"/>
                    </a:lnTo>
                    <a:lnTo>
                      <a:pt x="8427" y="9581"/>
                    </a:lnTo>
                    <a:lnTo>
                      <a:pt x="16895" y="18948"/>
                    </a:lnTo>
                    <a:lnTo>
                      <a:pt x="18905" y="21129"/>
                    </a:lnTo>
                    <a:lnTo>
                      <a:pt x="19889" y="22284"/>
                    </a:lnTo>
                    <a:lnTo>
                      <a:pt x="20830" y="23396"/>
                    </a:lnTo>
                    <a:lnTo>
                      <a:pt x="21258" y="23995"/>
                    </a:lnTo>
                    <a:lnTo>
                      <a:pt x="21643" y="24593"/>
                    </a:lnTo>
                    <a:lnTo>
                      <a:pt x="21985" y="25192"/>
                    </a:lnTo>
                    <a:lnTo>
                      <a:pt x="22327" y="25791"/>
                    </a:lnTo>
                    <a:lnTo>
                      <a:pt x="22584" y="26432"/>
                    </a:lnTo>
                    <a:lnTo>
                      <a:pt x="22840" y="27117"/>
                    </a:lnTo>
                    <a:lnTo>
                      <a:pt x="23054" y="27758"/>
                    </a:lnTo>
                    <a:lnTo>
                      <a:pt x="23182" y="28485"/>
                    </a:lnTo>
                    <a:lnTo>
                      <a:pt x="23311" y="29127"/>
                    </a:lnTo>
                    <a:lnTo>
                      <a:pt x="23396" y="29811"/>
                    </a:lnTo>
                    <a:lnTo>
                      <a:pt x="23396" y="30453"/>
                    </a:lnTo>
                    <a:lnTo>
                      <a:pt x="23439" y="31137"/>
                    </a:lnTo>
                    <a:lnTo>
                      <a:pt x="23396" y="31822"/>
                    </a:lnTo>
                    <a:lnTo>
                      <a:pt x="23311" y="32463"/>
                    </a:lnTo>
                    <a:lnTo>
                      <a:pt x="23225" y="33147"/>
                    </a:lnTo>
                    <a:lnTo>
                      <a:pt x="23097" y="33789"/>
                    </a:lnTo>
                    <a:lnTo>
                      <a:pt x="22969" y="34473"/>
                    </a:lnTo>
                    <a:lnTo>
                      <a:pt x="22755" y="35115"/>
                    </a:lnTo>
                    <a:lnTo>
                      <a:pt x="22541" y="35756"/>
                    </a:lnTo>
                    <a:lnTo>
                      <a:pt x="22284" y="36355"/>
                    </a:lnTo>
                    <a:lnTo>
                      <a:pt x="22028" y="36997"/>
                    </a:lnTo>
                    <a:lnTo>
                      <a:pt x="21685" y="37553"/>
                    </a:lnTo>
                    <a:lnTo>
                      <a:pt x="21386" y="38152"/>
                    </a:lnTo>
                    <a:lnTo>
                      <a:pt x="21001" y="38708"/>
                    </a:lnTo>
                    <a:lnTo>
                      <a:pt x="20659" y="39135"/>
                    </a:lnTo>
                    <a:lnTo>
                      <a:pt x="20317" y="39606"/>
                    </a:lnTo>
                    <a:lnTo>
                      <a:pt x="19932" y="40033"/>
                    </a:lnTo>
                    <a:lnTo>
                      <a:pt x="19504" y="40418"/>
                    </a:lnTo>
                    <a:lnTo>
                      <a:pt x="19076" y="40803"/>
                    </a:lnTo>
                    <a:lnTo>
                      <a:pt x="18649" y="41103"/>
                    </a:lnTo>
                    <a:lnTo>
                      <a:pt x="18136" y="41402"/>
                    </a:lnTo>
                    <a:lnTo>
                      <a:pt x="17622" y="41659"/>
                    </a:lnTo>
                    <a:lnTo>
                      <a:pt x="16767" y="42001"/>
                    </a:lnTo>
                    <a:lnTo>
                      <a:pt x="15911" y="42300"/>
                    </a:lnTo>
                    <a:lnTo>
                      <a:pt x="15013" y="42600"/>
                    </a:lnTo>
                    <a:lnTo>
                      <a:pt x="14586" y="42771"/>
                    </a:lnTo>
                    <a:lnTo>
                      <a:pt x="14201" y="42985"/>
                    </a:lnTo>
                    <a:lnTo>
                      <a:pt x="13816" y="43198"/>
                    </a:lnTo>
                    <a:lnTo>
                      <a:pt x="13431" y="43412"/>
                    </a:lnTo>
                    <a:lnTo>
                      <a:pt x="13131" y="43712"/>
                    </a:lnTo>
                    <a:lnTo>
                      <a:pt x="12832" y="44011"/>
                    </a:lnTo>
                    <a:lnTo>
                      <a:pt x="12618" y="44353"/>
                    </a:lnTo>
                    <a:lnTo>
                      <a:pt x="12404" y="44695"/>
                    </a:lnTo>
                    <a:lnTo>
                      <a:pt x="12276" y="45123"/>
                    </a:lnTo>
                    <a:lnTo>
                      <a:pt x="12190" y="45551"/>
                    </a:lnTo>
                    <a:lnTo>
                      <a:pt x="12148" y="46107"/>
                    </a:lnTo>
                    <a:lnTo>
                      <a:pt x="12190" y="46706"/>
                    </a:lnTo>
                    <a:lnTo>
                      <a:pt x="12319" y="47262"/>
                    </a:lnTo>
                    <a:lnTo>
                      <a:pt x="12533" y="47775"/>
                    </a:lnTo>
                    <a:lnTo>
                      <a:pt x="12832" y="48288"/>
                    </a:lnTo>
                    <a:lnTo>
                      <a:pt x="13131" y="48759"/>
                    </a:lnTo>
                    <a:lnTo>
                      <a:pt x="13516" y="49186"/>
                    </a:lnTo>
                    <a:lnTo>
                      <a:pt x="13987" y="49528"/>
                    </a:lnTo>
                    <a:lnTo>
                      <a:pt x="14457" y="49871"/>
                    </a:lnTo>
                    <a:lnTo>
                      <a:pt x="14970" y="50127"/>
                    </a:lnTo>
                    <a:lnTo>
                      <a:pt x="15526" y="50298"/>
                    </a:lnTo>
                    <a:lnTo>
                      <a:pt x="16083" y="50427"/>
                    </a:lnTo>
                    <a:lnTo>
                      <a:pt x="16639" y="50512"/>
                    </a:lnTo>
                    <a:lnTo>
                      <a:pt x="17195" y="50598"/>
                    </a:lnTo>
                    <a:lnTo>
                      <a:pt x="18349" y="50726"/>
                    </a:lnTo>
                    <a:lnTo>
                      <a:pt x="19076" y="50854"/>
                    </a:lnTo>
                    <a:lnTo>
                      <a:pt x="19761" y="51025"/>
                    </a:lnTo>
                    <a:lnTo>
                      <a:pt x="20488" y="51282"/>
                    </a:lnTo>
                    <a:lnTo>
                      <a:pt x="21172" y="51496"/>
                    </a:lnTo>
                    <a:lnTo>
                      <a:pt x="22284" y="51881"/>
                    </a:lnTo>
                    <a:lnTo>
                      <a:pt x="23396" y="52266"/>
                    </a:lnTo>
                    <a:lnTo>
                      <a:pt x="24337" y="52565"/>
                    </a:lnTo>
                    <a:lnTo>
                      <a:pt x="25278" y="52907"/>
                    </a:lnTo>
                    <a:lnTo>
                      <a:pt x="25749" y="53121"/>
                    </a:lnTo>
                    <a:lnTo>
                      <a:pt x="26176" y="53378"/>
                    </a:lnTo>
                    <a:lnTo>
                      <a:pt x="26561" y="53677"/>
                    </a:lnTo>
                    <a:lnTo>
                      <a:pt x="26946" y="54019"/>
                    </a:lnTo>
                    <a:lnTo>
                      <a:pt x="27246" y="54362"/>
                    </a:lnTo>
                    <a:lnTo>
                      <a:pt x="27545" y="54789"/>
                    </a:lnTo>
                    <a:lnTo>
                      <a:pt x="27716" y="55260"/>
                    </a:lnTo>
                    <a:lnTo>
                      <a:pt x="27844" y="55730"/>
                    </a:lnTo>
                    <a:lnTo>
                      <a:pt x="27887" y="56115"/>
                    </a:lnTo>
                    <a:lnTo>
                      <a:pt x="27887" y="56500"/>
                    </a:lnTo>
                    <a:lnTo>
                      <a:pt x="27887" y="57227"/>
                    </a:lnTo>
                    <a:lnTo>
                      <a:pt x="27802" y="57997"/>
                    </a:lnTo>
                    <a:lnTo>
                      <a:pt x="27802" y="58724"/>
                    </a:lnTo>
                    <a:lnTo>
                      <a:pt x="27802" y="59323"/>
                    </a:lnTo>
                    <a:lnTo>
                      <a:pt x="27887" y="59836"/>
                    </a:lnTo>
                    <a:lnTo>
                      <a:pt x="28016" y="60349"/>
                    </a:lnTo>
                    <a:lnTo>
                      <a:pt x="28187" y="60863"/>
                    </a:lnTo>
                    <a:lnTo>
                      <a:pt x="28443" y="61333"/>
                    </a:lnTo>
                    <a:lnTo>
                      <a:pt x="28700" y="61761"/>
                    </a:lnTo>
                    <a:lnTo>
                      <a:pt x="28999" y="62188"/>
                    </a:lnTo>
                    <a:lnTo>
                      <a:pt x="29341" y="62573"/>
                    </a:lnTo>
                    <a:lnTo>
                      <a:pt x="29726" y="62958"/>
                    </a:lnTo>
                    <a:lnTo>
                      <a:pt x="30111" y="63343"/>
                    </a:lnTo>
                    <a:lnTo>
                      <a:pt x="30539" y="63685"/>
                    </a:lnTo>
                    <a:lnTo>
                      <a:pt x="30967" y="63985"/>
                    </a:lnTo>
                    <a:lnTo>
                      <a:pt x="31865" y="64584"/>
                    </a:lnTo>
                    <a:lnTo>
                      <a:pt x="32806" y="65097"/>
                    </a:lnTo>
                    <a:lnTo>
                      <a:pt x="33961" y="65653"/>
                    </a:lnTo>
                    <a:lnTo>
                      <a:pt x="35158" y="66166"/>
                    </a:lnTo>
                    <a:lnTo>
                      <a:pt x="37511" y="67193"/>
                    </a:lnTo>
                    <a:lnTo>
                      <a:pt x="43327" y="69631"/>
                    </a:lnTo>
                    <a:lnTo>
                      <a:pt x="46150" y="70785"/>
                    </a:lnTo>
                    <a:lnTo>
                      <a:pt x="46236" y="70785"/>
                    </a:lnTo>
                    <a:lnTo>
                      <a:pt x="46236" y="70743"/>
                    </a:lnTo>
                    <a:lnTo>
                      <a:pt x="46193" y="70700"/>
                    </a:lnTo>
                    <a:lnTo>
                      <a:pt x="40505" y="68219"/>
                    </a:lnTo>
                    <a:lnTo>
                      <a:pt x="34816" y="65738"/>
                    </a:lnTo>
                    <a:lnTo>
                      <a:pt x="33832" y="65311"/>
                    </a:lnTo>
                    <a:lnTo>
                      <a:pt x="32849" y="64840"/>
                    </a:lnTo>
                    <a:lnTo>
                      <a:pt x="31865" y="64284"/>
                    </a:lnTo>
                    <a:lnTo>
                      <a:pt x="31352" y="63985"/>
                    </a:lnTo>
                    <a:lnTo>
                      <a:pt x="30881" y="63685"/>
                    </a:lnTo>
                    <a:lnTo>
                      <a:pt x="30453" y="63343"/>
                    </a:lnTo>
                    <a:lnTo>
                      <a:pt x="30026" y="62958"/>
                    </a:lnTo>
                    <a:lnTo>
                      <a:pt x="29641" y="62573"/>
                    </a:lnTo>
                    <a:lnTo>
                      <a:pt x="29256" y="62188"/>
                    </a:lnTo>
                    <a:lnTo>
                      <a:pt x="28956" y="61761"/>
                    </a:lnTo>
                    <a:lnTo>
                      <a:pt x="28657" y="61290"/>
                    </a:lnTo>
                    <a:lnTo>
                      <a:pt x="28443" y="60777"/>
                    </a:lnTo>
                    <a:lnTo>
                      <a:pt x="28229" y="60264"/>
                    </a:lnTo>
                    <a:lnTo>
                      <a:pt x="28144" y="59922"/>
                    </a:lnTo>
                    <a:lnTo>
                      <a:pt x="28101" y="59622"/>
                    </a:lnTo>
                    <a:lnTo>
                      <a:pt x="28058" y="58981"/>
                    </a:lnTo>
                    <a:lnTo>
                      <a:pt x="28058" y="58296"/>
                    </a:lnTo>
                    <a:lnTo>
                      <a:pt x="28101" y="57655"/>
                    </a:lnTo>
                    <a:lnTo>
                      <a:pt x="28144" y="57013"/>
                    </a:lnTo>
                    <a:lnTo>
                      <a:pt x="28144" y="56329"/>
                    </a:lnTo>
                    <a:lnTo>
                      <a:pt x="28101" y="55687"/>
                    </a:lnTo>
                    <a:lnTo>
                      <a:pt x="28016" y="55388"/>
                    </a:lnTo>
                    <a:lnTo>
                      <a:pt x="27930" y="55046"/>
                    </a:lnTo>
                    <a:lnTo>
                      <a:pt x="27716" y="54661"/>
                    </a:lnTo>
                    <a:lnTo>
                      <a:pt x="27502" y="54276"/>
                    </a:lnTo>
                    <a:lnTo>
                      <a:pt x="27203" y="53934"/>
                    </a:lnTo>
                    <a:lnTo>
                      <a:pt x="26861" y="53592"/>
                    </a:lnTo>
                    <a:lnTo>
                      <a:pt x="26519" y="53335"/>
                    </a:lnTo>
                    <a:lnTo>
                      <a:pt x="26134" y="53078"/>
                    </a:lnTo>
                    <a:lnTo>
                      <a:pt x="25706" y="52865"/>
                    </a:lnTo>
                    <a:lnTo>
                      <a:pt x="25321" y="52651"/>
                    </a:lnTo>
                    <a:lnTo>
                      <a:pt x="24337" y="52266"/>
                    </a:lnTo>
                    <a:lnTo>
                      <a:pt x="23354" y="51966"/>
                    </a:lnTo>
                    <a:lnTo>
                      <a:pt x="22327" y="51667"/>
                    </a:lnTo>
                    <a:lnTo>
                      <a:pt x="21343" y="51325"/>
                    </a:lnTo>
                    <a:lnTo>
                      <a:pt x="20060" y="50854"/>
                    </a:lnTo>
                    <a:lnTo>
                      <a:pt x="19376" y="50683"/>
                    </a:lnTo>
                    <a:lnTo>
                      <a:pt x="18734" y="50512"/>
                    </a:lnTo>
                    <a:lnTo>
                      <a:pt x="17494" y="50384"/>
                    </a:lnTo>
                    <a:lnTo>
                      <a:pt x="16852" y="50298"/>
                    </a:lnTo>
                    <a:lnTo>
                      <a:pt x="16254" y="50213"/>
                    </a:lnTo>
                    <a:lnTo>
                      <a:pt x="15612" y="50084"/>
                    </a:lnTo>
                    <a:lnTo>
                      <a:pt x="15013" y="49828"/>
                    </a:lnTo>
                    <a:lnTo>
                      <a:pt x="14457" y="49528"/>
                    </a:lnTo>
                    <a:lnTo>
                      <a:pt x="13944" y="49186"/>
                    </a:lnTo>
                    <a:lnTo>
                      <a:pt x="13474" y="48759"/>
                    </a:lnTo>
                    <a:lnTo>
                      <a:pt x="13089" y="48288"/>
                    </a:lnTo>
                    <a:lnTo>
                      <a:pt x="12789" y="47732"/>
                    </a:lnTo>
                    <a:lnTo>
                      <a:pt x="12661" y="47433"/>
                    </a:lnTo>
                    <a:lnTo>
                      <a:pt x="12575" y="47091"/>
                    </a:lnTo>
                    <a:lnTo>
                      <a:pt x="12447" y="46577"/>
                    </a:lnTo>
                    <a:lnTo>
                      <a:pt x="12404" y="46021"/>
                    </a:lnTo>
                    <a:lnTo>
                      <a:pt x="12447" y="45508"/>
                    </a:lnTo>
                    <a:lnTo>
                      <a:pt x="12575" y="45038"/>
                    </a:lnTo>
                    <a:lnTo>
                      <a:pt x="12789" y="44567"/>
                    </a:lnTo>
                    <a:lnTo>
                      <a:pt x="13089" y="44139"/>
                    </a:lnTo>
                    <a:lnTo>
                      <a:pt x="13431" y="43754"/>
                    </a:lnTo>
                    <a:lnTo>
                      <a:pt x="13901" y="43412"/>
                    </a:lnTo>
                    <a:lnTo>
                      <a:pt x="14286" y="43198"/>
                    </a:lnTo>
                    <a:lnTo>
                      <a:pt x="14714" y="42985"/>
                    </a:lnTo>
                    <a:lnTo>
                      <a:pt x="15569" y="42642"/>
                    </a:lnTo>
                    <a:lnTo>
                      <a:pt x="16425" y="42386"/>
                    </a:lnTo>
                    <a:lnTo>
                      <a:pt x="17323" y="42044"/>
                    </a:lnTo>
                    <a:lnTo>
                      <a:pt x="17793" y="41873"/>
                    </a:lnTo>
                    <a:lnTo>
                      <a:pt x="18264" y="41616"/>
                    </a:lnTo>
                    <a:lnTo>
                      <a:pt x="18692" y="41359"/>
                    </a:lnTo>
                    <a:lnTo>
                      <a:pt x="19119" y="41060"/>
                    </a:lnTo>
                    <a:lnTo>
                      <a:pt x="19504" y="40761"/>
                    </a:lnTo>
                    <a:lnTo>
                      <a:pt x="19889" y="40418"/>
                    </a:lnTo>
                    <a:lnTo>
                      <a:pt x="20231" y="40033"/>
                    </a:lnTo>
                    <a:lnTo>
                      <a:pt x="20573" y="39649"/>
                    </a:lnTo>
                    <a:lnTo>
                      <a:pt x="20958" y="39178"/>
                    </a:lnTo>
                    <a:lnTo>
                      <a:pt x="21343" y="38665"/>
                    </a:lnTo>
                    <a:lnTo>
                      <a:pt x="21685" y="38152"/>
                    </a:lnTo>
                    <a:lnTo>
                      <a:pt x="21985" y="37596"/>
                    </a:lnTo>
                    <a:lnTo>
                      <a:pt x="22284" y="37040"/>
                    </a:lnTo>
                    <a:lnTo>
                      <a:pt x="22541" y="36441"/>
                    </a:lnTo>
                    <a:lnTo>
                      <a:pt x="22755" y="35885"/>
                    </a:lnTo>
                    <a:lnTo>
                      <a:pt x="22969" y="35286"/>
                    </a:lnTo>
                    <a:lnTo>
                      <a:pt x="23140" y="34687"/>
                    </a:lnTo>
                    <a:lnTo>
                      <a:pt x="23311" y="34046"/>
                    </a:lnTo>
                    <a:lnTo>
                      <a:pt x="23439" y="33447"/>
                    </a:lnTo>
                    <a:lnTo>
                      <a:pt x="23525" y="32848"/>
                    </a:lnTo>
                    <a:lnTo>
                      <a:pt x="23610" y="32206"/>
                    </a:lnTo>
                    <a:lnTo>
                      <a:pt x="23653" y="31565"/>
                    </a:lnTo>
                    <a:lnTo>
                      <a:pt x="23653" y="30966"/>
                    </a:lnTo>
                    <a:lnTo>
                      <a:pt x="23653" y="30325"/>
                    </a:lnTo>
                    <a:lnTo>
                      <a:pt x="23610" y="29683"/>
                    </a:lnTo>
                    <a:lnTo>
                      <a:pt x="23525" y="29041"/>
                    </a:lnTo>
                    <a:lnTo>
                      <a:pt x="23439" y="28400"/>
                    </a:lnTo>
                    <a:lnTo>
                      <a:pt x="23311" y="27758"/>
                    </a:lnTo>
                    <a:lnTo>
                      <a:pt x="23140" y="27117"/>
                    </a:lnTo>
                    <a:lnTo>
                      <a:pt x="22926" y="26518"/>
                    </a:lnTo>
                    <a:lnTo>
                      <a:pt x="22669" y="25919"/>
                    </a:lnTo>
                    <a:lnTo>
                      <a:pt x="22370" y="25320"/>
                    </a:lnTo>
                    <a:lnTo>
                      <a:pt x="22028" y="24722"/>
                    </a:lnTo>
                    <a:lnTo>
                      <a:pt x="21643" y="24166"/>
                    </a:lnTo>
                    <a:lnTo>
                      <a:pt x="21258" y="23610"/>
                    </a:lnTo>
                    <a:lnTo>
                      <a:pt x="20830" y="23054"/>
                    </a:lnTo>
                    <a:lnTo>
                      <a:pt x="19975" y="21984"/>
                    </a:lnTo>
                    <a:lnTo>
                      <a:pt x="19034" y="20958"/>
                    </a:lnTo>
                    <a:lnTo>
                      <a:pt x="2268" y="2310"/>
                    </a:lnTo>
                    <a:lnTo>
                      <a:pt x="172"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47225" y="1188375"/>
                <a:ext cx="237400" cy="168975"/>
              </a:xfrm>
              <a:custGeom>
                <a:avLst/>
                <a:gdLst/>
                <a:ahLst/>
                <a:cxnLst/>
                <a:rect l="l" t="t" r="r" b="b"/>
                <a:pathLst>
                  <a:path w="9496" h="6759" extrusionOk="0">
                    <a:moveTo>
                      <a:pt x="4577" y="1"/>
                    </a:moveTo>
                    <a:lnTo>
                      <a:pt x="3722" y="557"/>
                    </a:lnTo>
                    <a:lnTo>
                      <a:pt x="2909" y="1198"/>
                    </a:lnTo>
                    <a:lnTo>
                      <a:pt x="2182" y="1882"/>
                    </a:lnTo>
                    <a:lnTo>
                      <a:pt x="1455" y="2652"/>
                    </a:lnTo>
                    <a:lnTo>
                      <a:pt x="856" y="3422"/>
                    </a:lnTo>
                    <a:lnTo>
                      <a:pt x="557" y="3807"/>
                    </a:lnTo>
                    <a:lnTo>
                      <a:pt x="300" y="4278"/>
                    </a:lnTo>
                    <a:lnTo>
                      <a:pt x="129" y="4662"/>
                    </a:lnTo>
                    <a:lnTo>
                      <a:pt x="44" y="5133"/>
                    </a:lnTo>
                    <a:lnTo>
                      <a:pt x="1" y="5347"/>
                    </a:lnTo>
                    <a:lnTo>
                      <a:pt x="44" y="5561"/>
                    </a:lnTo>
                    <a:lnTo>
                      <a:pt x="86" y="5817"/>
                    </a:lnTo>
                    <a:lnTo>
                      <a:pt x="172" y="6031"/>
                    </a:lnTo>
                    <a:lnTo>
                      <a:pt x="386" y="6288"/>
                    </a:lnTo>
                    <a:lnTo>
                      <a:pt x="642" y="6544"/>
                    </a:lnTo>
                    <a:lnTo>
                      <a:pt x="942" y="6673"/>
                    </a:lnTo>
                    <a:lnTo>
                      <a:pt x="1284" y="6758"/>
                    </a:lnTo>
                    <a:lnTo>
                      <a:pt x="1669" y="6758"/>
                    </a:lnTo>
                    <a:lnTo>
                      <a:pt x="2054" y="6673"/>
                    </a:lnTo>
                    <a:lnTo>
                      <a:pt x="2439" y="6544"/>
                    </a:lnTo>
                    <a:lnTo>
                      <a:pt x="2781" y="6416"/>
                    </a:lnTo>
                    <a:lnTo>
                      <a:pt x="3166" y="6202"/>
                    </a:lnTo>
                    <a:lnTo>
                      <a:pt x="3551" y="5988"/>
                    </a:lnTo>
                    <a:lnTo>
                      <a:pt x="4235" y="5475"/>
                    </a:lnTo>
                    <a:lnTo>
                      <a:pt x="5090" y="4748"/>
                    </a:lnTo>
                    <a:lnTo>
                      <a:pt x="5946" y="4021"/>
                    </a:lnTo>
                    <a:lnTo>
                      <a:pt x="6758" y="3294"/>
                    </a:lnTo>
                    <a:lnTo>
                      <a:pt x="7571" y="2524"/>
                    </a:lnTo>
                    <a:lnTo>
                      <a:pt x="8341" y="1711"/>
                    </a:lnTo>
                    <a:lnTo>
                      <a:pt x="9111" y="899"/>
                    </a:lnTo>
                    <a:lnTo>
                      <a:pt x="9496" y="514"/>
                    </a:lnTo>
                    <a:lnTo>
                      <a:pt x="9496" y="428"/>
                    </a:lnTo>
                    <a:lnTo>
                      <a:pt x="9453" y="385"/>
                    </a:lnTo>
                    <a:lnTo>
                      <a:pt x="9410" y="343"/>
                    </a:lnTo>
                    <a:lnTo>
                      <a:pt x="9367" y="385"/>
                    </a:lnTo>
                    <a:lnTo>
                      <a:pt x="7913" y="1925"/>
                    </a:lnTo>
                    <a:lnTo>
                      <a:pt x="7143" y="2652"/>
                    </a:lnTo>
                    <a:lnTo>
                      <a:pt x="6374" y="3379"/>
                    </a:lnTo>
                    <a:lnTo>
                      <a:pt x="5604" y="4106"/>
                    </a:lnTo>
                    <a:lnTo>
                      <a:pt x="4791" y="4791"/>
                    </a:lnTo>
                    <a:lnTo>
                      <a:pt x="4064" y="5432"/>
                    </a:lnTo>
                    <a:lnTo>
                      <a:pt x="3679" y="5689"/>
                    </a:lnTo>
                    <a:lnTo>
                      <a:pt x="3251" y="5988"/>
                    </a:lnTo>
                    <a:lnTo>
                      <a:pt x="2909" y="6159"/>
                    </a:lnTo>
                    <a:lnTo>
                      <a:pt x="2567" y="6331"/>
                    </a:lnTo>
                    <a:lnTo>
                      <a:pt x="2225" y="6459"/>
                    </a:lnTo>
                    <a:lnTo>
                      <a:pt x="1840" y="6544"/>
                    </a:lnTo>
                    <a:lnTo>
                      <a:pt x="1498" y="6587"/>
                    </a:lnTo>
                    <a:lnTo>
                      <a:pt x="1156" y="6544"/>
                    </a:lnTo>
                    <a:lnTo>
                      <a:pt x="856" y="6459"/>
                    </a:lnTo>
                    <a:lnTo>
                      <a:pt x="685" y="6373"/>
                    </a:lnTo>
                    <a:lnTo>
                      <a:pt x="557" y="6288"/>
                    </a:lnTo>
                    <a:lnTo>
                      <a:pt x="428" y="6117"/>
                    </a:lnTo>
                    <a:lnTo>
                      <a:pt x="300" y="5903"/>
                    </a:lnTo>
                    <a:lnTo>
                      <a:pt x="215" y="5732"/>
                    </a:lnTo>
                    <a:lnTo>
                      <a:pt x="172" y="5518"/>
                    </a:lnTo>
                    <a:lnTo>
                      <a:pt x="172" y="5304"/>
                    </a:lnTo>
                    <a:lnTo>
                      <a:pt x="172" y="5090"/>
                    </a:lnTo>
                    <a:lnTo>
                      <a:pt x="300" y="4662"/>
                    </a:lnTo>
                    <a:lnTo>
                      <a:pt x="471" y="4235"/>
                    </a:lnTo>
                    <a:lnTo>
                      <a:pt x="728" y="3807"/>
                    </a:lnTo>
                    <a:lnTo>
                      <a:pt x="1027" y="3422"/>
                    </a:lnTo>
                    <a:lnTo>
                      <a:pt x="1327" y="3037"/>
                    </a:lnTo>
                    <a:lnTo>
                      <a:pt x="1968" y="2267"/>
                    </a:lnTo>
                    <a:lnTo>
                      <a:pt x="2653" y="1583"/>
                    </a:lnTo>
                    <a:lnTo>
                      <a:pt x="3380" y="941"/>
                    </a:lnTo>
                    <a:lnTo>
                      <a:pt x="4192" y="343"/>
                    </a:lnTo>
                    <a:lnTo>
                      <a:pt x="4620" y="43"/>
                    </a:lnTo>
                    <a:lnTo>
                      <a:pt x="4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30675" y="1143475"/>
                <a:ext cx="461950" cy="342175"/>
              </a:xfrm>
              <a:custGeom>
                <a:avLst/>
                <a:gdLst/>
                <a:ahLst/>
                <a:cxnLst/>
                <a:rect l="l" t="t" r="r" b="b"/>
                <a:pathLst>
                  <a:path w="18478" h="13687" extrusionOk="0">
                    <a:moveTo>
                      <a:pt x="7015" y="0"/>
                    </a:moveTo>
                    <a:lnTo>
                      <a:pt x="6288" y="642"/>
                    </a:lnTo>
                    <a:lnTo>
                      <a:pt x="5561" y="1240"/>
                    </a:lnTo>
                    <a:lnTo>
                      <a:pt x="4064" y="2438"/>
                    </a:lnTo>
                    <a:lnTo>
                      <a:pt x="3337" y="3037"/>
                    </a:lnTo>
                    <a:lnTo>
                      <a:pt x="2653" y="3636"/>
                    </a:lnTo>
                    <a:lnTo>
                      <a:pt x="2011" y="4277"/>
                    </a:lnTo>
                    <a:lnTo>
                      <a:pt x="1455" y="4962"/>
                    </a:lnTo>
                    <a:lnTo>
                      <a:pt x="942" y="5646"/>
                    </a:lnTo>
                    <a:lnTo>
                      <a:pt x="557" y="6416"/>
                    </a:lnTo>
                    <a:lnTo>
                      <a:pt x="386" y="6801"/>
                    </a:lnTo>
                    <a:lnTo>
                      <a:pt x="257" y="7186"/>
                    </a:lnTo>
                    <a:lnTo>
                      <a:pt x="129" y="7570"/>
                    </a:lnTo>
                    <a:lnTo>
                      <a:pt x="44" y="7998"/>
                    </a:lnTo>
                    <a:lnTo>
                      <a:pt x="1" y="8426"/>
                    </a:lnTo>
                    <a:lnTo>
                      <a:pt x="1" y="8811"/>
                    </a:lnTo>
                    <a:lnTo>
                      <a:pt x="44" y="9239"/>
                    </a:lnTo>
                    <a:lnTo>
                      <a:pt x="86" y="9623"/>
                    </a:lnTo>
                    <a:lnTo>
                      <a:pt x="172" y="10008"/>
                    </a:lnTo>
                    <a:lnTo>
                      <a:pt x="300" y="10393"/>
                    </a:lnTo>
                    <a:lnTo>
                      <a:pt x="471" y="10778"/>
                    </a:lnTo>
                    <a:lnTo>
                      <a:pt x="642" y="11163"/>
                    </a:lnTo>
                    <a:lnTo>
                      <a:pt x="856" y="11505"/>
                    </a:lnTo>
                    <a:lnTo>
                      <a:pt x="1113" y="11848"/>
                    </a:lnTo>
                    <a:lnTo>
                      <a:pt x="1369" y="12147"/>
                    </a:lnTo>
                    <a:lnTo>
                      <a:pt x="1669" y="12446"/>
                    </a:lnTo>
                    <a:lnTo>
                      <a:pt x="1968" y="12703"/>
                    </a:lnTo>
                    <a:lnTo>
                      <a:pt x="2310" y="12917"/>
                    </a:lnTo>
                    <a:lnTo>
                      <a:pt x="2695" y="13131"/>
                    </a:lnTo>
                    <a:lnTo>
                      <a:pt x="3037" y="13302"/>
                    </a:lnTo>
                    <a:lnTo>
                      <a:pt x="3422" y="13430"/>
                    </a:lnTo>
                    <a:lnTo>
                      <a:pt x="3850" y="13558"/>
                    </a:lnTo>
                    <a:lnTo>
                      <a:pt x="4235" y="13644"/>
                    </a:lnTo>
                    <a:lnTo>
                      <a:pt x="4663" y="13687"/>
                    </a:lnTo>
                    <a:lnTo>
                      <a:pt x="5090" y="13687"/>
                    </a:lnTo>
                    <a:lnTo>
                      <a:pt x="5475" y="13644"/>
                    </a:lnTo>
                    <a:lnTo>
                      <a:pt x="5903" y="13601"/>
                    </a:lnTo>
                    <a:lnTo>
                      <a:pt x="6331" y="13516"/>
                    </a:lnTo>
                    <a:lnTo>
                      <a:pt x="6759" y="13387"/>
                    </a:lnTo>
                    <a:lnTo>
                      <a:pt x="7186" y="13173"/>
                    </a:lnTo>
                    <a:lnTo>
                      <a:pt x="7571" y="12960"/>
                    </a:lnTo>
                    <a:lnTo>
                      <a:pt x="7956" y="12746"/>
                    </a:lnTo>
                    <a:lnTo>
                      <a:pt x="8683" y="12190"/>
                    </a:lnTo>
                    <a:lnTo>
                      <a:pt x="9410" y="11591"/>
                    </a:lnTo>
                    <a:lnTo>
                      <a:pt x="12618" y="8896"/>
                    </a:lnTo>
                    <a:lnTo>
                      <a:pt x="15911" y="6116"/>
                    </a:lnTo>
                    <a:lnTo>
                      <a:pt x="17537" y="4748"/>
                    </a:lnTo>
                    <a:lnTo>
                      <a:pt x="17922" y="4405"/>
                    </a:lnTo>
                    <a:lnTo>
                      <a:pt x="18093" y="4277"/>
                    </a:lnTo>
                    <a:lnTo>
                      <a:pt x="18264" y="4106"/>
                    </a:lnTo>
                    <a:lnTo>
                      <a:pt x="18392" y="3849"/>
                    </a:lnTo>
                    <a:lnTo>
                      <a:pt x="18435" y="3721"/>
                    </a:lnTo>
                    <a:lnTo>
                      <a:pt x="18478" y="3550"/>
                    </a:lnTo>
                    <a:lnTo>
                      <a:pt x="18435" y="3465"/>
                    </a:lnTo>
                    <a:lnTo>
                      <a:pt x="18392" y="3379"/>
                    </a:lnTo>
                    <a:lnTo>
                      <a:pt x="18307" y="3293"/>
                    </a:lnTo>
                    <a:lnTo>
                      <a:pt x="18178" y="3293"/>
                    </a:lnTo>
                    <a:lnTo>
                      <a:pt x="18135" y="3336"/>
                    </a:lnTo>
                    <a:lnTo>
                      <a:pt x="18093" y="3379"/>
                    </a:lnTo>
                    <a:lnTo>
                      <a:pt x="18135" y="3422"/>
                    </a:lnTo>
                    <a:lnTo>
                      <a:pt x="18178" y="3465"/>
                    </a:lnTo>
                    <a:lnTo>
                      <a:pt x="18221" y="3465"/>
                    </a:lnTo>
                    <a:lnTo>
                      <a:pt x="18264" y="3507"/>
                    </a:lnTo>
                    <a:lnTo>
                      <a:pt x="18264" y="3593"/>
                    </a:lnTo>
                    <a:lnTo>
                      <a:pt x="18221" y="3807"/>
                    </a:lnTo>
                    <a:lnTo>
                      <a:pt x="18093" y="3978"/>
                    </a:lnTo>
                    <a:lnTo>
                      <a:pt x="17964" y="4106"/>
                    </a:lnTo>
                    <a:lnTo>
                      <a:pt x="17665" y="4363"/>
                    </a:lnTo>
                    <a:lnTo>
                      <a:pt x="16082" y="5689"/>
                    </a:lnTo>
                    <a:lnTo>
                      <a:pt x="12960" y="8340"/>
                    </a:lnTo>
                    <a:lnTo>
                      <a:pt x="9838" y="10949"/>
                    </a:lnTo>
                    <a:lnTo>
                      <a:pt x="9154" y="11548"/>
                    </a:lnTo>
                    <a:lnTo>
                      <a:pt x="8427" y="12147"/>
                    </a:lnTo>
                    <a:lnTo>
                      <a:pt x="7657" y="12660"/>
                    </a:lnTo>
                    <a:lnTo>
                      <a:pt x="7272" y="12874"/>
                    </a:lnTo>
                    <a:lnTo>
                      <a:pt x="6887" y="13088"/>
                    </a:lnTo>
                    <a:lnTo>
                      <a:pt x="6502" y="13216"/>
                    </a:lnTo>
                    <a:lnTo>
                      <a:pt x="6117" y="13344"/>
                    </a:lnTo>
                    <a:lnTo>
                      <a:pt x="5689" y="13430"/>
                    </a:lnTo>
                    <a:lnTo>
                      <a:pt x="5304" y="13473"/>
                    </a:lnTo>
                    <a:lnTo>
                      <a:pt x="4877" y="13473"/>
                    </a:lnTo>
                    <a:lnTo>
                      <a:pt x="4492" y="13430"/>
                    </a:lnTo>
                    <a:lnTo>
                      <a:pt x="4064" y="13387"/>
                    </a:lnTo>
                    <a:lnTo>
                      <a:pt x="3679" y="13302"/>
                    </a:lnTo>
                    <a:lnTo>
                      <a:pt x="3294" y="13173"/>
                    </a:lnTo>
                    <a:lnTo>
                      <a:pt x="2909" y="13002"/>
                    </a:lnTo>
                    <a:lnTo>
                      <a:pt x="2567" y="12831"/>
                    </a:lnTo>
                    <a:lnTo>
                      <a:pt x="2225" y="12617"/>
                    </a:lnTo>
                    <a:lnTo>
                      <a:pt x="1925" y="12361"/>
                    </a:lnTo>
                    <a:lnTo>
                      <a:pt x="1626" y="12104"/>
                    </a:lnTo>
                    <a:lnTo>
                      <a:pt x="1369" y="11805"/>
                    </a:lnTo>
                    <a:lnTo>
                      <a:pt x="1113" y="11505"/>
                    </a:lnTo>
                    <a:lnTo>
                      <a:pt x="899" y="11163"/>
                    </a:lnTo>
                    <a:lnTo>
                      <a:pt x="685" y="10821"/>
                    </a:lnTo>
                    <a:lnTo>
                      <a:pt x="557" y="10479"/>
                    </a:lnTo>
                    <a:lnTo>
                      <a:pt x="428" y="10094"/>
                    </a:lnTo>
                    <a:lnTo>
                      <a:pt x="300" y="9709"/>
                    </a:lnTo>
                    <a:lnTo>
                      <a:pt x="257" y="9367"/>
                    </a:lnTo>
                    <a:lnTo>
                      <a:pt x="215" y="8939"/>
                    </a:lnTo>
                    <a:lnTo>
                      <a:pt x="215" y="8554"/>
                    </a:lnTo>
                    <a:lnTo>
                      <a:pt x="215" y="8169"/>
                    </a:lnTo>
                    <a:lnTo>
                      <a:pt x="300" y="7742"/>
                    </a:lnTo>
                    <a:lnTo>
                      <a:pt x="386" y="7357"/>
                    </a:lnTo>
                    <a:lnTo>
                      <a:pt x="514" y="6972"/>
                    </a:lnTo>
                    <a:lnTo>
                      <a:pt x="642" y="6587"/>
                    </a:lnTo>
                    <a:lnTo>
                      <a:pt x="856" y="6202"/>
                    </a:lnTo>
                    <a:lnTo>
                      <a:pt x="1241" y="5475"/>
                    </a:lnTo>
                    <a:lnTo>
                      <a:pt x="1797" y="4790"/>
                    </a:lnTo>
                    <a:lnTo>
                      <a:pt x="2396" y="4106"/>
                    </a:lnTo>
                    <a:lnTo>
                      <a:pt x="3037" y="3507"/>
                    </a:lnTo>
                    <a:lnTo>
                      <a:pt x="3679" y="2909"/>
                    </a:lnTo>
                    <a:lnTo>
                      <a:pt x="5090" y="1797"/>
                    </a:lnTo>
                    <a:lnTo>
                      <a:pt x="5775" y="1240"/>
                    </a:lnTo>
                    <a:lnTo>
                      <a:pt x="6459" y="642"/>
                    </a:lnTo>
                    <a:lnTo>
                      <a:pt x="7058" y="43"/>
                    </a:lnTo>
                    <a:lnTo>
                      <a:pt x="7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40875" y="1113525"/>
                <a:ext cx="644775" cy="560325"/>
              </a:xfrm>
              <a:custGeom>
                <a:avLst/>
                <a:gdLst/>
                <a:ahLst/>
                <a:cxnLst/>
                <a:rect l="l" t="t" r="r" b="b"/>
                <a:pathLst>
                  <a:path w="25791" h="22413" extrusionOk="0">
                    <a:moveTo>
                      <a:pt x="5646" y="1"/>
                    </a:moveTo>
                    <a:lnTo>
                      <a:pt x="5646" y="43"/>
                    </a:lnTo>
                    <a:lnTo>
                      <a:pt x="5646" y="343"/>
                    </a:lnTo>
                    <a:lnTo>
                      <a:pt x="5603" y="642"/>
                    </a:lnTo>
                    <a:lnTo>
                      <a:pt x="5560" y="899"/>
                    </a:lnTo>
                    <a:lnTo>
                      <a:pt x="5517" y="1198"/>
                    </a:lnTo>
                    <a:lnTo>
                      <a:pt x="5304" y="1754"/>
                    </a:lnTo>
                    <a:lnTo>
                      <a:pt x="5004" y="2267"/>
                    </a:lnTo>
                    <a:lnTo>
                      <a:pt x="4662" y="2738"/>
                    </a:lnTo>
                    <a:lnTo>
                      <a:pt x="4277" y="3208"/>
                    </a:lnTo>
                    <a:lnTo>
                      <a:pt x="3849" y="3636"/>
                    </a:lnTo>
                    <a:lnTo>
                      <a:pt x="3422" y="4021"/>
                    </a:lnTo>
                    <a:lnTo>
                      <a:pt x="2566" y="4791"/>
                    </a:lnTo>
                    <a:lnTo>
                      <a:pt x="2139" y="5219"/>
                    </a:lnTo>
                    <a:lnTo>
                      <a:pt x="1711" y="5603"/>
                    </a:lnTo>
                    <a:lnTo>
                      <a:pt x="1326" y="6031"/>
                    </a:lnTo>
                    <a:lnTo>
                      <a:pt x="984" y="6502"/>
                    </a:lnTo>
                    <a:lnTo>
                      <a:pt x="684" y="6972"/>
                    </a:lnTo>
                    <a:lnTo>
                      <a:pt x="428" y="7528"/>
                    </a:lnTo>
                    <a:lnTo>
                      <a:pt x="214" y="8127"/>
                    </a:lnTo>
                    <a:lnTo>
                      <a:pt x="86" y="8726"/>
                    </a:lnTo>
                    <a:lnTo>
                      <a:pt x="43" y="9325"/>
                    </a:lnTo>
                    <a:lnTo>
                      <a:pt x="0" y="9966"/>
                    </a:lnTo>
                    <a:lnTo>
                      <a:pt x="0" y="11206"/>
                    </a:lnTo>
                    <a:lnTo>
                      <a:pt x="43" y="12447"/>
                    </a:lnTo>
                    <a:lnTo>
                      <a:pt x="171" y="13687"/>
                    </a:lnTo>
                    <a:lnTo>
                      <a:pt x="257" y="14286"/>
                    </a:lnTo>
                    <a:lnTo>
                      <a:pt x="385" y="14885"/>
                    </a:lnTo>
                    <a:lnTo>
                      <a:pt x="556" y="15483"/>
                    </a:lnTo>
                    <a:lnTo>
                      <a:pt x="770" y="16082"/>
                    </a:lnTo>
                    <a:lnTo>
                      <a:pt x="1027" y="16638"/>
                    </a:lnTo>
                    <a:lnTo>
                      <a:pt x="1326" y="17151"/>
                    </a:lnTo>
                    <a:lnTo>
                      <a:pt x="1625" y="17622"/>
                    </a:lnTo>
                    <a:lnTo>
                      <a:pt x="1967" y="18092"/>
                    </a:lnTo>
                    <a:lnTo>
                      <a:pt x="2352" y="18477"/>
                    </a:lnTo>
                    <a:lnTo>
                      <a:pt x="2780" y="18905"/>
                    </a:lnTo>
                    <a:lnTo>
                      <a:pt x="3208" y="19247"/>
                    </a:lnTo>
                    <a:lnTo>
                      <a:pt x="3636" y="19589"/>
                    </a:lnTo>
                    <a:lnTo>
                      <a:pt x="4576" y="20231"/>
                    </a:lnTo>
                    <a:lnTo>
                      <a:pt x="5560" y="20830"/>
                    </a:lnTo>
                    <a:lnTo>
                      <a:pt x="6587" y="21386"/>
                    </a:lnTo>
                    <a:lnTo>
                      <a:pt x="7143" y="21685"/>
                    </a:lnTo>
                    <a:lnTo>
                      <a:pt x="7741" y="21985"/>
                    </a:lnTo>
                    <a:lnTo>
                      <a:pt x="8340" y="22241"/>
                    </a:lnTo>
                    <a:lnTo>
                      <a:pt x="8640" y="22327"/>
                    </a:lnTo>
                    <a:lnTo>
                      <a:pt x="8939" y="22369"/>
                    </a:lnTo>
                    <a:lnTo>
                      <a:pt x="9281" y="22412"/>
                    </a:lnTo>
                    <a:lnTo>
                      <a:pt x="9581" y="22412"/>
                    </a:lnTo>
                    <a:lnTo>
                      <a:pt x="10222" y="22369"/>
                    </a:lnTo>
                    <a:lnTo>
                      <a:pt x="10821" y="22198"/>
                    </a:lnTo>
                    <a:lnTo>
                      <a:pt x="11420" y="22027"/>
                    </a:lnTo>
                    <a:lnTo>
                      <a:pt x="11976" y="21728"/>
                    </a:lnTo>
                    <a:lnTo>
                      <a:pt x="12532" y="21429"/>
                    </a:lnTo>
                    <a:lnTo>
                      <a:pt x="13601" y="20787"/>
                    </a:lnTo>
                    <a:lnTo>
                      <a:pt x="14670" y="20103"/>
                    </a:lnTo>
                    <a:lnTo>
                      <a:pt x="15697" y="19376"/>
                    </a:lnTo>
                    <a:lnTo>
                      <a:pt x="16723" y="18606"/>
                    </a:lnTo>
                    <a:lnTo>
                      <a:pt x="17707" y="17836"/>
                    </a:lnTo>
                    <a:lnTo>
                      <a:pt x="18691" y="17066"/>
                    </a:lnTo>
                    <a:lnTo>
                      <a:pt x="19674" y="16253"/>
                    </a:lnTo>
                    <a:lnTo>
                      <a:pt x="20615" y="15398"/>
                    </a:lnTo>
                    <a:lnTo>
                      <a:pt x="21514" y="14542"/>
                    </a:lnTo>
                    <a:lnTo>
                      <a:pt x="22412" y="13644"/>
                    </a:lnTo>
                    <a:lnTo>
                      <a:pt x="23310" y="12746"/>
                    </a:lnTo>
                    <a:lnTo>
                      <a:pt x="24165" y="11848"/>
                    </a:lnTo>
                    <a:lnTo>
                      <a:pt x="24978" y="10864"/>
                    </a:lnTo>
                    <a:lnTo>
                      <a:pt x="25791" y="9923"/>
                    </a:lnTo>
                    <a:lnTo>
                      <a:pt x="25791" y="9838"/>
                    </a:lnTo>
                    <a:lnTo>
                      <a:pt x="25791" y="9752"/>
                    </a:lnTo>
                    <a:lnTo>
                      <a:pt x="25620" y="9752"/>
                    </a:lnTo>
                    <a:lnTo>
                      <a:pt x="24807" y="10736"/>
                    </a:lnTo>
                    <a:lnTo>
                      <a:pt x="23994" y="11634"/>
                    </a:lnTo>
                    <a:lnTo>
                      <a:pt x="23139" y="12575"/>
                    </a:lnTo>
                    <a:lnTo>
                      <a:pt x="22283" y="13430"/>
                    </a:lnTo>
                    <a:lnTo>
                      <a:pt x="21385" y="14329"/>
                    </a:lnTo>
                    <a:lnTo>
                      <a:pt x="20487" y="15184"/>
                    </a:lnTo>
                    <a:lnTo>
                      <a:pt x="19589" y="15997"/>
                    </a:lnTo>
                    <a:lnTo>
                      <a:pt x="18648" y="16809"/>
                    </a:lnTo>
                    <a:lnTo>
                      <a:pt x="17664" y="17579"/>
                    </a:lnTo>
                    <a:lnTo>
                      <a:pt x="16681" y="18349"/>
                    </a:lnTo>
                    <a:lnTo>
                      <a:pt x="15697" y="19076"/>
                    </a:lnTo>
                    <a:lnTo>
                      <a:pt x="14670" y="19803"/>
                    </a:lnTo>
                    <a:lnTo>
                      <a:pt x="13601" y="20488"/>
                    </a:lnTo>
                    <a:lnTo>
                      <a:pt x="12575" y="21172"/>
                    </a:lnTo>
                    <a:lnTo>
                      <a:pt x="12019" y="21471"/>
                    </a:lnTo>
                    <a:lnTo>
                      <a:pt x="11420" y="21728"/>
                    </a:lnTo>
                    <a:lnTo>
                      <a:pt x="10821" y="21942"/>
                    </a:lnTo>
                    <a:lnTo>
                      <a:pt x="10222" y="22113"/>
                    </a:lnTo>
                    <a:lnTo>
                      <a:pt x="9880" y="22156"/>
                    </a:lnTo>
                    <a:lnTo>
                      <a:pt x="9581" y="22198"/>
                    </a:lnTo>
                    <a:lnTo>
                      <a:pt x="9281" y="22156"/>
                    </a:lnTo>
                    <a:lnTo>
                      <a:pt x="8939" y="22113"/>
                    </a:lnTo>
                    <a:lnTo>
                      <a:pt x="8640" y="22070"/>
                    </a:lnTo>
                    <a:lnTo>
                      <a:pt x="8340" y="21985"/>
                    </a:lnTo>
                    <a:lnTo>
                      <a:pt x="7741" y="21728"/>
                    </a:lnTo>
                    <a:lnTo>
                      <a:pt x="6672" y="21172"/>
                    </a:lnTo>
                    <a:lnTo>
                      <a:pt x="5603" y="20616"/>
                    </a:lnTo>
                    <a:lnTo>
                      <a:pt x="4662" y="20017"/>
                    </a:lnTo>
                    <a:lnTo>
                      <a:pt x="3721" y="19376"/>
                    </a:lnTo>
                    <a:lnTo>
                      <a:pt x="3293" y="19033"/>
                    </a:lnTo>
                    <a:lnTo>
                      <a:pt x="2866" y="18648"/>
                    </a:lnTo>
                    <a:lnTo>
                      <a:pt x="2438" y="18264"/>
                    </a:lnTo>
                    <a:lnTo>
                      <a:pt x="2096" y="17836"/>
                    </a:lnTo>
                    <a:lnTo>
                      <a:pt x="1711" y="17365"/>
                    </a:lnTo>
                    <a:lnTo>
                      <a:pt x="1411" y="16852"/>
                    </a:lnTo>
                    <a:lnTo>
                      <a:pt x="1112" y="16339"/>
                    </a:lnTo>
                    <a:lnTo>
                      <a:pt x="898" y="15783"/>
                    </a:lnTo>
                    <a:lnTo>
                      <a:pt x="684" y="15227"/>
                    </a:lnTo>
                    <a:lnTo>
                      <a:pt x="556" y="14628"/>
                    </a:lnTo>
                    <a:lnTo>
                      <a:pt x="428" y="14029"/>
                    </a:lnTo>
                    <a:lnTo>
                      <a:pt x="342" y="13473"/>
                    </a:lnTo>
                    <a:lnTo>
                      <a:pt x="214" y="12233"/>
                    </a:lnTo>
                    <a:lnTo>
                      <a:pt x="171" y="10993"/>
                    </a:lnTo>
                    <a:lnTo>
                      <a:pt x="171" y="9709"/>
                    </a:lnTo>
                    <a:lnTo>
                      <a:pt x="257" y="9111"/>
                    </a:lnTo>
                    <a:lnTo>
                      <a:pt x="342" y="8469"/>
                    </a:lnTo>
                    <a:lnTo>
                      <a:pt x="471" y="7913"/>
                    </a:lnTo>
                    <a:lnTo>
                      <a:pt x="684" y="7357"/>
                    </a:lnTo>
                    <a:lnTo>
                      <a:pt x="984" y="6801"/>
                    </a:lnTo>
                    <a:lnTo>
                      <a:pt x="1326" y="6331"/>
                    </a:lnTo>
                    <a:lnTo>
                      <a:pt x="1668" y="5860"/>
                    </a:lnTo>
                    <a:lnTo>
                      <a:pt x="2096" y="5475"/>
                    </a:lnTo>
                    <a:lnTo>
                      <a:pt x="2951" y="4663"/>
                    </a:lnTo>
                    <a:lnTo>
                      <a:pt x="3764" y="3893"/>
                    </a:lnTo>
                    <a:lnTo>
                      <a:pt x="4192" y="3508"/>
                    </a:lnTo>
                    <a:lnTo>
                      <a:pt x="4576" y="3080"/>
                    </a:lnTo>
                    <a:lnTo>
                      <a:pt x="4919" y="2610"/>
                    </a:lnTo>
                    <a:lnTo>
                      <a:pt x="5218" y="2139"/>
                    </a:lnTo>
                    <a:lnTo>
                      <a:pt x="5475" y="1626"/>
                    </a:lnTo>
                    <a:lnTo>
                      <a:pt x="5646" y="1070"/>
                    </a:lnTo>
                    <a:lnTo>
                      <a:pt x="5731" y="557"/>
                    </a:lnTo>
                    <a:lnTo>
                      <a:pt x="5731" y="43"/>
                    </a:lnTo>
                    <a:lnTo>
                      <a:pt x="5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3650" y="1805325"/>
                <a:ext cx="298350" cy="166850"/>
              </a:xfrm>
              <a:custGeom>
                <a:avLst/>
                <a:gdLst/>
                <a:ahLst/>
                <a:cxnLst/>
                <a:rect l="l" t="t" r="r" b="b"/>
                <a:pathLst>
                  <a:path w="11934" h="6674" extrusionOk="0">
                    <a:moveTo>
                      <a:pt x="7400" y="1"/>
                    </a:moveTo>
                    <a:lnTo>
                      <a:pt x="6844" y="44"/>
                    </a:lnTo>
                    <a:lnTo>
                      <a:pt x="6245" y="129"/>
                    </a:lnTo>
                    <a:lnTo>
                      <a:pt x="5689" y="258"/>
                    </a:lnTo>
                    <a:lnTo>
                      <a:pt x="5133" y="386"/>
                    </a:lnTo>
                    <a:lnTo>
                      <a:pt x="4577" y="557"/>
                    </a:lnTo>
                    <a:lnTo>
                      <a:pt x="4064" y="728"/>
                    </a:lnTo>
                    <a:lnTo>
                      <a:pt x="3550" y="942"/>
                    </a:lnTo>
                    <a:lnTo>
                      <a:pt x="3037" y="1199"/>
                    </a:lnTo>
                    <a:lnTo>
                      <a:pt x="2524" y="1498"/>
                    </a:lnTo>
                    <a:lnTo>
                      <a:pt x="2053" y="1755"/>
                    </a:lnTo>
                    <a:lnTo>
                      <a:pt x="1583" y="2097"/>
                    </a:lnTo>
                    <a:lnTo>
                      <a:pt x="1155" y="2439"/>
                    </a:lnTo>
                    <a:lnTo>
                      <a:pt x="770" y="2824"/>
                    </a:lnTo>
                    <a:lnTo>
                      <a:pt x="428" y="3209"/>
                    </a:lnTo>
                    <a:lnTo>
                      <a:pt x="171" y="3679"/>
                    </a:lnTo>
                    <a:lnTo>
                      <a:pt x="86" y="3936"/>
                    </a:lnTo>
                    <a:lnTo>
                      <a:pt x="0" y="4150"/>
                    </a:lnTo>
                    <a:lnTo>
                      <a:pt x="0" y="4406"/>
                    </a:lnTo>
                    <a:lnTo>
                      <a:pt x="0" y="4706"/>
                    </a:lnTo>
                    <a:lnTo>
                      <a:pt x="43" y="4920"/>
                    </a:lnTo>
                    <a:lnTo>
                      <a:pt x="129" y="5176"/>
                    </a:lnTo>
                    <a:lnTo>
                      <a:pt x="214" y="5390"/>
                    </a:lnTo>
                    <a:lnTo>
                      <a:pt x="385" y="5561"/>
                    </a:lnTo>
                    <a:lnTo>
                      <a:pt x="685" y="5946"/>
                    </a:lnTo>
                    <a:lnTo>
                      <a:pt x="1070" y="6203"/>
                    </a:lnTo>
                    <a:lnTo>
                      <a:pt x="1326" y="6374"/>
                    </a:lnTo>
                    <a:lnTo>
                      <a:pt x="1583" y="6459"/>
                    </a:lnTo>
                    <a:lnTo>
                      <a:pt x="1840" y="6545"/>
                    </a:lnTo>
                    <a:lnTo>
                      <a:pt x="2139" y="6630"/>
                    </a:lnTo>
                    <a:lnTo>
                      <a:pt x="2695" y="6673"/>
                    </a:lnTo>
                    <a:lnTo>
                      <a:pt x="3251" y="6673"/>
                    </a:lnTo>
                    <a:lnTo>
                      <a:pt x="3935" y="6545"/>
                    </a:lnTo>
                    <a:lnTo>
                      <a:pt x="4577" y="6417"/>
                    </a:lnTo>
                    <a:lnTo>
                      <a:pt x="5860" y="6117"/>
                    </a:lnTo>
                    <a:lnTo>
                      <a:pt x="11206" y="4877"/>
                    </a:lnTo>
                    <a:lnTo>
                      <a:pt x="11891" y="4706"/>
                    </a:lnTo>
                    <a:lnTo>
                      <a:pt x="11933" y="4663"/>
                    </a:lnTo>
                    <a:lnTo>
                      <a:pt x="11933" y="4577"/>
                    </a:lnTo>
                    <a:lnTo>
                      <a:pt x="11891" y="4535"/>
                    </a:lnTo>
                    <a:lnTo>
                      <a:pt x="11848" y="4492"/>
                    </a:lnTo>
                    <a:lnTo>
                      <a:pt x="11163" y="4620"/>
                    </a:lnTo>
                    <a:lnTo>
                      <a:pt x="10522" y="4791"/>
                    </a:lnTo>
                    <a:lnTo>
                      <a:pt x="9239" y="5091"/>
                    </a:lnTo>
                    <a:lnTo>
                      <a:pt x="6715" y="5689"/>
                    </a:lnTo>
                    <a:lnTo>
                      <a:pt x="5432" y="6032"/>
                    </a:lnTo>
                    <a:lnTo>
                      <a:pt x="4149" y="6288"/>
                    </a:lnTo>
                    <a:lnTo>
                      <a:pt x="3550" y="6417"/>
                    </a:lnTo>
                    <a:lnTo>
                      <a:pt x="2952" y="6459"/>
                    </a:lnTo>
                    <a:lnTo>
                      <a:pt x="2310" y="6459"/>
                    </a:lnTo>
                    <a:lnTo>
                      <a:pt x="2011" y="6374"/>
                    </a:lnTo>
                    <a:lnTo>
                      <a:pt x="1754" y="6331"/>
                    </a:lnTo>
                    <a:lnTo>
                      <a:pt x="1283" y="6117"/>
                    </a:lnTo>
                    <a:lnTo>
                      <a:pt x="899" y="5861"/>
                    </a:lnTo>
                    <a:lnTo>
                      <a:pt x="556" y="5518"/>
                    </a:lnTo>
                    <a:lnTo>
                      <a:pt x="428" y="5305"/>
                    </a:lnTo>
                    <a:lnTo>
                      <a:pt x="343" y="5133"/>
                    </a:lnTo>
                    <a:lnTo>
                      <a:pt x="257" y="4877"/>
                    </a:lnTo>
                    <a:lnTo>
                      <a:pt x="171" y="4620"/>
                    </a:lnTo>
                    <a:lnTo>
                      <a:pt x="171" y="4406"/>
                    </a:lnTo>
                    <a:lnTo>
                      <a:pt x="214" y="4150"/>
                    </a:lnTo>
                    <a:lnTo>
                      <a:pt x="300" y="3893"/>
                    </a:lnTo>
                    <a:lnTo>
                      <a:pt x="385" y="3679"/>
                    </a:lnTo>
                    <a:lnTo>
                      <a:pt x="642" y="3252"/>
                    </a:lnTo>
                    <a:lnTo>
                      <a:pt x="984" y="2824"/>
                    </a:lnTo>
                    <a:lnTo>
                      <a:pt x="1369" y="2482"/>
                    </a:lnTo>
                    <a:lnTo>
                      <a:pt x="1797" y="2140"/>
                    </a:lnTo>
                    <a:lnTo>
                      <a:pt x="2267" y="1840"/>
                    </a:lnTo>
                    <a:lnTo>
                      <a:pt x="2738" y="1541"/>
                    </a:lnTo>
                    <a:lnTo>
                      <a:pt x="3208" y="1284"/>
                    </a:lnTo>
                    <a:lnTo>
                      <a:pt x="3721" y="1070"/>
                    </a:lnTo>
                    <a:lnTo>
                      <a:pt x="4235" y="856"/>
                    </a:lnTo>
                    <a:lnTo>
                      <a:pt x="4748" y="643"/>
                    </a:lnTo>
                    <a:lnTo>
                      <a:pt x="5261" y="514"/>
                    </a:lnTo>
                    <a:lnTo>
                      <a:pt x="5817" y="386"/>
                    </a:lnTo>
                    <a:lnTo>
                      <a:pt x="6373" y="258"/>
                    </a:lnTo>
                    <a:lnTo>
                      <a:pt x="6886" y="172"/>
                    </a:lnTo>
                    <a:lnTo>
                      <a:pt x="7442" y="129"/>
                    </a:lnTo>
                    <a:lnTo>
                      <a:pt x="8554" y="129"/>
                    </a:lnTo>
                    <a:lnTo>
                      <a:pt x="9110" y="172"/>
                    </a:lnTo>
                    <a:lnTo>
                      <a:pt x="9153" y="129"/>
                    </a:lnTo>
                    <a:lnTo>
                      <a:pt x="9153" y="87"/>
                    </a:lnTo>
                    <a:lnTo>
                      <a:pt x="9153" y="44"/>
                    </a:lnTo>
                    <a:lnTo>
                      <a:pt x="9110" y="44"/>
                    </a:lnTo>
                    <a:lnTo>
                      <a:pt x="8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27475" y="1732625"/>
                <a:ext cx="547475" cy="332575"/>
              </a:xfrm>
              <a:custGeom>
                <a:avLst/>
                <a:gdLst/>
                <a:ahLst/>
                <a:cxnLst/>
                <a:rect l="l" t="t" r="r" b="b"/>
                <a:pathLst>
                  <a:path w="21899" h="13303" extrusionOk="0">
                    <a:moveTo>
                      <a:pt x="21728" y="1"/>
                    </a:moveTo>
                    <a:lnTo>
                      <a:pt x="20659" y="471"/>
                    </a:lnTo>
                    <a:lnTo>
                      <a:pt x="19547" y="899"/>
                    </a:lnTo>
                    <a:lnTo>
                      <a:pt x="18435" y="1326"/>
                    </a:lnTo>
                    <a:lnTo>
                      <a:pt x="17280" y="1711"/>
                    </a:lnTo>
                    <a:lnTo>
                      <a:pt x="16125" y="2011"/>
                    </a:lnTo>
                    <a:lnTo>
                      <a:pt x="14970" y="2310"/>
                    </a:lnTo>
                    <a:lnTo>
                      <a:pt x="13815" y="2567"/>
                    </a:lnTo>
                    <a:lnTo>
                      <a:pt x="12661" y="2781"/>
                    </a:lnTo>
                    <a:lnTo>
                      <a:pt x="11463" y="2952"/>
                    </a:lnTo>
                    <a:lnTo>
                      <a:pt x="10308" y="3080"/>
                    </a:lnTo>
                    <a:lnTo>
                      <a:pt x="7999" y="3294"/>
                    </a:lnTo>
                    <a:lnTo>
                      <a:pt x="6887" y="3379"/>
                    </a:lnTo>
                    <a:lnTo>
                      <a:pt x="5732" y="3593"/>
                    </a:lnTo>
                    <a:lnTo>
                      <a:pt x="5176" y="3679"/>
                    </a:lnTo>
                    <a:lnTo>
                      <a:pt x="4662" y="3850"/>
                    </a:lnTo>
                    <a:lnTo>
                      <a:pt x="4106" y="4021"/>
                    </a:lnTo>
                    <a:lnTo>
                      <a:pt x="3593" y="4235"/>
                    </a:lnTo>
                    <a:lnTo>
                      <a:pt x="3123" y="4449"/>
                    </a:lnTo>
                    <a:lnTo>
                      <a:pt x="2738" y="4663"/>
                    </a:lnTo>
                    <a:lnTo>
                      <a:pt x="2310" y="4962"/>
                    </a:lnTo>
                    <a:lnTo>
                      <a:pt x="1968" y="5261"/>
                    </a:lnTo>
                    <a:lnTo>
                      <a:pt x="1583" y="5561"/>
                    </a:lnTo>
                    <a:lnTo>
                      <a:pt x="1284" y="5903"/>
                    </a:lnTo>
                    <a:lnTo>
                      <a:pt x="984" y="6288"/>
                    </a:lnTo>
                    <a:lnTo>
                      <a:pt x="728" y="6716"/>
                    </a:lnTo>
                    <a:lnTo>
                      <a:pt x="514" y="7100"/>
                    </a:lnTo>
                    <a:lnTo>
                      <a:pt x="300" y="7485"/>
                    </a:lnTo>
                    <a:lnTo>
                      <a:pt x="172" y="7913"/>
                    </a:lnTo>
                    <a:lnTo>
                      <a:pt x="43" y="8384"/>
                    </a:lnTo>
                    <a:lnTo>
                      <a:pt x="0" y="8811"/>
                    </a:lnTo>
                    <a:lnTo>
                      <a:pt x="0" y="9282"/>
                    </a:lnTo>
                    <a:lnTo>
                      <a:pt x="43" y="9709"/>
                    </a:lnTo>
                    <a:lnTo>
                      <a:pt x="172" y="10137"/>
                    </a:lnTo>
                    <a:lnTo>
                      <a:pt x="343" y="10608"/>
                    </a:lnTo>
                    <a:lnTo>
                      <a:pt x="556" y="10993"/>
                    </a:lnTo>
                    <a:lnTo>
                      <a:pt x="856" y="11378"/>
                    </a:lnTo>
                    <a:lnTo>
                      <a:pt x="1155" y="11720"/>
                    </a:lnTo>
                    <a:lnTo>
                      <a:pt x="1540" y="12062"/>
                    </a:lnTo>
                    <a:lnTo>
                      <a:pt x="1925" y="12318"/>
                    </a:lnTo>
                    <a:lnTo>
                      <a:pt x="2353" y="12575"/>
                    </a:lnTo>
                    <a:lnTo>
                      <a:pt x="2781" y="12789"/>
                    </a:lnTo>
                    <a:lnTo>
                      <a:pt x="3294" y="12960"/>
                    </a:lnTo>
                    <a:lnTo>
                      <a:pt x="3893" y="13131"/>
                    </a:lnTo>
                    <a:lnTo>
                      <a:pt x="4449" y="13217"/>
                    </a:lnTo>
                    <a:lnTo>
                      <a:pt x="5047" y="13302"/>
                    </a:lnTo>
                    <a:lnTo>
                      <a:pt x="6202" y="13302"/>
                    </a:lnTo>
                    <a:lnTo>
                      <a:pt x="7357" y="13259"/>
                    </a:lnTo>
                    <a:lnTo>
                      <a:pt x="8597" y="13131"/>
                    </a:lnTo>
                    <a:lnTo>
                      <a:pt x="9795" y="12960"/>
                    </a:lnTo>
                    <a:lnTo>
                      <a:pt x="11035" y="12789"/>
                    </a:lnTo>
                    <a:lnTo>
                      <a:pt x="12233" y="12575"/>
                    </a:lnTo>
                    <a:lnTo>
                      <a:pt x="13473" y="12361"/>
                    </a:lnTo>
                    <a:lnTo>
                      <a:pt x="14671" y="12105"/>
                    </a:lnTo>
                    <a:lnTo>
                      <a:pt x="15868" y="11805"/>
                    </a:lnTo>
                    <a:lnTo>
                      <a:pt x="17109" y="11463"/>
                    </a:lnTo>
                    <a:lnTo>
                      <a:pt x="18263" y="11121"/>
                    </a:lnTo>
                    <a:lnTo>
                      <a:pt x="18306" y="11078"/>
                    </a:lnTo>
                    <a:lnTo>
                      <a:pt x="18306" y="11035"/>
                    </a:lnTo>
                    <a:lnTo>
                      <a:pt x="18263" y="10993"/>
                    </a:lnTo>
                    <a:lnTo>
                      <a:pt x="18221" y="10993"/>
                    </a:lnTo>
                    <a:lnTo>
                      <a:pt x="17066" y="11335"/>
                    </a:lnTo>
                    <a:lnTo>
                      <a:pt x="15868" y="11634"/>
                    </a:lnTo>
                    <a:lnTo>
                      <a:pt x="14714" y="11934"/>
                    </a:lnTo>
                    <a:lnTo>
                      <a:pt x="13516" y="12190"/>
                    </a:lnTo>
                    <a:lnTo>
                      <a:pt x="12318" y="12404"/>
                    </a:lnTo>
                    <a:lnTo>
                      <a:pt x="11078" y="12618"/>
                    </a:lnTo>
                    <a:lnTo>
                      <a:pt x="9880" y="12789"/>
                    </a:lnTo>
                    <a:lnTo>
                      <a:pt x="8640" y="12917"/>
                    </a:lnTo>
                    <a:lnTo>
                      <a:pt x="7443" y="13046"/>
                    </a:lnTo>
                    <a:lnTo>
                      <a:pt x="6245" y="13088"/>
                    </a:lnTo>
                    <a:lnTo>
                      <a:pt x="5047" y="13088"/>
                    </a:lnTo>
                    <a:lnTo>
                      <a:pt x="4449" y="13003"/>
                    </a:lnTo>
                    <a:lnTo>
                      <a:pt x="3850" y="12874"/>
                    </a:lnTo>
                    <a:lnTo>
                      <a:pt x="3422" y="12746"/>
                    </a:lnTo>
                    <a:lnTo>
                      <a:pt x="2952" y="12618"/>
                    </a:lnTo>
                    <a:lnTo>
                      <a:pt x="2524" y="12404"/>
                    </a:lnTo>
                    <a:lnTo>
                      <a:pt x="2096" y="12147"/>
                    </a:lnTo>
                    <a:lnTo>
                      <a:pt x="1711" y="11891"/>
                    </a:lnTo>
                    <a:lnTo>
                      <a:pt x="1326" y="11591"/>
                    </a:lnTo>
                    <a:lnTo>
                      <a:pt x="1027" y="11206"/>
                    </a:lnTo>
                    <a:lnTo>
                      <a:pt x="728" y="10822"/>
                    </a:lnTo>
                    <a:lnTo>
                      <a:pt x="556" y="10437"/>
                    </a:lnTo>
                    <a:lnTo>
                      <a:pt x="385" y="10009"/>
                    </a:lnTo>
                    <a:lnTo>
                      <a:pt x="300" y="9581"/>
                    </a:lnTo>
                    <a:lnTo>
                      <a:pt x="257" y="9111"/>
                    </a:lnTo>
                    <a:lnTo>
                      <a:pt x="257" y="8683"/>
                    </a:lnTo>
                    <a:lnTo>
                      <a:pt x="343" y="8255"/>
                    </a:lnTo>
                    <a:lnTo>
                      <a:pt x="471" y="7828"/>
                    </a:lnTo>
                    <a:lnTo>
                      <a:pt x="599" y="7443"/>
                    </a:lnTo>
                    <a:lnTo>
                      <a:pt x="813" y="7015"/>
                    </a:lnTo>
                    <a:lnTo>
                      <a:pt x="1070" y="6630"/>
                    </a:lnTo>
                    <a:lnTo>
                      <a:pt x="1326" y="6245"/>
                    </a:lnTo>
                    <a:lnTo>
                      <a:pt x="1626" y="5903"/>
                    </a:lnTo>
                    <a:lnTo>
                      <a:pt x="1968" y="5561"/>
                    </a:lnTo>
                    <a:lnTo>
                      <a:pt x="2310" y="5261"/>
                    </a:lnTo>
                    <a:lnTo>
                      <a:pt x="2695" y="5005"/>
                    </a:lnTo>
                    <a:lnTo>
                      <a:pt x="3080" y="4748"/>
                    </a:lnTo>
                    <a:lnTo>
                      <a:pt x="3593" y="4491"/>
                    </a:lnTo>
                    <a:lnTo>
                      <a:pt x="4064" y="4278"/>
                    </a:lnTo>
                    <a:lnTo>
                      <a:pt x="4620" y="4107"/>
                    </a:lnTo>
                    <a:lnTo>
                      <a:pt x="5133" y="3978"/>
                    </a:lnTo>
                    <a:lnTo>
                      <a:pt x="6202" y="3764"/>
                    </a:lnTo>
                    <a:lnTo>
                      <a:pt x="7314" y="3593"/>
                    </a:lnTo>
                    <a:lnTo>
                      <a:pt x="9581" y="3379"/>
                    </a:lnTo>
                    <a:lnTo>
                      <a:pt x="10693" y="3294"/>
                    </a:lnTo>
                    <a:lnTo>
                      <a:pt x="11848" y="3166"/>
                    </a:lnTo>
                    <a:lnTo>
                      <a:pt x="13003" y="2995"/>
                    </a:lnTo>
                    <a:lnTo>
                      <a:pt x="14157" y="2781"/>
                    </a:lnTo>
                    <a:lnTo>
                      <a:pt x="15270" y="2524"/>
                    </a:lnTo>
                    <a:lnTo>
                      <a:pt x="16424" y="2225"/>
                    </a:lnTo>
                    <a:lnTo>
                      <a:pt x="17536" y="1883"/>
                    </a:lnTo>
                    <a:lnTo>
                      <a:pt x="18648" y="1498"/>
                    </a:lnTo>
                    <a:lnTo>
                      <a:pt x="19718" y="1113"/>
                    </a:lnTo>
                    <a:lnTo>
                      <a:pt x="20787" y="642"/>
                    </a:lnTo>
                    <a:lnTo>
                      <a:pt x="21856" y="172"/>
                    </a:lnTo>
                    <a:lnTo>
                      <a:pt x="21899" y="129"/>
                    </a:lnTo>
                    <a:lnTo>
                      <a:pt x="21899" y="43"/>
                    </a:lnTo>
                    <a:lnTo>
                      <a:pt x="2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51600" y="1002325"/>
                <a:ext cx="841550" cy="1205075"/>
              </a:xfrm>
              <a:custGeom>
                <a:avLst/>
                <a:gdLst/>
                <a:ahLst/>
                <a:cxnLst/>
                <a:rect l="l" t="t" r="r" b="b"/>
                <a:pathLst>
                  <a:path w="33662" h="48203" extrusionOk="0">
                    <a:moveTo>
                      <a:pt x="3465" y="0"/>
                    </a:moveTo>
                    <a:lnTo>
                      <a:pt x="3123" y="257"/>
                    </a:lnTo>
                    <a:lnTo>
                      <a:pt x="2781" y="556"/>
                    </a:lnTo>
                    <a:lnTo>
                      <a:pt x="2439" y="813"/>
                    </a:lnTo>
                    <a:lnTo>
                      <a:pt x="2139" y="1155"/>
                    </a:lnTo>
                    <a:lnTo>
                      <a:pt x="1626" y="1797"/>
                    </a:lnTo>
                    <a:lnTo>
                      <a:pt x="1155" y="2524"/>
                    </a:lnTo>
                    <a:lnTo>
                      <a:pt x="771" y="3294"/>
                    </a:lnTo>
                    <a:lnTo>
                      <a:pt x="471" y="4106"/>
                    </a:lnTo>
                    <a:lnTo>
                      <a:pt x="257" y="4962"/>
                    </a:lnTo>
                    <a:lnTo>
                      <a:pt x="86" y="5774"/>
                    </a:lnTo>
                    <a:lnTo>
                      <a:pt x="1" y="6330"/>
                    </a:lnTo>
                    <a:lnTo>
                      <a:pt x="1" y="6844"/>
                    </a:lnTo>
                    <a:lnTo>
                      <a:pt x="1" y="7870"/>
                    </a:lnTo>
                    <a:lnTo>
                      <a:pt x="86" y="8939"/>
                    </a:lnTo>
                    <a:lnTo>
                      <a:pt x="257" y="9966"/>
                    </a:lnTo>
                    <a:lnTo>
                      <a:pt x="471" y="10992"/>
                    </a:lnTo>
                    <a:lnTo>
                      <a:pt x="771" y="12019"/>
                    </a:lnTo>
                    <a:lnTo>
                      <a:pt x="1070" y="13003"/>
                    </a:lnTo>
                    <a:lnTo>
                      <a:pt x="1455" y="13986"/>
                    </a:lnTo>
                    <a:lnTo>
                      <a:pt x="2225" y="15954"/>
                    </a:lnTo>
                    <a:lnTo>
                      <a:pt x="3037" y="17878"/>
                    </a:lnTo>
                    <a:lnTo>
                      <a:pt x="3850" y="19632"/>
                    </a:lnTo>
                    <a:lnTo>
                      <a:pt x="4705" y="21386"/>
                    </a:lnTo>
                    <a:lnTo>
                      <a:pt x="5176" y="22241"/>
                    </a:lnTo>
                    <a:lnTo>
                      <a:pt x="5646" y="23054"/>
                    </a:lnTo>
                    <a:lnTo>
                      <a:pt x="6160" y="23866"/>
                    </a:lnTo>
                    <a:lnTo>
                      <a:pt x="6716" y="24679"/>
                    </a:lnTo>
                    <a:lnTo>
                      <a:pt x="7272" y="25406"/>
                    </a:lnTo>
                    <a:lnTo>
                      <a:pt x="7913" y="26133"/>
                    </a:lnTo>
                    <a:lnTo>
                      <a:pt x="8555" y="26817"/>
                    </a:lnTo>
                    <a:lnTo>
                      <a:pt x="9282" y="27459"/>
                    </a:lnTo>
                    <a:lnTo>
                      <a:pt x="10009" y="28015"/>
                    </a:lnTo>
                    <a:lnTo>
                      <a:pt x="10736" y="28571"/>
                    </a:lnTo>
                    <a:lnTo>
                      <a:pt x="11078" y="28870"/>
                    </a:lnTo>
                    <a:lnTo>
                      <a:pt x="11378" y="29213"/>
                    </a:lnTo>
                    <a:lnTo>
                      <a:pt x="11677" y="29555"/>
                    </a:lnTo>
                    <a:lnTo>
                      <a:pt x="11891" y="29940"/>
                    </a:lnTo>
                    <a:lnTo>
                      <a:pt x="11976" y="30154"/>
                    </a:lnTo>
                    <a:lnTo>
                      <a:pt x="12062" y="30367"/>
                    </a:lnTo>
                    <a:lnTo>
                      <a:pt x="12062" y="30581"/>
                    </a:lnTo>
                    <a:lnTo>
                      <a:pt x="12062" y="30795"/>
                    </a:lnTo>
                    <a:lnTo>
                      <a:pt x="12062" y="31009"/>
                    </a:lnTo>
                    <a:lnTo>
                      <a:pt x="11976" y="31180"/>
                    </a:lnTo>
                    <a:lnTo>
                      <a:pt x="11934" y="31394"/>
                    </a:lnTo>
                    <a:lnTo>
                      <a:pt x="11805" y="31608"/>
                    </a:lnTo>
                    <a:lnTo>
                      <a:pt x="11549" y="31950"/>
                    </a:lnTo>
                    <a:lnTo>
                      <a:pt x="11207" y="32249"/>
                    </a:lnTo>
                    <a:lnTo>
                      <a:pt x="10864" y="32506"/>
                    </a:lnTo>
                    <a:lnTo>
                      <a:pt x="10479" y="32763"/>
                    </a:lnTo>
                    <a:lnTo>
                      <a:pt x="9881" y="33233"/>
                    </a:lnTo>
                    <a:lnTo>
                      <a:pt x="9325" y="33746"/>
                    </a:lnTo>
                    <a:lnTo>
                      <a:pt x="8811" y="34345"/>
                    </a:lnTo>
                    <a:lnTo>
                      <a:pt x="8598" y="34644"/>
                    </a:lnTo>
                    <a:lnTo>
                      <a:pt x="8426" y="34987"/>
                    </a:lnTo>
                    <a:lnTo>
                      <a:pt x="8084" y="35671"/>
                    </a:lnTo>
                    <a:lnTo>
                      <a:pt x="7828" y="36398"/>
                    </a:lnTo>
                    <a:lnTo>
                      <a:pt x="7657" y="37125"/>
                    </a:lnTo>
                    <a:lnTo>
                      <a:pt x="7571" y="37852"/>
                    </a:lnTo>
                    <a:lnTo>
                      <a:pt x="7528" y="38622"/>
                    </a:lnTo>
                    <a:lnTo>
                      <a:pt x="7571" y="39392"/>
                    </a:lnTo>
                    <a:lnTo>
                      <a:pt x="7699" y="40162"/>
                    </a:lnTo>
                    <a:lnTo>
                      <a:pt x="7870" y="40932"/>
                    </a:lnTo>
                    <a:lnTo>
                      <a:pt x="8127" y="41702"/>
                    </a:lnTo>
                    <a:lnTo>
                      <a:pt x="8426" y="42429"/>
                    </a:lnTo>
                    <a:lnTo>
                      <a:pt x="8769" y="43113"/>
                    </a:lnTo>
                    <a:lnTo>
                      <a:pt x="9196" y="43755"/>
                    </a:lnTo>
                    <a:lnTo>
                      <a:pt x="9752" y="44439"/>
                    </a:lnTo>
                    <a:lnTo>
                      <a:pt x="10394" y="45080"/>
                    </a:lnTo>
                    <a:lnTo>
                      <a:pt x="11078" y="45636"/>
                    </a:lnTo>
                    <a:lnTo>
                      <a:pt x="11805" y="46107"/>
                    </a:lnTo>
                    <a:lnTo>
                      <a:pt x="12575" y="46577"/>
                    </a:lnTo>
                    <a:lnTo>
                      <a:pt x="13345" y="46962"/>
                    </a:lnTo>
                    <a:lnTo>
                      <a:pt x="14158" y="47304"/>
                    </a:lnTo>
                    <a:lnTo>
                      <a:pt x="15013" y="47561"/>
                    </a:lnTo>
                    <a:lnTo>
                      <a:pt x="15911" y="47775"/>
                    </a:lnTo>
                    <a:lnTo>
                      <a:pt x="16852" y="47989"/>
                    </a:lnTo>
                    <a:lnTo>
                      <a:pt x="17793" y="48117"/>
                    </a:lnTo>
                    <a:lnTo>
                      <a:pt x="18691" y="48160"/>
                    </a:lnTo>
                    <a:lnTo>
                      <a:pt x="19632" y="48203"/>
                    </a:lnTo>
                    <a:lnTo>
                      <a:pt x="20573" y="48203"/>
                    </a:lnTo>
                    <a:lnTo>
                      <a:pt x="21514" y="48117"/>
                    </a:lnTo>
                    <a:lnTo>
                      <a:pt x="22455" y="48032"/>
                    </a:lnTo>
                    <a:lnTo>
                      <a:pt x="23610" y="47860"/>
                    </a:lnTo>
                    <a:lnTo>
                      <a:pt x="24722" y="47647"/>
                    </a:lnTo>
                    <a:lnTo>
                      <a:pt x="25877" y="47390"/>
                    </a:lnTo>
                    <a:lnTo>
                      <a:pt x="26989" y="47133"/>
                    </a:lnTo>
                    <a:lnTo>
                      <a:pt x="29213" y="46535"/>
                    </a:lnTo>
                    <a:lnTo>
                      <a:pt x="31437" y="45936"/>
                    </a:lnTo>
                    <a:lnTo>
                      <a:pt x="33618" y="45380"/>
                    </a:lnTo>
                    <a:lnTo>
                      <a:pt x="33661" y="45337"/>
                    </a:lnTo>
                    <a:lnTo>
                      <a:pt x="33618" y="45294"/>
                    </a:lnTo>
                    <a:lnTo>
                      <a:pt x="33576" y="45294"/>
                    </a:lnTo>
                    <a:lnTo>
                      <a:pt x="31523" y="45765"/>
                    </a:lnTo>
                    <a:lnTo>
                      <a:pt x="29470" y="46321"/>
                    </a:lnTo>
                    <a:lnTo>
                      <a:pt x="27374" y="46877"/>
                    </a:lnTo>
                    <a:lnTo>
                      <a:pt x="25278" y="47347"/>
                    </a:lnTo>
                    <a:lnTo>
                      <a:pt x="24252" y="47561"/>
                    </a:lnTo>
                    <a:lnTo>
                      <a:pt x="23182" y="47732"/>
                    </a:lnTo>
                    <a:lnTo>
                      <a:pt x="22156" y="47860"/>
                    </a:lnTo>
                    <a:lnTo>
                      <a:pt x="21087" y="47946"/>
                    </a:lnTo>
                    <a:lnTo>
                      <a:pt x="20017" y="47989"/>
                    </a:lnTo>
                    <a:lnTo>
                      <a:pt x="18948" y="47946"/>
                    </a:lnTo>
                    <a:lnTo>
                      <a:pt x="17879" y="47860"/>
                    </a:lnTo>
                    <a:lnTo>
                      <a:pt x="16809" y="47732"/>
                    </a:lnTo>
                    <a:lnTo>
                      <a:pt x="15954" y="47561"/>
                    </a:lnTo>
                    <a:lnTo>
                      <a:pt x="15056" y="47304"/>
                    </a:lnTo>
                    <a:lnTo>
                      <a:pt x="14200" y="47048"/>
                    </a:lnTo>
                    <a:lnTo>
                      <a:pt x="13388" y="46706"/>
                    </a:lnTo>
                    <a:lnTo>
                      <a:pt x="12575" y="46278"/>
                    </a:lnTo>
                    <a:lnTo>
                      <a:pt x="11805" y="45807"/>
                    </a:lnTo>
                    <a:lnTo>
                      <a:pt x="11078" y="45294"/>
                    </a:lnTo>
                    <a:lnTo>
                      <a:pt x="10394" y="44695"/>
                    </a:lnTo>
                    <a:lnTo>
                      <a:pt x="9838" y="44097"/>
                    </a:lnTo>
                    <a:lnTo>
                      <a:pt x="9325" y="43498"/>
                    </a:lnTo>
                    <a:lnTo>
                      <a:pt x="8940" y="42814"/>
                    </a:lnTo>
                    <a:lnTo>
                      <a:pt x="8555" y="42129"/>
                    </a:lnTo>
                    <a:lnTo>
                      <a:pt x="8255" y="41359"/>
                    </a:lnTo>
                    <a:lnTo>
                      <a:pt x="8042" y="40632"/>
                    </a:lnTo>
                    <a:lnTo>
                      <a:pt x="7913" y="39862"/>
                    </a:lnTo>
                    <a:lnTo>
                      <a:pt x="7828" y="39050"/>
                    </a:lnTo>
                    <a:lnTo>
                      <a:pt x="7785" y="38280"/>
                    </a:lnTo>
                    <a:lnTo>
                      <a:pt x="7870" y="37510"/>
                    </a:lnTo>
                    <a:lnTo>
                      <a:pt x="7999" y="36783"/>
                    </a:lnTo>
                    <a:lnTo>
                      <a:pt x="8213" y="36056"/>
                    </a:lnTo>
                    <a:lnTo>
                      <a:pt x="8512" y="35329"/>
                    </a:lnTo>
                    <a:lnTo>
                      <a:pt x="8897" y="34687"/>
                    </a:lnTo>
                    <a:lnTo>
                      <a:pt x="9111" y="34388"/>
                    </a:lnTo>
                    <a:lnTo>
                      <a:pt x="9367" y="34088"/>
                    </a:lnTo>
                    <a:lnTo>
                      <a:pt x="9624" y="33789"/>
                    </a:lnTo>
                    <a:lnTo>
                      <a:pt x="9923" y="33532"/>
                    </a:lnTo>
                    <a:lnTo>
                      <a:pt x="10565" y="33062"/>
                    </a:lnTo>
                    <a:lnTo>
                      <a:pt x="11207" y="32591"/>
                    </a:lnTo>
                    <a:lnTo>
                      <a:pt x="11506" y="32335"/>
                    </a:lnTo>
                    <a:lnTo>
                      <a:pt x="11805" y="32035"/>
                    </a:lnTo>
                    <a:lnTo>
                      <a:pt x="12019" y="31736"/>
                    </a:lnTo>
                    <a:lnTo>
                      <a:pt x="12190" y="31394"/>
                    </a:lnTo>
                    <a:lnTo>
                      <a:pt x="12319" y="30966"/>
                    </a:lnTo>
                    <a:lnTo>
                      <a:pt x="12319" y="30581"/>
                    </a:lnTo>
                    <a:lnTo>
                      <a:pt x="12276" y="30196"/>
                    </a:lnTo>
                    <a:lnTo>
                      <a:pt x="12105" y="29854"/>
                    </a:lnTo>
                    <a:lnTo>
                      <a:pt x="11934" y="29512"/>
                    </a:lnTo>
                    <a:lnTo>
                      <a:pt x="11677" y="29213"/>
                    </a:lnTo>
                    <a:lnTo>
                      <a:pt x="11420" y="28913"/>
                    </a:lnTo>
                    <a:lnTo>
                      <a:pt x="11164" y="28614"/>
                    </a:lnTo>
                    <a:lnTo>
                      <a:pt x="10479" y="28058"/>
                    </a:lnTo>
                    <a:lnTo>
                      <a:pt x="9752" y="27545"/>
                    </a:lnTo>
                    <a:lnTo>
                      <a:pt x="9068" y="26946"/>
                    </a:lnTo>
                    <a:lnTo>
                      <a:pt x="8384" y="26304"/>
                    </a:lnTo>
                    <a:lnTo>
                      <a:pt x="7742" y="25577"/>
                    </a:lnTo>
                    <a:lnTo>
                      <a:pt x="7143" y="24850"/>
                    </a:lnTo>
                    <a:lnTo>
                      <a:pt x="6587" y="24080"/>
                    </a:lnTo>
                    <a:lnTo>
                      <a:pt x="6074" y="23268"/>
                    </a:lnTo>
                    <a:lnTo>
                      <a:pt x="5561" y="22455"/>
                    </a:lnTo>
                    <a:lnTo>
                      <a:pt x="5090" y="21642"/>
                    </a:lnTo>
                    <a:lnTo>
                      <a:pt x="4235" y="19931"/>
                    </a:lnTo>
                    <a:lnTo>
                      <a:pt x="3465" y="18178"/>
                    </a:lnTo>
                    <a:lnTo>
                      <a:pt x="2738" y="16467"/>
                    </a:lnTo>
                    <a:lnTo>
                      <a:pt x="1883" y="14371"/>
                    </a:lnTo>
                    <a:lnTo>
                      <a:pt x="1455" y="13345"/>
                    </a:lnTo>
                    <a:lnTo>
                      <a:pt x="1113" y="12276"/>
                    </a:lnTo>
                    <a:lnTo>
                      <a:pt x="771" y="11206"/>
                    </a:lnTo>
                    <a:lnTo>
                      <a:pt x="514" y="10137"/>
                    </a:lnTo>
                    <a:lnTo>
                      <a:pt x="343" y="9025"/>
                    </a:lnTo>
                    <a:lnTo>
                      <a:pt x="214" y="7913"/>
                    </a:lnTo>
                    <a:lnTo>
                      <a:pt x="214" y="7058"/>
                    </a:lnTo>
                    <a:lnTo>
                      <a:pt x="300" y="6159"/>
                    </a:lnTo>
                    <a:lnTo>
                      <a:pt x="428" y="5261"/>
                    </a:lnTo>
                    <a:lnTo>
                      <a:pt x="642" y="4406"/>
                    </a:lnTo>
                    <a:lnTo>
                      <a:pt x="942" y="3593"/>
                    </a:lnTo>
                    <a:lnTo>
                      <a:pt x="1284" y="2781"/>
                    </a:lnTo>
                    <a:lnTo>
                      <a:pt x="1540" y="2396"/>
                    </a:lnTo>
                    <a:lnTo>
                      <a:pt x="1754" y="2011"/>
                    </a:lnTo>
                    <a:lnTo>
                      <a:pt x="2011" y="1669"/>
                    </a:lnTo>
                    <a:lnTo>
                      <a:pt x="2310" y="1326"/>
                    </a:lnTo>
                    <a:lnTo>
                      <a:pt x="2610" y="1027"/>
                    </a:lnTo>
                    <a:lnTo>
                      <a:pt x="2909" y="728"/>
                    </a:lnTo>
                    <a:lnTo>
                      <a:pt x="3251" y="471"/>
                    </a:lnTo>
                    <a:lnTo>
                      <a:pt x="3593" y="214"/>
                    </a:lnTo>
                    <a:lnTo>
                      <a:pt x="3636" y="129"/>
                    </a:lnTo>
                    <a:lnTo>
                      <a:pt x="3636" y="43"/>
                    </a:lnTo>
                    <a:lnTo>
                      <a:pt x="3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35100" y="1026925"/>
                <a:ext cx="1246775" cy="1390050"/>
              </a:xfrm>
              <a:custGeom>
                <a:avLst/>
                <a:gdLst/>
                <a:ahLst/>
                <a:cxnLst/>
                <a:rect l="l" t="t" r="r" b="b"/>
                <a:pathLst>
                  <a:path w="49871" h="55602" extrusionOk="0">
                    <a:moveTo>
                      <a:pt x="43" y="0"/>
                    </a:moveTo>
                    <a:lnTo>
                      <a:pt x="1" y="43"/>
                    </a:lnTo>
                    <a:lnTo>
                      <a:pt x="86" y="813"/>
                    </a:lnTo>
                    <a:lnTo>
                      <a:pt x="257" y="1497"/>
                    </a:lnTo>
                    <a:lnTo>
                      <a:pt x="514" y="2181"/>
                    </a:lnTo>
                    <a:lnTo>
                      <a:pt x="856" y="2866"/>
                    </a:lnTo>
                    <a:lnTo>
                      <a:pt x="1241" y="3507"/>
                    </a:lnTo>
                    <a:lnTo>
                      <a:pt x="1669" y="4106"/>
                    </a:lnTo>
                    <a:lnTo>
                      <a:pt x="2096" y="4662"/>
                    </a:lnTo>
                    <a:lnTo>
                      <a:pt x="2567" y="5218"/>
                    </a:lnTo>
                    <a:lnTo>
                      <a:pt x="3208" y="5902"/>
                    </a:lnTo>
                    <a:lnTo>
                      <a:pt x="3850" y="6544"/>
                    </a:lnTo>
                    <a:lnTo>
                      <a:pt x="5176" y="7784"/>
                    </a:lnTo>
                    <a:lnTo>
                      <a:pt x="6544" y="8982"/>
                    </a:lnTo>
                    <a:lnTo>
                      <a:pt x="7956" y="10180"/>
                    </a:lnTo>
                    <a:lnTo>
                      <a:pt x="9239" y="11334"/>
                    </a:lnTo>
                    <a:lnTo>
                      <a:pt x="10479" y="12532"/>
                    </a:lnTo>
                    <a:lnTo>
                      <a:pt x="11121" y="13173"/>
                    </a:lnTo>
                    <a:lnTo>
                      <a:pt x="11677" y="13815"/>
                    </a:lnTo>
                    <a:lnTo>
                      <a:pt x="12233" y="14457"/>
                    </a:lnTo>
                    <a:lnTo>
                      <a:pt x="12703" y="15184"/>
                    </a:lnTo>
                    <a:lnTo>
                      <a:pt x="13003" y="15654"/>
                    </a:lnTo>
                    <a:lnTo>
                      <a:pt x="13217" y="16125"/>
                    </a:lnTo>
                    <a:lnTo>
                      <a:pt x="13431" y="16595"/>
                    </a:lnTo>
                    <a:lnTo>
                      <a:pt x="13602" y="17066"/>
                    </a:lnTo>
                    <a:lnTo>
                      <a:pt x="13944" y="18049"/>
                    </a:lnTo>
                    <a:lnTo>
                      <a:pt x="14158" y="19076"/>
                    </a:lnTo>
                    <a:lnTo>
                      <a:pt x="14628" y="21129"/>
                    </a:lnTo>
                    <a:lnTo>
                      <a:pt x="14927" y="22155"/>
                    </a:lnTo>
                    <a:lnTo>
                      <a:pt x="15270" y="23139"/>
                    </a:lnTo>
                    <a:lnTo>
                      <a:pt x="15483" y="23652"/>
                    </a:lnTo>
                    <a:lnTo>
                      <a:pt x="15740" y="24165"/>
                    </a:lnTo>
                    <a:lnTo>
                      <a:pt x="16040" y="24636"/>
                    </a:lnTo>
                    <a:lnTo>
                      <a:pt x="16382" y="25106"/>
                    </a:lnTo>
                    <a:lnTo>
                      <a:pt x="17152" y="26047"/>
                    </a:lnTo>
                    <a:lnTo>
                      <a:pt x="17494" y="26518"/>
                    </a:lnTo>
                    <a:lnTo>
                      <a:pt x="17879" y="26988"/>
                    </a:lnTo>
                    <a:lnTo>
                      <a:pt x="18178" y="27587"/>
                    </a:lnTo>
                    <a:lnTo>
                      <a:pt x="18435" y="28186"/>
                    </a:lnTo>
                    <a:lnTo>
                      <a:pt x="18563" y="28827"/>
                    </a:lnTo>
                    <a:lnTo>
                      <a:pt x="18606" y="29469"/>
                    </a:lnTo>
                    <a:lnTo>
                      <a:pt x="18563" y="30153"/>
                    </a:lnTo>
                    <a:lnTo>
                      <a:pt x="18477" y="30838"/>
                    </a:lnTo>
                    <a:lnTo>
                      <a:pt x="18178" y="32163"/>
                    </a:lnTo>
                    <a:lnTo>
                      <a:pt x="17921" y="33190"/>
                    </a:lnTo>
                    <a:lnTo>
                      <a:pt x="17750" y="34259"/>
                    </a:lnTo>
                    <a:lnTo>
                      <a:pt x="17665" y="35286"/>
                    </a:lnTo>
                    <a:lnTo>
                      <a:pt x="17622" y="36355"/>
                    </a:lnTo>
                    <a:lnTo>
                      <a:pt x="17665" y="37339"/>
                    </a:lnTo>
                    <a:lnTo>
                      <a:pt x="17750" y="38322"/>
                    </a:lnTo>
                    <a:lnTo>
                      <a:pt x="17879" y="39306"/>
                    </a:lnTo>
                    <a:lnTo>
                      <a:pt x="18093" y="40290"/>
                    </a:lnTo>
                    <a:lnTo>
                      <a:pt x="18349" y="41231"/>
                    </a:lnTo>
                    <a:lnTo>
                      <a:pt x="18691" y="42172"/>
                    </a:lnTo>
                    <a:lnTo>
                      <a:pt x="19076" y="43113"/>
                    </a:lnTo>
                    <a:lnTo>
                      <a:pt x="19504" y="44011"/>
                    </a:lnTo>
                    <a:lnTo>
                      <a:pt x="19974" y="44866"/>
                    </a:lnTo>
                    <a:lnTo>
                      <a:pt x="20488" y="45722"/>
                    </a:lnTo>
                    <a:lnTo>
                      <a:pt x="21044" y="46534"/>
                    </a:lnTo>
                    <a:lnTo>
                      <a:pt x="21642" y="47304"/>
                    </a:lnTo>
                    <a:lnTo>
                      <a:pt x="22327" y="48074"/>
                    </a:lnTo>
                    <a:lnTo>
                      <a:pt x="23011" y="48801"/>
                    </a:lnTo>
                    <a:lnTo>
                      <a:pt x="23738" y="49443"/>
                    </a:lnTo>
                    <a:lnTo>
                      <a:pt x="24508" y="50084"/>
                    </a:lnTo>
                    <a:lnTo>
                      <a:pt x="25321" y="50640"/>
                    </a:lnTo>
                    <a:lnTo>
                      <a:pt x="26176" y="51196"/>
                    </a:lnTo>
                    <a:lnTo>
                      <a:pt x="27074" y="51624"/>
                    </a:lnTo>
                    <a:lnTo>
                      <a:pt x="27972" y="52052"/>
                    </a:lnTo>
                    <a:lnTo>
                      <a:pt x="29127" y="52479"/>
                    </a:lnTo>
                    <a:lnTo>
                      <a:pt x="30282" y="52822"/>
                    </a:lnTo>
                    <a:lnTo>
                      <a:pt x="31480" y="53078"/>
                    </a:lnTo>
                    <a:lnTo>
                      <a:pt x="32677" y="53292"/>
                    </a:lnTo>
                    <a:lnTo>
                      <a:pt x="33875" y="53463"/>
                    </a:lnTo>
                    <a:lnTo>
                      <a:pt x="35115" y="53549"/>
                    </a:lnTo>
                    <a:lnTo>
                      <a:pt x="37553" y="53720"/>
                    </a:lnTo>
                    <a:lnTo>
                      <a:pt x="40034" y="53848"/>
                    </a:lnTo>
                    <a:lnTo>
                      <a:pt x="41317" y="53891"/>
                    </a:lnTo>
                    <a:lnTo>
                      <a:pt x="42557" y="53976"/>
                    </a:lnTo>
                    <a:lnTo>
                      <a:pt x="43798" y="54105"/>
                    </a:lnTo>
                    <a:lnTo>
                      <a:pt x="45038" y="54276"/>
                    </a:lnTo>
                    <a:lnTo>
                      <a:pt x="46278" y="54532"/>
                    </a:lnTo>
                    <a:lnTo>
                      <a:pt x="47476" y="54832"/>
                    </a:lnTo>
                    <a:lnTo>
                      <a:pt x="48631" y="55174"/>
                    </a:lnTo>
                    <a:lnTo>
                      <a:pt x="49785" y="55602"/>
                    </a:lnTo>
                    <a:lnTo>
                      <a:pt x="49828" y="55602"/>
                    </a:lnTo>
                    <a:lnTo>
                      <a:pt x="49871" y="55559"/>
                    </a:lnTo>
                    <a:lnTo>
                      <a:pt x="49871" y="55516"/>
                    </a:lnTo>
                    <a:lnTo>
                      <a:pt x="49871" y="55473"/>
                    </a:lnTo>
                    <a:lnTo>
                      <a:pt x="48716" y="55003"/>
                    </a:lnTo>
                    <a:lnTo>
                      <a:pt x="47561" y="54618"/>
                    </a:lnTo>
                    <a:lnTo>
                      <a:pt x="46407" y="54319"/>
                    </a:lnTo>
                    <a:lnTo>
                      <a:pt x="45209" y="54105"/>
                    </a:lnTo>
                    <a:lnTo>
                      <a:pt x="44011" y="53934"/>
                    </a:lnTo>
                    <a:lnTo>
                      <a:pt x="42771" y="53805"/>
                    </a:lnTo>
                    <a:lnTo>
                      <a:pt x="41574" y="53720"/>
                    </a:lnTo>
                    <a:lnTo>
                      <a:pt x="40376" y="53634"/>
                    </a:lnTo>
                    <a:lnTo>
                      <a:pt x="37895" y="53506"/>
                    </a:lnTo>
                    <a:lnTo>
                      <a:pt x="35415" y="53378"/>
                    </a:lnTo>
                    <a:lnTo>
                      <a:pt x="34174" y="53292"/>
                    </a:lnTo>
                    <a:lnTo>
                      <a:pt x="32934" y="53121"/>
                    </a:lnTo>
                    <a:lnTo>
                      <a:pt x="31694" y="52907"/>
                    </a:lnTo>
                    <a:lnTo>
                      <a:pt x="30496" y="52650"/>
                    </a:lnTo>
                    <a:lnTo>
                      <a:pt x="29427" y="52351"/>
                    </a:lnTo>
                    <a:lnTo>
                      <a:pt x="28443" y="52009"/>
                    </a:lnTo>
                    <a:lnTo>
                      <a:pt x="27459" y="51581"/>
                    </a:lnTo>
                    <a:lnTo>
                      <a:pt x="26518" y="51111"/>
                    </a:lnTo>
                    <a:lnTo>
                      <a:pt x="25620" y="50597"/>
                    </a:lnTo>
                    <a:lnTo>
                      <a:pt x="24765" y="49999"/>
                    </a:lnTo>
                    <a:lnTo>
                      <a:pt x="23909" y="49357"/>
                    </a:lnTo>
                    <a:lnTo>
                      <a:pt x="23139" y="48630"/>
                    </a:lnTo>
                    <a:lnTo>
                      <a:pt x="22412" y="47903"/>
                    </a:lnTo>
                    <a:lnTo>
                      <a:pt x="21728" y="47133"/>
                    </a:lnTo>
                    <a:lnTo>
                      <a:pt x="21129" y="46320"/>
                    </a:lnTo>
                    <a:lnTo>
                      <a:pt x="20573" y="45465"/>
                    </a:lnTo>
                    <a:lnTo>
                      <a:pt x="20017" y="44610"/>
                    </a:lnTo>
                    <a:lnTo>
                      <a:pt x="19547" y="43711"/>
                    </a:lnTo>
                    <a:lnTo>
                      <a:pt x="19162" y="42771"/>
                    </a:lnTo>
                    <a:lnTo>
                      <a:pt x="18777" y="41830"/>
                    </a:lnTo>
                    <a:lnTo>
                      <a:pt x="18477" y="40889"/>
                    </a:lnTo>
                    <a:lnTo>
                      <a:pt x="18221" y="39905"/>
                    </a:lnTo>
                    <a:lnTo>
                      <a:pt x="18007" y="38921"/>
                    </a:lnTo>
                    <a:lnTo>
                      <a:pt x="17879" y="37895"/>
                    </a:lnTo>
                    <a:lnTo>
                      <a:pt x="17836" y="36911"/>
                    </a:lnTo>
                    <a:lnTo>
                      <a:pt x="17793" y="35884"/>
                    </a:lnTo>
                    <a:lnTo>
                      <a:pt x="17879" y="34858"/>
                    </a:lnTo>
                    <a:lnTo>
                      <a:pt x="18007" y="33874"/>
                    </a:lnTo>
                    <a:lnTo>
                      <a:pt x="18135" y="33276"/>
                    </a:lnTo>
                    <a:lnTo>
                      <a:pt x="18264" y="32634"/>
                    </a:lnTo>
                    <a:lnTo>
                      <a:pt x="18563" y="31436"/>
                    </a:lnTo>
                    <a:lnTo>
                      <a:pt x="18691" y="30838"/>
                    </a:lnTo>
                    <a:lnTo>
                      <a:pt x="18777" y="30196"/>
                    </a:lnTo>
                    <a:lnTo>
                      <a:pt x="18820" y="29597"/>
                    </a:lnTo>
                    <a:lnTo>
                      <a:pt x="18777" y="28956"/>
                    </a:lnTo>
                    <a:lnTo>
                      <a:pt x="18691" y="28400"/>
                    </a:lnTo>
                    <a:lnTo>
                      <a:pt x="18520" y="27844"/>
                    </a:lnTo>
                    <a:lnTo>
                      <a:pt x="18306" y="27373"/>
                    </a:lnTo>
                    <a:lnTo>
                      <a:pt x="18007" y="26903"/>
                    </a:lnTo>
                    <a:lnTo>
                      <a:pt x="17708" y="26432"/>
                    </a:lnTo>
                    <a:lnTo>
                      <a:pt x="17365" y="26005"/>
                    </a:lnTo>
                    <a:lnTo>
                      <a:pt x="16638" y="25106"/>
                    </a:lnTo>
                    <a:lnTo>
                      <a:pt x="16296" y="24593"/>
                    </a:lnTo>
                    <a:lnTo>
                      <a:pt x="15954" y="24080"/>
                    </a:lnTo>
                    <a:lnTo>
                      <a:pt x="15697" y="23567"/>
                    </a:lnTo>
                    <a:lnTo>
                      <a:pt x="15441" y="23011"/>
                    </a:lnTo>
                    <a:lnTo>
                      <a:pt x="15227" y="22455"/>
                    </a:lnTo>
                    <a:lnTo>
                      <a:pt x="15056" y="21899"/>
                    </a:lnTo>
                    <a:lnTo>
                      <a:pt x="14756" y="20701"/>
                    </a:lnTo>
                    <a:lnTo>
                      <a:pt x="14286" y="18520"/>
                    </a:lnTo>
                    <a:lnTo>
                      <a:pt x="13987" y="17450"/>
                    </a:lnTo>
                    <a:lnTo>
                      <a:pt x="13815" y="16937"/>
                    </a:lnTo>
                    <a:lnTo>
                      <a:pt x="13602" y="16424"/>
                    </a:lnTo>
                    <a:lnTo>
                      <a:pt x="13259" y="15697"/>
                    </a:lnTo>
                    <a:lnTo>
                      <a:pt x="12832" y="15013"/>
                    </a:lnTo>
                    <a:lnTo>
                      <a:pt x="12361" y="14371"/>
                    </a:lnTo>
                    <a:lnTo>
                      <a:pt x="11891" y="13729"/>
                    </a:lnTo>
                    <a:lnTo>
                      <a:pt x="11335" y="13131"/>
                    </a:lnTo>
                    <a:lnTo>
                      <a:pt x="10779" y="12532"/>
                    </a:lnTo>
                    <a:lnTo>
                      <a:pt x="9624" y="11463"/>
                    </a:lnTo>
                    <a:lnTo>
                      <a:pt x="8255" y="10222"/>
                    </a:lnTo>
                    <a:lnTo>
                      <a:pt x="6844" y="9025"/>
                    </a:lnTo>
                    <a:lnTo>
                      <a:pt x="5475" y="7827"/>
                    </a:lnTo>
                    <a:lnTo>
                      <a:pt x="4107" y="6630"/>
                    </a:lnTo>
                    <a:lnTo>
                      <a:pt x="2994" y="5475"/>
                    </a:lnTo>
                    <a:lnTo>
                      <a:pt x="2438" y="4876"/>
                    </a:lnTo>
                    <a:lnTo>
                      <a:pt x="1925" y="4234"/>
                    </a:lnTo>
                    <a:lnTo>
                      <a:pt x="1412" y="3593"/>
                    </a:lnTo>
                    <a:lnTo>
                      <a:pt x="984" y="2909"/>
                    </a:lnTo>
                    <a:lnTo>
                      <a:pt x="642" y="2181"/>
                    </a:lnTo>
                    <a:lnTo>
                      <a:pt x="343" y="1412"/>
                    </a:lnTo>
                    <a:lnTo>
                      <a:pt x="172" y="770"/>
                    </a:lnTo>
                    <a:lnTo>
                      <a:pt x="86" y="43"/>
                    </a:ln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815150" y="2504625"/>
                <a:ext cx="320800" cy="142250"/>
              </a:xfrm>
              <a:custGeom>
                <a:avLst/>
                <a:gdLst/>
                <a:ahLst/>
                <a:cxnLst/>
                <a:rect l="l" t="t" r="r" b="b"/>
                <a:pathLst>
                  <a:path w="12832" h="5690" extrusionOk="0">
                    <a:moveTo>
                      <a:pt x="984" y="1"/>
                    </a:moveTo>
                    <a:lnTo>
                      <a:pt x="728" y="44"/>
                    </a:lnTo>
                    <a:lnTo>
                      <a:pt x="471" y="172"/>
                    </a:lnTo>
                    <a:lnTo>
                      <a:pt x="257" y="300"/>
                    </a:lnTo>
                    <a:lnTo>
                      <a:pt x="86" y="557"/>
                    </a:lnTo>
                    <a:lnTo>
                      <a:pt x="1" y="813"/>
                    </a:lnTo>
                    <a:lnTo>
                      <a:pt x="1" y="1070"/>
                    </a:lnTo>
                    <a:lnTo>
                      <a:pt x="86" y="1369"/>
                    </a:lnTo>
                    <a:lnTo>
                      <a:pt x="214" y="1626"/>
                    </a:lnTo>
                    <a:lnTo>
                      <a:pt x="599" y="2182"/>
                    </a:lnTo>
                    <a:lnTo>
                      <a:pt x="1070" y="2738"/>
                    </a:lnTo>
                    <a:lnTo>
                      <a:pt x="1583" y="3209"/>
                    </a:lnTo>
                    <a:lnTo>
                      <a:pt x="2139" y="3636"/>
                    </a:lnTo>
                    <a:lnTo>
                      <a:pt x="2695" y="4021"/>
                    </a:lnTo>
                    <a:lnTo>
                      <a:pt x="3337" y="4363"/>
                    </a:lnTo>
                    <a:lnTo>
                      <a:pt x="3978" y="4663"/>
                    </a:lnTo>
                    <a:lnTo>
                      <a:pt x="4620" y="4919"/>
                    </a:lnTo>
                    <a:lnTo>
                      <a:pt x="5432" y="5176"/>
                    </a:lnTo>
                    <a:lnTo>
                      <a:pt x="6202" y="5347"/>
                    </a:lnTo>
                    <a:lnTo>
                      <a:pt x="7058" y="5518"/>
                    </a:lnTo>
                    <a:lnTo>
                      <a:pt x="7870" y="5604"/>
                    </a:lnTo>
                    <a:lnTo>
                      <a:pt x="8683" y="5646"/>
                    </a:lnTo>
                    <a:lnTo>
                      <a:pt x="9538" y="5689"/>
                    </a:lnTo>
                    <a:lnTo>
                      <a:pt x="12062" y="5689"/>
                    </a:lnTo>
                    <a:lnTo>
                      <a:pt x="12062" y="5646"/>
                    </a:lnTo>
                    <a:lnTo>
                      <a:pt x="12062" y="5604"/>
                    </a:lnTo>
                    <a:lnTo>
                      <a:pt x="12019" y="5604"/>
                    </a:lnTo>
                    <a:lnTo>
                      <a:pt x="10394" y="5561"/>
                    </a:lnTo>
                    <a:lnTo>
                      <a:pt x="8726" y="5518"/>
                    </a:lnTo>
                    <a:lnTo>
                      <a:pt x="7913" y="5433"/>
                    </a:lnTo>
                    <a:lnTo>
                      <a:pt x="7101" y="5347"/>
                    </a:lnTo>
                    <a:lnTo>
                      <a:pt x="6288" y="5176"/>
                    </a:lnTo>
                    <a:lnTo>
                      <a:pt x="5518" y="5005"/>
                    </a:lnTo>
                    <a:lnTo>
                      <a:pt x="4834" y="4791"/>
                    </a:lnTo>
                    <a:lnTo>
                      <a:pt x="4192" y="4534"/>
                    </a:lnTo>
                    <a:lnTo>
                      <a:pt x="3551" y="4278"/>
                    </a:lnTo>
                    <a:lnTo>
                      <a:pt x="2952" y="3936"/>
                    </a:lnTo>
                    <a:lnTo>
                      <a:pt x="2353" y="3551"/>
                    </a:lnTo>
                    <a:lnTo>
                      <a:pt x="1797" y="3123"/>
                    </a:lnTo>
                    <a:lnTo>
                      <a:pt x="1284" y="2610"/>
                    </a:lnTo>
                    <a:lnTo>
                      <a:pt x="813" y="2097"/>
                    </a:lnTo>
                    <a:lnTo>
                      <a:pt x="428" y="1541"/>
                    </a:lnTo>
                    <a:lnTo>
                      <a:pt x="300" y="1284"/>
                    </a:lnTo>
                    <a:lnTo>
                      <a:pt x="257" y="1156"/>
                    </a:lnTo>
                    <a:lnTo>
                      <a:pt x="214" y="1027"/>
                    </a:lnTo>
                    <a:lnTo>
                      <a:pt x="257" y="771"/>
                    </a:lnTo>
                    <a:lnTo>
                      <a:pt x="386" y="557"/>
                    </a:lnTo>
                    <a:lnTo>
                      <a:pt x="557" y="386"/>
                    </a:lnTo>
                    <a:lnTo>
                      <a:pt x="770" y="257"/>
                    </a:lnTo>
                    <a:lnTo>
                      <a:pt x="1369" y="257"/>
                    </a:lnTo>
                    <a:lnTo>
                      <a:pt x="1925" y="343"/>
                    </a:lnTo>
                    <a:lnTo>
                      <a:pt x="2481" y="471"/>
                    </a:lnTo>
                    <a:lnTo>
                      <a:pt x="3080" y="642"/>
                    </a:lnTo>
                    <a:lnTo>
                      <a:pt x="3636" y="856"/>
                    </a:lnTo>
                    <a:lnTo>
                      <a:pt x="4192" y="1113"/>
                    </a:lnTo>
                    <a:lnTo>
                      <a:pt x="5304" y="1669"/>
                    </a:lnTo>
                    <a:lnTo>
                      <a:pt x="7485" y="2866"/>
                    </a:lnTo>
                    <a:lnTo>
                      <a:pt x="8598" y="3422"/>
                    </a:lnTo>
                    <a:lnTo>
                      <a:pt x="9154" y="3679"/>
                    </a:lnTo>
                    <a:lnTo>
                      <a:pt x="9710" y="3936"/>
                    </a:lnTo>
                    <a:lnTo>
                      <a:pt x="10308" y="4107"/>
                    </a:lnTo>
                    <a:lnTo>
                      <a:pt x="10907" y="4278"/>
                    </a:lnTo>
                    <a:lnTo>
                      <a:pt x="11506" y="4363"/>
                    </a:lnTo>
                    <a:lnTo>
                      <a:pt x="12105" y="4406"/>
                    </a:lnTo>
                    <a:lnTo>
                      <a:pt x="12703" y="4406"/>
                    </a:lnTo>
                    <a:lnTo>
                      <a:pt x="12789" y="4363"/>
                    </a:lnTo>
                    <a:lnTo>
                      <a:pt x="12832" y="4278"/>
                    </a:lnTo>
                    <a:lnTo>
                      <a:pt x="12789" y="4235"/>
                    </a:lnTo>
                    <a:lnTo>
                      <a:pt x="12703" y="4192"/>
                    </a:lnTo>
                    <a:lnTo>
                      <a:pt x="12105" y="4192"/>
                    </a:lnTo>
                    <a:lnTo>
                      <a:pt x="11463" y="4107"/>
                    </a:lnTo>
                    <a:lnTo>
                      <a:pt x="10864" y="4021"/>
                    </a:lnTo>
                    <a:lnTo>
                      <a:pt x="10266" y="3850"/>
                    </a:lnTo>
                    <a:lnTo>
                      <a:pt x="9667" y="3636"/>
                    </a:lnTo>
                    <a:lnTo>
                      <a:pt x="9068" y="3422"/>
                    </a:lnTo>
                    <a:lnTo>
                      <a:pt x="7956" y="2866"/>
                    </a:lnTo>
                    <a:lnTo>
                      <a:pt x="6801" y="2225"/>
                    </a:lnTo>
                    <a:lnTo>
                      <a:pt x="5689" y="1626"/>
                    </a:lnTo>
                    <a:lnTo>
                      <a:pt x="4534" y="1027"/>
                    </a:lnTo>
                    <a:lnTo>
                      <a:pt x="3936" y="771"/>
                    </a:lnTo>
                    <a:lnTo>
                      <a:pt x="3337" y="514"/>
                    </a:lnTo>
                    <a:lnTo>
                      <a:pt x="2781" y="300"/>
                    </a:lnTo>
                    <a:lnTo>
                      <a:pt x="2182" y="172"/>
                    </a:lnTo>
                    <a:lnTo>
                      <a:pt x="1583" y="44"/>
                    </a:lnTo>
                    <a:lnTo>
                      <a:pt x="9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471925" y="2179575"/>
                <a:ext cx="895000" cy="578500"/>
              </a:xfrm>
              <a:custGeom>
                <a:avLst/>
                <a:gdLst/>
                <a:ahLst/>
                <a:cxnLst/>
                <a:rect l="l" t="t" r="r" b="b"/>
                <a:pathLst>
                  <a:path w="35800" h="23140" extrusionOk="0">
                    <a:moveTo>
                      <a:pt x="2010" y="1"/>
                    </a:moveTo>
                    <a:lnTo>
                      <a:pt x="1626" y="86"/>
                    </a:lnTo>
                    <a:lnTo>
                      <a:pt x="1241" y="257"/>
                    </a:lnTo>
                    <a:lnTo>
                      <a:pt x="898" y="471"/>
                    </a:lnTo>
                    <a:lnTo>
                      <a:pt x="599" y="770"/>
                    </a:lnTo>
                    <a:lnTo>
                      <a:pt x="385" y="1113"/>
                    </a:lnTo>
                    <a:lnTo>
                      <a:pt x="214" y="1369"/>
                    </a:lnTo>
                    <a:lnTo>
                      <a:pt x="86" y="1669"/>
                    </a:lnTo>
                    <a:lnTo>
                      <a:pt x="0" y="1968"/>
                    </a:lnTo>
                    <a:lnTo>
                      <a:pt x="0" y="2267"/>
                    </a:lnTo>
                    <a:lnTo>
                      <a:pt x="0" y="2567"/>
                    </a:lnTo>
                    <a:lnTo>
                      <a:pt x="43" y="2823"/>
                    </a:lnTo>
                    <a:lnTo>
                      <a:pt x="129" y="3123"/>
                    </a:lnTo>
                    <a:lnTo>
                      <a:pt x="257" y="3379"/>
                    </a:lnTo>
                    <a:lnTo>
                      <a:pt x="428" y="3636"/>
                    </a:lnTo>
                    <a:lnTo>
                      <a:pt x="599" y="3850"/>
                    </a:lnTo>
                    <a:lnTo>
                      <a:pt x="984" y="4278"/>
                    </a:lnTo>
                    <a:lnTo>
                      <a:pt x="1497" y="4748"/>
                    </a:lnTo>
                    <a:lnTo>
                      <a:pt x="2053" y="5133"/>
                    </a:lnTo>
                    <a:lnTo>
                      <a:pt x="2609" y="5518"/>
                    </a:lnTo>
                    <a:lnTo>
                      <a:pt x="3208" y="5817"/>
                    </a:lnTo>
                    <a:lnTo>
                      <a:pt x="3807" y="6117"/>
                    </a:lnTo>
                    <a:lnTo>
                      <a:pt x="4448" y="6416"/>
                    </a:lnTo>
                    <a:lnTo>
                      <a:pt x="5732" y="6929"/>
                    </a:lnTo>
                    <a:lnTo>
                      <a:pt x="6972" y="7485"/>
                    </a:lnTo>
                    <a:lnTo>
                      <a:pt x="7571" y="7828"/>
                    </a:lnTo>
                    <a:lnTo>
                      <a:pt x="8127" y="8170"/>
                    </a:lnTo>
                    <a:lnTo>
                      <a:pt x="8725" y="8597"/>
                    </a:lnTo>
                    <a:lnTo>
                      <a:pt x="8982" y="8854"/>
                    </a:lnTo>
                    <a:lnTo>
                      <a:pt x="9239" y="9111"/>
                    </a:lnTo>
                    <a:lnTo>
                      <a:pt x="9453" y="9410"/>
                    </a:lnTo>
                    <a:lnTo>
                      <a:pt x="9666" y="9709"/>
                    </a:lnTo>
                    <a:lnTo>
                      <a:pt x="9838" y="10009"/>
                    </a:lnTo>
                    <a:lnTo>
                      <a:pt x="9923" y="10351"/>
                    </a:lnTo>
                    <a:lnTo>
                      <a:pt x="10051" y="10907"/>
                    </a:lnTo>
                    <a:lnTo>
                      <a:pt x="10137" y="11463"/>
                    </a:lnTo>
                    <a:lnTo>
                      <a:pt x="10222" y="12575"/>
                    </a:lnTo>
                    <a:lnTo>
                      <a:pt x="10351" y="13516"/>
                    </a:lnTo>
                    <a:lnTo>
                      <a:pt x="10436" y="14029"/>
                    </a:lnTo>
                    <a:lnTo>
                      <a:pt x="10565" y="14500"/>
                    </a:lnTo>
                    <a:lnTo>
                      <a:pt x="10864" y="15312"/>
                    </a:lnTo>
                    <a:lnTo>
                      <a:pt x="11249" y="16125"/>
                    </a:lnTo>
                    <a:lnTo>
                      <a:pt x="11719" y="16852"/>
                    </a:lnTo>
                    <a:lnTo>
                      <a:pt x="12275" y="17579"/>
                    </a:lnTo>
                    <a:lnTo>
                      <a:pt x="12831" y="18221"/>
                    </a:lnTo>
                    <a:lnTo>
                      <a:pt x="13473" y="18820"/>
                    </a:lnTo>
                    <a:lnTo>
                      <a:pt x="14157" y="19376"/>
                    </a:lnTo>
                    <a:lnTo>
                      <a:pt x="14884" y="19889"/>
                    </a:lnTo>
                    <a:lnTo>
                      <a:pt x="15783" y="20445"/>
                    </a:lnTo>
                    <a:lnTo>
                      <a:pt x="16681" y="20915"/>
                    </a:lnTo>
                    <a:lnTo>
                      <a:pt x="17622" y="21300"/>
                    </a:lnTo>
                    <a:lnTo>
                      <a:pt x="18605" y="21685"/>
                    </a:lnTo>
                    <a:lnTo>
                      <a:pt x="19589" y="21985"/>
                    </a:lnTo>
                    <a:lnTo>
                      <a:pt x="20573" y="22241"/>
                    </a:lnTo>
                    <a:lnTo>
                      <a:pt x="22583" y="22712"/>
                    </a:lnTo>
                    <a:lnTo>
                      <a:pt x="24636" y="23139"/>
                    </a:lnTo>
                    <a:lnTo>
                      <a:pt x="24679" y="23139"/>
                    </a:lnTo>
                    <a:lnTo>
                      <a:pt x="24722" y="23097"/>
                    </a:lnTo>
                    <a:lnTo>
                      <a:pt x="24722" y="23054"/>
                    </a:lnTo>
                    <a:lnTo>
                      <a:pt x="24679" y="23011"/>
                    </a:lnTo>
                    <a:lnTo>
                      <a:pt x="22626" y="22583"/>
                    </a:lnTo>
                    <a:lnTo>
                      <a:pt x="21599" y="22369"/>
                    </a:lnTo>
                    <a:lnTo>
                      <a:pt x="20573" y="22070"/>
                    </a:lnTo>
                    <a:lnTo>
                      <a:pt x="19546" y="21771"/>
                    </a:lnTo>
                    <a:lnTo>
                      <a:pt x="18563" y="21471"/>
                    </a:lnTo>
                    <a:lnTo>
                      <a:pt x="17579" y="21086"/>
                    </a:lnTo>
                    <a:lnTo>
                      <a:pt x="16595" y="20616"/>
                    </a:lnTo>
                    <a:lnTo>
                      <a:pt x="15825" y="20231"/>
                    </a:lnTo>
                    <a:lnTo>
                      <a:pt x="15056" y="19761"/>
                    </a:lnTo>
                    <a:lnTo>
                      <a:pt x="14328" y="19204"/>
                    </a:lnTo>
                    <a:lnTo>
                      <a:pt x="13644" y="18648"/>
                    </a:lnTo>
                    <a:lnTo>
                      <a:pt x="13003" y="18007"/>
                    </a:lnTo>
                    <a:lnTo>
                      <a:pt x="12404" y="17365"/>
                    </a:lnTo>
                    <a:lnTo>
                      <a:pt x="11848" y="16638"/>
                    </a:lnTo>
                    <a:lnTo>
                      <a:pt x="11420" y="15868"/>
                    </a:lnTo>
                    <a:lnTo>
                      <a:pt x="11035" y="15056"/>
                    </a:lnTo>
                    <a:lnTo>
                      <a:pt x="10736" y="14243"/>
                    </a:lnTo>
                    <a:lnTo>
                      <a:pt x="10607" y="13730"/>
                    </a:lnTo>
                    <a:lnTo>
                      <a:pt x="10522" y="13217"/>
                    </a:lnTo>
                    <a:lnTo>
                      <a:pt x="10436" y="12233"/>
                    </a:lnTo>
                    <a:lnTo>
                      <a:pt x="10351" y="11206"/>
                    </a:lnTo>
                    <a:lnTo>
                      <a:pt x="10265" y="10693"/>
                    </a:lnTo>
                    <a:lnTo>
                      <a:pt x="10137" y="10223"/>
                    </a:lnTo>
                    <a:lnTo>
                      <a:pt x="10009" y="9881"/>
                    </a:lnTo>
                    <a:lnTo>
                      <a:pt x="9880" y="9581"/>
                    </a:lnTo>
                    <a:lnTo>
                      <a:pt x="9709" y="9282"/>
                    </a:lnTo>
                    <a:lnTo>
                      <a:pt x="9495" y="9025"/>
                    </a:lnTo>
                    <a:lnTo>
                      <a:pt x="9239" y="8726"/>
                    </a:lnTo>
                    <a:lnTo>
                      <a:pt x="8982" y="8469"/>
                    </a:lnTo>
                    <a:lnTo>
                      <a:pt x="8383" y="8041"/>
                    </a:lnTo>
                    <a:lnTo>
                      <a:pt x="7785" y="7656"/>
                    </a:lnTo>
                    <a:lnTo>
                      <a:pt x="7143" y="7314"/>
                    </a:lnTo>
                    <a:lnTo>
                      <a:pt x="5860" y="6758"/>
                    </a:lnTo>
                    <a:lnTo>
                      <a:pt x="4577" y="6202"/>
                    </a:lnTo>
                    <a:lnTo>
                      <a:pt x="3465" y="5689"/>
                    </a:lnTo>
                    <a:lnTo>
                      <a:pt x="2951" y="5390"/>
                    </a:lnTo>
                    <a:lnTo>
                      <a:pt x="2438" y="5090"/>
                    </a:lnTo>
                    <a:lnTo>
                      <a:pt x="1882" y="4748"/>
                    </a:lnTo>
                    <a:lnTo>
                      <a:pt x="1369" y="4320"/>
                    </a:lnTo>
                    <a:lnTo>
                      <a:pt x="898" y="3893"/>
                    </a:lnTo>
                    <a:lnTo>
                      <a:pt x="727" y="3636"/>
                    </a:lnTo>
                    <a:lnTo>
                      <a:pt x="514" y="3379"/>
                    </a:lnTo>
                    <a:lnTo>
                      <a:pt x="385" y="3123"/>
                    </a:lnTo>
                    <a:lnTo>
                      <a:pt x="300" y="2866"/>
                    </a:lnTo>
                    <a:lnTo>
                      <a:pt x="257" y="2610"/>
                    </a:lnTo>
                    <a:lnTo>
                      <a:pt x="214" y="2310"/>
                    </a:lnTo>
                    <a:lnTo>
                      <a:pt x="257" y="2011"/>
                    </a:lnTo>
                    <a:lnTo>
                      <a:pt x="342" y="1711"/>
                    </a:lnTo>
                    <a:lnTo>
                      <a:pt x="471" y="1412"/>
                    </a:lnTo>
                    <a:lnTo>
                      <a:pt x="599" y="1155"/>
                    </a:lnTo>
                    <a:lnTo>
                      <a:pt x="898" y="813"/>
                    </a:lnTo>
                    <a:lnTo>
                      <a:pt x="1198" y="514"/>
                    </a:lnTo>
                    <a:lnTo>
                      <a:pt x="1412" y="428"/>
                    </a:lnTo>
                    <a:lnTo>
                      <a:pt x="1583" y="343"/>
                    </a:lnTo>
                    <a:lnTo>
                      <a:pt x="1797" y="257"/>
                    </a:lnTo>
                    <a:lnTo>
                      <a:pt x="2395" y="257"/>
                    </a:lnTo>
                    <a:lnTo>
                      <a:pt x="2780" y="386"/>
                    </a:lnTo>
                    <a:lnTo>
                      <a:pt x="3123" y="557"/>
                    </a:lnTo>
                    <a:lnTo>
                      <a:pt x="3465" y="770"/>
                    </a:lnTo>
                    <a:lnTo>
                      <a:pt x="3807" y="1027"/>
                    </a:lnTo>
                    <a:lnTo>
                      <a:pt x="4149" y="1326"/>
                    </a:lnTo>
                    <a:lnTo>
                      <a:pt x="4791" y="1968"/>
                    </a:lnTo>
                    <a:lnTo>
                      <a:pt x="5389" y="2695"/>
                    </a:lnTo>
                    <a:lnTo>
                      <a:pt x="5945" y="3379"/>
                    </a:lnTo>
                    <a:lnTo>
                      <a:pt x="7143" y="4876"/>
                    </a:lnTo>
                    <a:lnTo>
                      <a:pt x="7742" y="5604"/>
                    </a:lnTo>
                    <a:lnTo>
                      <a:pt x="8426" y="6288"/>
                    </a:lnTo>
                    <a:lnTo>
                      <a:pt x="9153" y="6929"/>
                    </a:lnTo>
                    <a:lnTo>
                      <a:pt x="9923" y="7485"/>
                    </a:lnTo>
                    <a:lnTo>
                      <a:pt x="10778" y="7956"/>
                    </a:lnTo>
                    <a:lnTo>
                      <a:pt x="11634" y="8341"/>
                    </a:lnTo>
                    <a:lnTo>
                      <a:pt x="12618" y="8726"/>
                    </a:lnTo>
                    <a:lnTo>
                      <a:pt x="13559" y="9025"/>
                    </a:lnTo>
                    <a:lnTo>
                      <a:pt x="15526" y="9538"/>
                    </a:lnTo>
                    <a:lnTo>
                      <a:pt x="24508" y="11891"/>
                    </a:lnTo>
                    <a:lnTo>
                      <a:pt x="33490" y="14243"/>
                    </a:lnTo>
                    <a:lnTo>
                      <a:pt x="35671" y="14799"/>
                    </a:lnTo>
                    <a:lnTo>
                      <a:pt x="35756" y="14799"/>
                    </a:lnTo>
                    <a:lnTo>
                      <a:pt x="35799" y="14714"/>
                    </a:lnTo>
                    <a:lnTo>
                      <a:pt x="35799" y="14671"/>
                    </a:lnTo>
                    <a:lnTo>
                      <a:pt x="35714" y="14585"/>
                    </a:lnTo>
                    <a:lnTo>
                      <a:pt x="26604" y="12190"/>
                    </a:lnTo>
                    <a:lnTo>
                      <a:pt x="17451" y="9795"/>
                    </a:lnTo>
                    <a:lnTo>
                      <a:pt x="15312" y="9282"/>
                    </a:lnTo>
                    <a:lnTo>
                      <a:pt x="14243" y="8982"/>
                    </a:lnTo>
                    <a:lnTo>
                      <a:pt x="13174" y="8683"/>
                    </a:lnTo>
                    <a:lnTo>
                      <a:pt x="12233" y="8341"/>
                    </a:lnTo>
                    <a:lnTo>
                      <a:pt x="11292" y="7956"/>
                    </a:lnTo>
                    <a:lnTo>
                      <a:pt x="10394" y="7485"/>
                    </a:lnTo>
                    <a:lnTo>
                      <a:pt x="9923" y="7229"/>
                    </a:lnTo>
                    <a:lnTo>
                      <a:pt x="9495" y="6929"/>
                    </a:lnTo>
                    <a:lnTo>
                      <a:pt x="9153" y="6630"/>
                    </a:lnTo>
                    <a:lnTo>
                      <a:pt x="8768" y="6331"/>
                    </a:lnTo>
                    <a:lnTo>
                      <a:pt x="8084" y="5646"/>
                    </a:lnTo>
                    <a:lnTo>
                      <a:pt x="7442" y="4919"/>
                    </a:lnTo>
                    <a:lnTo>
                      <a:pt x="6844" y="4192"/>
                    </a:lnTo>
                    <a:lnTo>
                      <a:pt x="5646" y="2652"/>
                    </a:lnTo>
                    <a:lnTo>
                      <a:pt x="5047" y="1925"/>
                    </a:lnTo>
                    <a:lnTo>
                      <a:pt x="4363" y="1241"/>
                    </a:lnTo>
                    <a:lnTo>
                      <a:pt x="3807" y="728"/>
                    </a:lnTo>
                    <a:lnTo>
                      <a:pt x="3465" y="514"/>
                    </a:lnTo>
                    <a:lnTo>
                      <a:pt x="3123" y="300"/>
                    </a:lnTo>
                    <a:lnTo>
                      <a:pt x="2780" y="129"/>
                    </a:lnTo>
                    <a:lnTo>
                      <a:pt x="2395" y="43"/>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5400000">
              <a:off x="7456359" y="1041635"/>
              <a:ext cx="2611232" cy="2598718"/>
              <a:chOff x="4571850" y="781000"/>
              <a:chExt cx="669375" cy="666150"/>
            </a:xfrm>
          </p:grpSpPr>
          <p:sp>
            <p:nvSpPr>
              <p:cNvPr id="26" name="Google Shape;26;p2"/>
              <p:cNvSpPr/>
              <p:nvPr/>
            </p:nvSpPr>
            <p:spPr>
              <a:xfrm>
                <a:off x="4608200" y="818400"/>
                <a:ext cx="582775" cy="591325"/>
              </a:xfrm>
              <a:custGeom>
                <a:avLst/>
                <a:gdLst/>
                <a:ahLst/>
                <a:cxnLst/>
                <a:rect l="l" t="t" r="r" b="b"/>
                <a:pathLst>
                  <a:path w="23311" h="23653" extrusionOk="0">
                    <a:moveTo>
                      <a:pt x="3208" y="129"/>
                    </a:moveTo>
                    <a:lnTo>
                      <a:pt x="3721" y="172"/>
                    </a:lnTo>
                    <a:lnTo>
                      <a:pt x="4748" y="258"/>
                    </a:lnTo>
                    <a:lnTo>
                      <a:pt x="5731" y="429"/>
                    </a:lnTo>
                    <a:lnTo>
                      <a:pt x="6202" y="514"/>
                    </a:lnTo>
                    <a:lnTo>
                      <a:pt x="6672" y="685"/>
                    </a:lnTo>
                    <a:lnTo>
                      <a:pt x="7143" y="856"/>
                    </a:lnTo>
                    <a:lnTo>
                      <a:pt x="7571" y="1070"/>
                    </a:lnTo>
                    <a:lnTo>
                      <a:pt x="7998" y="1327"/>
                    </a:lnTo>
                    <a:lnTo>
                      <a:pt x="8383" y="1626"/>
                    </a:lnTo>
                    <a:lnTo>
                      <a:pt x="8683" y="1926"/>
                    </a:lnTo>
                    <a:lnTo>
                      <a:pt x="8982" y="2225"/>
                    </a:lnTo>
                    <a:lnTo>
                      <a:pt x="9239" y="2567"/>
                    </a:lnTo>
                    <a:lnTo>
                      <a:pt x="9495" y="2909"/>
                    </a:lnTo>
                    <a:lnTo>
                      <a:pt x="9666" y="3337"/>
                    </a:lnTo>
                    <a:lnTo>
                      <a:pt x="9795" y="3765"/>
                    </a:lnTo>
                    <a:lnTo>
                      <a:pt x="9880" y="4192"/>
                    </a:lnTo>
                    <a:lnTo>
                      <a:pt x="9923" y="4620"/>
                    </a:lnTo>
                    <a:lnTo>
                      <a:pt x="10009" y="5476"/>
                    </a:lnTo>
                    <a:lnTo>
                      <a:pt x="10094" y="5861"/>
                    </a:lnTo>
                    <a:lnTo>
                      <a:pt x="10265" y="6245"/>
                    </a:lnTo>
                    <a:lnTo>
                      <a:pt x="10479" y="6588"/>
                    </a:lnTo>
                    <a:lnTo>
                      <a:pt x="10778" y="6887"/>
                    </a:lnTo>
                    <a:lnTo>
                      <a:pt x="11078" y="7101"/>
                    </a:lnTo>
                    <a:lnTo>
                      <a:pt x="11463" y="7272"/>
                    </a:lnTo>
                    <a:lnTo>
                      <a:pt x="12233" y="7529"/>
                    </a:lnTo>
                    <a:lnTo>
                      <a:pt x="12660" y="7700"/>
                    </a:lnTo>
                    <a:lnTo>
                      <a:pt x="13002" y="7871"/>
                    </a:lnTo>
                    <a:lnTo>
                      <a:pt x="13302" y="8085"/>
                    </a:lnTo>
                    <a:lnTo>
                      <a:pt x="13601" y="8341"/>
                    </a:lnTo>
                    <a:lnTo>
                      <a:pt x="13858" y="8598"/>
                    </a:lnTo>
                    <a:lnTo>
                      <a:pt x="14072" y="8897"/>
                    </a:lnTo>
                    <a:lnTo>
                      <a:pt x="14499" y="9539"/>
                    </a:lnTo>
                    <a:lnTo>
                      <a:pt x="14884" y="10223"/>
                    </a:lnTo>
                    <a:lnTo>
                      <a:pt x="15184" y="10907"/>
                    </a:lnTo>
                    <a:lnTo>
                      <a:pt x="15483" y="11634"/>
                    </a:lnTo>
                    <a:lnTo>
                      <a:pt x="15825" y="12404"/>
                    </a:lnTo>
                    <a:lnTo>
                      <a:pt x="16167" y="13174"/>
                    </a:lnTo>
                    <a:lnTo>
                      <a:pt x="16595" y="13859"/>
                    </a:lnTo>
                    <a:lnTo>
                      <a:pt x="17066" y="14543"/>
                    </a:lnTo>
                    <a:lnTo>
                      <a:pt x="17365" y="14928"/>
                    </a:lnTo>
                    <a:lnTo>
                      <a:pt x="17664" y="15270"/>
                    </a:lnTo>
                    <a:lnTo>
                      <a:pt x="18007" y="15612"/>
                    </a:lnTo>
                    <a:lnTo>
                      <a:pt x="18349" y="15912"/>
                    </a:lnTo>
                    <a:lnTo>
                      <a:pt x="18776" y="16211"/>
                    </a:lnTo>
                    <a:lnTo>
                      <a:pt x="19161" y="16468"/>
                    </a:lnTo>
                    <a:lnTo>
                      <a:pt x="20017" y="16981"/>
                    </a:lnTo>
                    <a:lnTo>
                      <a:pt x="20872" y="17494"/>
                    </a:lnTo>
                    <a:lnTo>
                      <a:pt x="21300" y="17751"/>
                    </a:lnTo>
                    <a:lnTo>
                      <a:pt x="21685" y="18050"/>
                    </a:lnTo>
                    <a:lnTo>
                      <a:pt x="22027" y="18307"/>
                    </a:lnTo>
                    <a:lnTo>
                      <a:pt x="22369" y="18649"/>
                    </a:lnTo>
                    <a:lnTo>
                      <a:pt x="22626" y="19034"/>
                    </a:lnTo>
                    <a:lnTo>
                      <a:pt x="22882" y="19419"/>
                    </a:lnTo>
                    <a:lnTo>
                      <a:pt x="23054" y="19846"/>
                    </a:lnTo>
                    <a:lnTo>
                      <a:pt x="23139" y="20274"/>
                    </a:lnTo>
                    <a:lnTo>
                      <a:pt x="23182" y="20702"/>
                    </a:lnTo>
                    <a:lnTo>
                      <a:pt x="23096" y="21172"/>
                    </a:lnTo>
                    <a:lnTo>
                      <a:pt x="22968" y="21557"/>
                    </a:lnTo>
                    <a:lnTo>
                      <a:pt x="22711" y="21942"/>
                    </a:lnTo>
                    <a:lnTo>
                      <a:pt x="22455" y="22284"/>
                    </a:lnTo>
                    <a:lnTo>
                      <a:pt x="22155" y="22541"/>
                    </a:lnTo>
                    <a:lnTo>
                      <a:pt x="21770" y="22798"/>
                    </a:lnTo>
                    <a:lnTo>
                      <a:pt x="21428" y="23011"/>
                    </a:lnTo>
                    <a:lnTo>
                      <a:pt x="21001" y="23182"/>
                    </a:lnTo>
                    <a:lnTo>
                      <a:pt x="20616" y="23268"/>
                    </a:lnTo>
                    <a:lnTo>
                      <a:pt x="20060" y="23354"/>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8"/>
                    </a:lnTo>
                    <a:lnTo>
                      <a:pt x="5175" y="22584"/>
                    </a:lnTo>
                    <a:lnTo>
                      <a:pt x="4748" y="22370"/>
                    </a:lnTo>
                    <a:lnTo>
                      <a:pt x="3978" y="21857"/>
                    </a:lnTo>
                    <a:lnTo>
                      <a:pt x="3208" y="21301"/>
                    </a:lnTo>
                    <a:lnTo>
                      <a:pt x="3037" y="21087"/>
                    </a:lnTo>
                    <a:lnTo>
                      <a:pt x="2951" y="21001"/>
                    </a:lnTo>
                    <a:lnTo>
                      <a:pt x="2866" y="20830"/>
                    </a:lnTo>
                    <a:lnTo>
                      <a:pt x="2609" y="20360"/>
                    </a:lnTo>
                    <a:lnTo>
                      <a:pt x="2053" y="19333"/>
                    </a:lnTo>
                    <a:lnTo>
                      <a:pt x="1027" y="17408"/>
                    </a:lnTo>
                    <a:lnTo>
                      <a:pt x="770" y="16938"/>
                    </a:lnTo>
                    <a:lnTo>
                      <a:pt x="556" y="16425"/>
                    </a:lnTo>
                    <a:lnTo>
                      <a:pt x="385" y="15954"/>
                    </a:lnTo>
                    <a:lnTo>
                      <a:pt x="257" y="15441"/>
                    </a:lnTo>
                    <a:lnTo>
                      <a:pt x="171" y="14885"/>
                    </a:lnTo>
                    <a:lnTo>
                      <a:pt x="129" y="14329"/>
                    </a:lnTo>
                    <a:lnTo>
                      <a:pt x="171" y="13773"/>
                    </a:lnTo>
                    <a:lnTo>
                      <a:pt x="214" y="13217"/>
                    </a:lnTo>
                    <a:lnTo>
                      <a:pt x="342" y="12148"/>
                    </a:lnTo>
                    <a:lnTo>
                      <a:pt x="428" y="11078"/>
                    </a:lnTo>
                    <a:lnTo>
                      <a:pt x="428" y="10095"/>
                    </a:lnTo>
                    <a:lnTo>
                      <a:pt x="428" y="9068"/>
                    </a:lnTo>
                    <a:lnTo>
                      <a:pt x="385" y="7101"/>
                    </a:lnTo>
                    <a:lnTo>
                      <a:pt x="385" y="6117"/>
                    </a:lnTo>
                    <a:lnTo>
                      <a:pt x="428" y="5133"/>
                    </a:lnTo>
                    <a:lnTo>
                      <a:pt x="513" y="4107"/>
                    </a:lnTo>
                    <a:lnTo>
                      <a:pt x="685" y="3166"/>
                    </a:lnTo>
                    <a:lnTo>
                      <a:pt x="813" y="2695"/>
                    </a:lnTo>
                    <a:lnTo>
                      <a:pt x="941" y="2225"/>
                    </a:lnTo>
                    <a:lnTo>
                      <a:pt x="1112" y="1755"/>
                    </a:lnTo>
                    <a:lnTo>
                      <a:pt x="1326" y="1284"/>
                    </a:lnTo>
                    <a:lnTo>
                      <a:pt x="1540" y="899"/>
                    </a:lnTo>
                    <a:lnTo>
                      <a:pt x="1668" y="685"/>
                    </a:lnTo>
                    <a:lnTo>
                      <a:pt x="1839" y="514"/>
                    </a:lnTo>
                    <a:lnTo>
                      <a:pt x="2010" y="386"/>
                    </a:lnTo>
                    <a:lnTo>
                      <a:pt x="2224" y="258"/>
                    </a:lnTo>
                    <a:lnTo>
                      <a:pt x="2481" y="172"/>
                    </a:lnTo>
                    <a:lnTo>
                      <a:pt x="2738" y="129"/>
                    </a:lnTo>
                    <a:close/>
                    <a:moveTo>
                      <a:pt x="3080" y="1"/>
                    </a:moveTo>
                    <a:lnTo>
                      <a:pt x="2609" y="44"/>
                    </a:lnTo>
                    <a:lnTo>
                      <a:pt x="2395" y="87"/>
                    </a:lnTo>
                    <a:lnTo>
                      <a:pt x="2182" y="129"/>
                    </a:lnTo>
                    <a:lnTo>
                      <a:pt x="1968" y="258"/>
                    </a:lnTo>
                    <a:lnTo>
                      <a:pt x="1797" y="386"/>
                    </a:lnTo>
                    <a:lnTo>
                      <a:pt x="1625" y="557"/>
                    </a:lnTo>
                    <a:lnTo>
                      <a:pt x="1497" y="728"/>
                    </a:lnTo>
                    <a:lnTo>
                      <a:pt x="1241" y="1156"/>
                    </a:lnTo>
                    <a:lnTo>
                      <a:pt x="1069" y="1541"/>
                    </a:lnTo>
                    <a:lnTo>
                      <a:pt x="856" y="2011"/>
                    </a:lnTo>
                    <a:lnTo>
                      <a:pt x="727" y="2482"/>
                    </a:lnTo>
                    <a:lnTo>
                      <a:pt x="599" y="2995"/>
                    </a:lnTo>
                    <a:lnTo>
                      <a:pt x="513" y="3465"/>
                    </a:lnTo>
                    <a:lnTo>
                      <a:pt x="342"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7" y="21686"/>
                    </a:lnTo>
                    <a:lnTo>
                      <a:pt x="4277" y="22242"/>
                    </a:lnTo>
                    <a:lnTo>
                      <a:pt x="4705" y="22498"/>
                    </a:lnTo>
                    <a:lnTo>
                      <a:pt x="5133" y="22755"/>
                    </a:lnTo>
                    <a:lnTo>
                      <a:pt x="5945" y="23097"/>
                    </a:lnTo>
                    <a:lnTo>
                      <a:pt x="6758" y="23354"/>
                    </a:lnTo>
                    <a:lnTo>
                      <a:pt x="7613" y="23525"/>
                    </a:lnTo>
                    <a:lnTo>
                      <a:pt x="8426" y="23610"/>
                    </a:lnTo>
                    <a:lnTo>
                      <a:pt x="9281" y="23653"/>
                    </a:lnTo>
                    <a:lnTo>
                      <a:pt x="10137" y="23653"/>
                    </a:lnTo>
                    <a:lnTo>
                      <a:pt x="10992" y="23610"/>
                    </a:lnTo>
                    <a:lnTo>
                      <a:pt x="11848" y="23525"/>
                    </a:lnTo>
                    <a:lnTo>
                      <a:pt x="13558" y="23396"/>
                    </a:lnTo>
                    <a:lnTo>
                      <a:pt x="14414" y="23311"/>
                    </a:lnTo>
                    <a:lnTo>
                      <a:pt x="15269" y="23268"/>
                    </a:lnTo>
                    <a:lnTo>
                      <a:pt x="16167" y="23268"/>
                    </a:lnTo>
                    <a:lnTo>
                      <a:pt x="17023" y="23354"/>
                    </a:lnTo>
                    <a:lnTo>
                      <a:pt x="18092" y="23482"/>
                    </a:lnTo>
                    <a:lnTo>
                      <a:pt x="18605" y="23525"/>
                    </a:lnTo>
                    <a:lnTo>
                      <a:pt x="19632" y="23525"/>
                    </a:lnTo>
                    <a:lnTo>
                      <a:pt x="20102" y="23482"/>
                    </a:lnTo>
                    <a:lnTo>
                      <a:pt x="20530" y="23396"/>
                    </a:lnTo>
                    <a:lnTo>
                      <a:pt x="21001" y="23311"/>
                    </a:lnTo>
                    <a:lnTo>
                      <a:pt x="21428" y="23140"/>
                    </a:lnTo>
                    <a:lnTo>
                      <a:pt x="21856" y="22926"/>
                    </a:lnTo>
                    <a:lnTo>
                      <a:pt x="22241" y="22669"/>
                    </a:lnTo>
                    <a:lnTo>
                      <a:pt x="22583" y="22327"/>
                    </a:lnTo>
                    <a:lnTo>
                      <a:pt x="22840" y="22028"/>
                    </a:lnTo>
                    <a:lnTo>
                      <a:pt x="23054" y="21686"/>
                    </a:lnTo>
                    <a:lnTo>
                      <a:pt x="23182" y="21301"/>
                    </a:lnTo>
                    <a:lnTo>
                      <a:pt x="23267" y="20916"/>
                    </a:lnTo>
                    <a:lnTo>
                      <a:pt x="23310" y="20488"/>
                    </a:lnTo>
                    <a:lnTo>
                      <a:pt x="23267" y="20017"/>
                    </a:lnTo>
                    <a:lnTo>
                      <a:pt x="23139" y="19633"/>
                    </a:lnTo>
                    <a:lnTo>
                      <a:pt x="22925" y="19248"/>
                    </a:lnTo>
                    <a:lnTo>
                      <a:pt x="22711" y="18863"/>
                    </a:lnTo>
                    <a:lnTo>
                      <a:pt x="22412" y="18521"/>
                    </a:lnTo>
                    <a:lnTo>
                      <a:pt x="22113" y="18221"/>
                    </a:lnTo>
                    <a:lnTo>
                      <a:pt x="21770" y="17922"/>
                    </a:lnTo>
                    <a:lnTo>
                      <a:pt x="21343" y="17622"/>
                    </a:lnTo>
                    <a:lnTo>
                      <a:pt x="20915" y="17323"/>
                    </a:lnTo>
                    <a:lnTo>
                      <a:pt x="20017" y="16810"/>
                    </a:lnTo>
                    <a:lnTo>
                      <a:pt x="19119" y="16296"/>
                    </a:lnTo>
                    <a:lnTo>
                      <a:pt x="18691" y="15997"/>
                    </a:lnTo>
                    <a:lnTo>
                      <a:pt x="18306" y="15698"/>
                    </a:lnTo>
                    <a:lnTo>
                      <a:pt x="17964" y="15356"/>
                    </a:lnTo>
                    <a:lnTo>
                      <a:pt x="17622" y="15056"/>
                    </a:lnTo>
                    <a:lnTo>
                      <a:pt x="17322" y="14671"/>
                    </a:lnTo>
                    <a:lnTo>
                      <a:pt x="17023" y="14329"/>
                    </a:lnTo>
                    <a:lnTo>
                      <a:pt x="16552" y="13559"/>
                    </a:lnTo>
                    <a:lnTo>
                      <a:pt x="16125" y="12704"/>
                    </a:lnTo>
                    <a:lnTo>
                      <a:pt x="15483" y="11250"/>
                    </a:lnTo>
                    <a:lnTo>
                      <a:pt x="15141" y="10522"/>
                    </a:lnTo>
                    <a:lnTo>
                      <a:pt x="14799" y="9795"/>
                    </a:lnTo>
                    <a:lnTo>
                      <a:pt x="14414" y="9154"/>
                    </a:lnTo>
                    <a:lnTo>
                      <a:pt x="14200" y="8812"/>
                    </a:lnTo>
                    <a:lnTo>
                      <a:pt x="13943" y="8555"/>
                    </a:lnTo>
                    <a:lnTo>
                      <a:pt x="13687" y="8256"/>
                    </a:lnTo>
                    <a:lnTo>
                      <a:pt x="13430" y="8042"/>
                    </a:lnTo>
                    <a:lnTo>
                      <a:pt x="13131" y="7785"/>
                    </a:lnTo>
                    <a:lnTo>
                      <a:pt x="12789" y="7614"/>
                    </a:lnTo>
                    <a:lnTo>
                      <a:pt x="12404" y="7443"/>
                    </a:lnTo>
                    <a:lnTo>
                      <a:pt x="11976" y="7315"/>
                    </a:lnTo>
                    <a:lnTo>
                      <a:pt x="11548" y="7144"/>
                    </a:lnTo>
                    <a:lnTo>
                      <a:pt x="11163" y="6973"/>
                    </a:lnTo>
                    <a:lnTo>
                      <a:pt x="10949" y="6887"/>
                    </a:lnTo>
                    <a:lnTo>
                      <a:pt x="10778" y="6716"/>
                    </a:lnTo>
                    <a:lnTo>
                      <a:pt x="10607" y="6588"/>
                    </a:lnTo>
                    <a:lnTo>
                      <a:pt x="10479" y="6417"/>
                    </a:lnTo>
                    <a:lnTo>
                      <a:pt x="10308" y="6032"/>
                    </a:lnTo>
                    <a:lnTo>
                      <a:pt x="10180" y="5604"/>
                    </a:lnTo>
                    <a:lnTo>
                      <a:pt x="10094" y="5176"/>
                    </a:lnTo>
                    <a:lnTo>
                      <a:pt x="10051" y="4748"/>
                    </a:lnTo>
                    <a:lnTo>
                      <a:pt x="10009" y="4278"/>
                    </a:lnTo>
                    <a:lnTo>
                      <a:pt x="9966" y="3850"/>
                    </a:lnTo>
                    <a:lnTo>
                      <a:pt x="9837" y="3465"/>
                    </a:lnTo>
                    <a:lnTo>
                      <a:pt x="9666" y="3038"/>
                    </a:lnTo>
                    <a:lnTo>
                      <a:pt x="9495" y="2695"/>
                    </a:lnTo>
                    <a:lnTo>
                      <a:pt x="9239" y="2311"/>
                    </a:lnTo>
                    <a:lnTo>
                      <a:pt x="8939" y="1968"/>
                    </a:lnTo>
                    <a:lnTo>
                      <a:pt x="8597" y="1669"/>
                    </a:lnTo>
                    <a:lnTo>
                      <a:pt x="8255" y="1370"/>
                    </a:lnTo>
                    <a:lnTo>
                      <a:pt x="7870" y="1113"/>
                    </a:lnTo>
                    <a:lnTo>
                      <a:pt x="7485" y="899"/>
                    </a:lnTo>
                    <a:lnTo>
                      <a:pt x="7057" y="685"/>
                    </a:lnTo>
                    <a:lnTo>
                      <a:pt x="6630" y="514"/>
                    </a:lnTo>
                    <a:lnTo>
                      <a:pt x="6159" y="386"/>
                    </a:lnTo>
                    <a:lnTo>
                      <a:pt x="5689" y="258"/>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71850" y="781000"/>
                <a:ext cx="669375" cy="666150"/>
              </a:xfrm>
              <a:custGeom>
                <a:avLst/>
                <a:gdLst/>
                <a:ahLst/>
                <a:cxnLst/>
                <a:rect l="l" t="t" r="r" b="b"/>
                <a:pathLst>
                  <a:path w="26775" h="26646" extrusionOk="0">
                    <a:moveTo>
                      <a:pt x="3678" y="128"/>
                    </a:moveTo>
                    <a:lnTo>
                      <a:pt x="4234" y="171"/>
                    </a:lnTo>
                    <a:lnTo>
                      <a:pt x="5475" y="299"/>
                    </a:lnTo>
                    <a:lnTo>
                      <a:pt x="6116" y="385"/>
                    </a:lnTo>
                    <a:lnTo>
                      <a:pt x="6715" y="513"/>
                    </a:lnTo>
                    <a:lnTo>
                      <a:pt x="7314" y="684"/>
                    </a:lnTo>
                    <a:lnTo>
                      <a:pt x="7870" y="898"/>
                    </a:lnTo>
                    <a:lnTo>
                      <a:pt x="8298" y="1069"/>
                    </a:lnTo>
                    <a:lnTo>
                      <a:pt x="8682" y="1240"/>
                    </a:lnTo>
                    <a:lnTo>
                      <a:pt x="9495" y="1454"/>
                    </a:lnTo>
                    <a:lnTo>
                      <a:pt x="10308" y="1711"/>
                    </a:lnTo>
                    <a:lnTo>
                      <a:pt x="11078" y="1967"/>
                    </a:lnTo>
                    <a:lnTo>
                      <a:pt x="11420" y="2139"/>
                    </a:lnTo>
                    <a:lnTo>
                      <a:pt x="11762" y="2352"/>
                    </a:lnTo>
                    <a:lnTo>
                      <a:pt x="12019" y="2566"/>
                    </a:lnTo>
                    <a:lnTo>
                      <a:pt x="12232" y="2823"/>
                    </a:lnTo>
                    <a:lnTo>
                      <a:pt x="12318" y="3037"/>
                    </a:lnTo>
                    <a:lnTo>
                      <a:pt x="12403" y="3208"/>
                    </a:lnTo>
                    <a:lnTo>
                      <a:pt x="12489" y="3635"/>
                    </a:lnTo>
                    <a:lnTo>
                      <a:pt x="12575" y="4662"/>
                    </a:lnTo>
                    <a:lnTo>
                      <a:pt x="12660" y="5132"/>
                    </a:lnTo>
                    <a:lnTo>
                      <a:pt x="12788" y="5646"/>
                    </a:lnTo>
                    <a:lnTo>
                      <a:pt x="12959" y="6073"/>
                    </a:lnTo>
                    <a:lnTo>
                      <a:pt x="13088" y="6244"/>
                    </a:lnTo>
                    <a:lnTo>
                      <a:pt x="13216" y="6458"/>
                    </a:lnTo>
                    <a:lnTo>
                      <a:pt x="13430" y="6629"/>
                    </a:lnTo>
                    <a:lnTo>
                      <a:pt x="13601" y="6758"/>
                    </a:lnTo>
                    <a:lnTo>
                      <a:pt x="14072" y="7014"/>
                    </a:lnTo>
                    <a:lnTo>
                      <a:pt x="14542" y="7185"/>
                    </a:lnTo>
                    <a:lnTo>
                      <a:pt x="15012" y="7357"/>
                    </a:lnTo>
                    <a:lnTo>
                      <a:pt x="15483" y="7528"/>
                    </a:lnTo>
                    <a:lnTo>
                      <a:pt x="15953" y="7784"/>
                    </a:lnTo>
                    <a:lnTo>
                      <a:pt x="16338" y="8041"/>
                    </a:lnTo>
                    <a:lnTo>
                      <a:pt x="16638" y="8340"/>
                    </a:lnTo>
                    <a:lnTo>
                      <a:pt x="16980" y="8682"/>
                    </a:lnTo>
                    <a:lnTo>
                      <a:pt x="17237" y="9025"/>
                    </a:lnTo>
                    <a:lnTo>
                      <a:pt x="17450" y="9409"/>
                    </a:lnTo>
                    <a:lnTo>
                      <a:pt x="17664" y="9837"/>
                    </a:lnTo>
                    <a:lnTo>
                      <a:pt x="18049" y="10650"/>
                    </a:lnTo>
                    <a:lnTo>
                      <a:pt x="18691" y="12361"/>
                    </a:lnTo>
                    <a:lnTo>
                      <a:pt x="19118" y="13259"/>
                    </a:lnTo>
                    <a:lnTo>
                      <a:pt x="19589" y="14114"/>
                    </a:lnTo>
                    <a:lnTo>
                      <a:pt x="20145" y="14970"/>
                    </a:lnTo>
                    <a:lnTo>
                      <a:pt x="20487" y="15355"/>
                    </a:lnTo>
                    <a:lnTo>
                      <a:pt x="20787" y="15697"/>
                    </a:lnTo>
                    <a:lnTo>
                      <a:pt x="21171" y="16082"/>
                    </a:lnTo>
                    <a:lnTo>
                      <a:pt x="21514" y="16424"/>
                    </a:lnTo>
                    <a:lnTo>
                      <a:pt x="21941" y="16723"/>
                    </a:lnTo>
                    <a:lnTo>
                      <a:pt x="22326" y="17023"/>
                    </a:lnTo>
                    <a:lnTo>
                      <a:pt x="22754" y="17279"/>
                    </a:lnTo>
                    <a:lnTo>
                      <a:pt x="23224" y="17536"/>
                    </a:lnTo>
                    <a:lnTo>
                      <a:pt x="23652" y="17750"/>
                    </a:lnTo>
                    <a:lnTo>
                      <a:pt x="24123" y="17921"/>
                    </a:lnTo>
                    <a:lnTo>
                      <a:pt x="24636" y="18135"/>
                    </a:lnTo>
                    <a:lnTo>
                      <a:pt x="25106" y="18306"/>
                    </a:lnTo>
                    <a:lnTo>
                      <a:pt x="25577" y="18562"/>
                    </a:lnTo>
                    <a:lnTo>
                      <a:pt x="25791" y="18733"/>
                    </a:lnTo>
                    <a:lnTo>
                      <a:pt x="26005" y="18904"/>
                    </a:lnTo>
                    <a:lnTo>
                      <a:pt x="26176" y="19118"/>
                    </a:lnTo>
                    <a:lnTo>
                      <a:pt x="26304" y="19375"/>
                    </a:lnTo>
                    <a:lnTo>
                      <a:pt x="26432" y="19589"/>
                    </a:lnTo>
                    <a:lnTo>
                      <a:pt x="26518" y="19845"/>
                    </a:lnTo>
                    <a:lnTo>
                      <a:pt x="26603" y="20145"/>
                    </a:lnTo>
                    <a:lnTo>
                      <a:pt x="26603" y="20401"/>
                    </a:lnTo>
                    <a:lnTo>
                      <a:pt x="26603" y="20957"/>
                    </a:lnTo>
                    <a:lnTo>
                      <a:pt x="26518" y="21856"/>
                    </a:lnTo>
                    <a:lnTo>
                      <a:pt x="26347" y="22754"/>
                    </a:lnTo>
                    <a:lnTo>
                      <a:pt x="26218" y="23182"/>
                    </a:lnTo>
                    <a:lnTo>
                      <a:pt x="26090" y="23609"/>
                    </a:lnTo>
                    <a:lnTo>
                      <a:pt x="25876" y="24037"/>
                    </a:lnTo>
                    <a:lnTo>
                      <a:pt x="25705" y="24422"/>
                    </a:lnTo>
                    <a:lnTo>
                      <a:pt x="25448" y="24764"/>
                    </a:lnTo>
                    <a:lnTo>
                      <a:pt x="25192" y="25106"/>
                    </a:lnTo>
                    <a:lnTo>
                      <a:pt x="24850" y="25448"/>
                    </a:lnTo>
                    <a:lnTo>
                      <a:pt x="24508" y="25705"/>
                    </a:lnTo>
                    <a:lnTo>
                      <a:pt x="23994" y="26004"/>
                    </a:lnTo>
                    <a:lnTo>
                      <a:pt x="23438" y="26175"/>
                    </a:lnTo>
                    <a:lnTo>
                      <a:pt x="22839" y="26304"/>
                    </a:lnTo>
                    <a:lnTo>
                      <a:pt x="22241" y="26389"/>
                    </a:lnTo>
                    <a:lnTo>
                      <a:pt x="21043" y="26389"/>
                    </a:lnTo>
                    <a:lnTo>
                      <a:pt x="19846" y="26261"/>
                    </a:lnTo>
                    <a:lnTo>
                      <a:pt x="18776" y="26133"/>
                    </a:lnTo>
                    <a:lnTo>
                      <a:pt x="17707" y="26090"/>
                    </a:lnTo>
                    <a:lnTo>
                      <a:pt x="16723" y="26090"/>
                    </a:lnTo>
                    <a:lnTo>
                      <a:pt x="15697" y="26175"/>
                    </a:lnTo>
                    <a:lnTo>
                      <a:pt x="13687" y="26347"/>
                    </a:lnTo>
                    <a:lnTo>
                      <a:pt x="12703" y="26432"/>
                    </a:lnTo>
                    <a:lnTo>
                      <a:pt x="11719" y="26518"/>
                    </a:lnTo>
                    <a:lnTo>
                      <a:pt x="9709" y="26518"/>
                    </a:lnTo>
                    <a:lnTo>
                      <a:pt x="8725" y="26389"/>
                    </a:lnTo>
                    <a:lnTo>
                      <a:pt x="7784" y="26218"/>
                    </a:lnTo>
                    <a:lnTo>
                      <a:pt x="7228" y="26047"/>
                    </a:lnTo>
                    <a:lnTo>
                      <a:pt x="6715" y="25876"/>
                    </a:lnTo>
                    <a:lnTo>
                      <a:pt x="6202" y="25662"/>
                    </a:lnTo>
                    <a:lnTo>
                      <a:pt x="5689" y="25406"/>
                    </a:lnTo>
                    <a:lnTo>
                      <a:pt x="5218" y="25149"/>
                    </a:lnTo>
                    <a:lnTo>
                      <a:pt x="4748" y="24850"/>
                    </a:lnTo>
                    <a:lnTo>
                      <a:pt x="4277" y="24550"/>
                    </a:lnTo>
                    <a:lnTo>
                      <a:pt x="3849" y="24208"/>
                    </a:lnTo>
                    <a:lnTo>
                      <a:pt x="3593" y="23994"/>
                    </a:lnTo>
                    <a:lnTo>
                      <a:pt x="3336" y="23738"/>
                    </a:lnTo>
                    <a:lnTo>
                      <a:pt x="3165" y="23438"/>
                    </a:lnTo>
                    <a:lnTo>
                      <a:pt x="2994" y="23139"/>
                    </a:lnTo>
                    <a:lnTo>
                      <a:pt x="2352" y="21941"/>
                    </a:lnTo>
                    <a:lnTo>
                      <a:pt x="1112" y="19589"/>
                    </a:lnTo>
                    <a:lnTo>
                      <a:pt x="813" y="19033"/>
                    </a:lnTo>
                    <a:lnTo>
                      <a:pt x="556" y="18477"/>
                    </a:lnTo>
                    <a:lnTo>
                      <a:pt x="385" y="17878"/>
                    </a:lnTo>
                    <a:lnTo>
                      <a:pt x="214" y="17279"/>
                    </a:lnTo>
                    <a:lnTo>
                      <a:pt x="128" y="16595"/>
                    </a:lnTo>
                    <a:lnTo>
                      <a:pt x="128" y="15953"/>
                    </a:lnTo>
                    <a:lnTo>
                      <a:pt x="171" y="15269"/>
                    </a:lnTo>
                    <a:lnTo>
                      <a:pt x="214" y="14585"/>
                    </a:lnTo>
                    <a:lnTo>
                      <a:pt x="342" y="13344"/>
                    </a:lnTo>
                    <a:lnTo>
                      <a:pt x="428" y="12104"/>
                    </a:lnTo>
                    <a:lnTo>
                      <a:pt x="470" y="10906"/>
                    </a:lnTo>
                    <a:lnTo>
                      <a:pt x="428" y="9709"/>
                    </a:lnTo>
                    <a:lnTo>
                      <a:pt x="385" y="7314"/>
                    </a:lnTo>
                    <a:lnTo>
                      <a:pt x="428" y="6116"/>
                    </a:lnTo>
                    <a:lnTo>
                      <a:pt x="513" y="4919"/>
                    </a:lnTo>
                    <a:lnTo>
                      <a:pt x="599" y="4363"/>
                    </a:lnTo>
                    <a:lnTo>
                      <a:pt x="684" y="3764"/>
                    </a:lnTo>
                    <a:lnTo>
                      <a:pt x="813" y="3208"/>
                    </a:lnTo>
                    <a:lnTo>
                      <a:pt x="984" y="2652"/>
                    </a:lnTo>
                    <a:lnTo>
                      <a:pt x="1155" y="2096"/>
                    </a:lnTo>
                    <a:lnTo>
                      <a:pt x="1411" y="1540"/>
                    </a:lnTo>
                    <a:lnTo>
                      <a:pt x="1668" y="1026"/>
                    </a:lnTo>
                    <a:lnTo>
                      <a:pt x="1839" y="813"/>
                    </a:lnTo>
                    <a:lnTo>
                      <a:pt x="2010" y="599"/>
                    </a:lnTo>
                    <a:lnTo>
                      <a:pt x="2224" y="385"/>
                    </a:lnTo>
                    <a:lnTo>
                      <a:pt x="2481" y="257"/>
                    </a:lnTo>
                    <a:lnTo>
                      <a:pt x="2780" y="171"/>
                    </a:lnTo>
                    <a:lnTo>
                      <a:pt x="3079" y="128"/>
                    </a:lnTo>
                    <a:close/>
                    <a:moveTo>
                      <a:pt x="2994" y="0"/>
                    </a:moveTo>
                    <a:lnTo>
                      <a:pt x="2737" y="43"/>
                    </a:lnTo>
                    <a:lnTo>
                      <a:pt x="2481" y="128"/>
                    </a:lnTo>
                    <a:lnTo>
                      <a:pt x="2224" y="257"/>
                    </a:lnTo>
                    <a:lnTo>
                      <a:pt x="2010" y="385"/>
                    </a:lnTo>
                    <a:lnTo>
                      <a:pt x="1839" y="599"/>
                    </a:lnTo>
                    <a:lnTo>
                      <a:pt x="1668" y="770"/>
                    </a:lnTo>
                    <a:lnTo>
                      <a:pt x="1411" y="1283"/>
                    </a:lnTo>
                    <a:lnTo>
                      <a:pt x="1155" y="1796"/>
                    </a:lnTo>
                    <a:lnTo>
                      <a:pt x="941" y="2310"/>
                    </a:lnTo>
                    <a:lnTo>
                      <a:pt x="770" y="2866"/>
                    </a:lnTo>
                    <a:lnTo>
                      <a:pt x="642" y="3464"/>
                    </a:lnTo>
                    <a:lnTo>
                      <a:pt x="513" y="4063"/>
                    </a:lnTo>
                    <a:lnTo>
                      <a:pt x="428" y="4619"/>
                    </a:lnTo>
                    <a:lnTo>
                      <a:pt x="342" y="5218"/>
                    </a:lnTo>
                    <a:lnTo>
                      <a:pt x="299" y="6416"/>
                    </a:lnTo>
                    <a:lnTo>
                      <a:pt x="257" y="7613"/>
                    </a:lnTo>
                    <a:lnTo>
                      <a:pt x="342" y="10051"/>
                    </a:lnTo>
                    <a:lnTo>
                      <a:pt x="342" y="11291"/>
                    </a:lnTo>
                    <a:lnTo>
                      <a:pt x="299" y="12532"/>
                    </a:lnTo>
                    <a:lnTo>
                      <a:pt x="171" y="13815"/>
                    </a:lnTo>
                    <a:lnTo>
                      <a:pt x="43" y="15141"/>
                    </a:lnTo>
                    <a:lnTo>
                      <a:pt x="0" y="15782"/>
                    </a:lnTo>
                    <a:lnTo>
                      <a:pt x="0" y="16467"/>
                    </a:lnTo>
                    <a:lnTo>
                      <a:pt x="43" y="17108"/>
                    </a:lnTo>
                    <a:lnTo>
                      <a:pt x="214" y="17750"/>
                    </a:lnTo>
                    <a:lnTo>
                      <a:pt x="385" y="18348"/>
                    </a:lnTo>
                    <a:lnTo>
                      <a:pt x="642" y="18904"/>
                    </a:lnTo>
                    <a:lnTo>
                      <a:pt x="898" y="19461"/>
                    </a:lnTo>
                    <a:lnTo>
                      <a:pt x="1198" y="20017"/>
                    </a:lnTo>
                    <a:lnTo>
                      <a:pt x="2523" y="22497"/>
                    </a:lnTo>
                    <a:lnTo>
                      <a:pt x="3165" y="23695"/>
                    </a:lnTo>
                    <a:lnTo>
                      <a:pt x="3251" y="23823"/>
                    </a:lnTo>
                    <a:lnTo>
                      <a:pt x="3336" y="23951"/>
                    </a:lnTo>
                    <a:lnTo>
                      <a:pt x="3593" y="24165"/>
                    </a:lnTo>
                    <a:lnTo>
                      <a:pt x="4063" y="24550"/>
                    </a:lnTo>
                    <a:lnTo>
                      <a:pt x="4534" y="24892"/>
                    </a:lnTo>
                    <a:lnTo>
                      <a:pt x="5004" y="25192"/>
                    </a:lnTo>
                    <a:lnTo>
                      <a:pt x="5517" y="25491"/>
                    </a:lnTo>
                    <a:lnTo>
                      <a:pt x="6031" y="25748"/>
                    </a:lnTo>
                    <a:lnTo>
                      <a:pt x="6501" y="25962"/>
                    </a:lnTo>
                    <a:lnTo>
                      <a:pt x="7014" y="26133"/>
                    </a:lnTo>
                    <a:lnTo>
                      <a:pt x="7485" y="26261"/>
                    </a:lnTo>
                    <a:lnTo>
                      <a:pt x="7998" y="26389"/>
                    </a:lnTo>
                    <a:lnTo>
                      <a:pt x="8982" y="26560"/>
                    </a:lnTo>
                    <a:lnTo>
                      <a:pt x="10008" y="26646"/>
                    </a:lnTo>
                    <a:lnTo>
                      <a:pt x="11035" y="26646"/>
                    </a:lnTo>
                    <a:lnTo>
                      <a:pt x="12019" y="26603"/>
                    </a:lnTo>
                    <a:lnTo>
                      <a:pt x="14072" y="26432"/>
                    </a:lnTo>
                    <a:lnTo>
                      <a:pt x="16125" y="26261"/>
                    </a:lnTo>
                    <a:lnTo>
                      <a:pt x="17151" y="26218"/>
                    </a:lnTo>
                    <a:lnTo>
                      <a:pt x="18178" y="26218"/>
                    </a:lnTo>
                    <a:lnTo>
                      <a:pt x="19418" y="26347"/>
                    </a:lnTo>
                    <a:lnTo>
                      <a:pt x="20615" y="26475"/>
                    </a:lnTo>
                    <a:lnTo>
                      <a:pt x="21214" y="26518"/>
                    </a:lnTo>
                    <a:lnTo>
                      <a:pt x="21856" y="26518"/>
                    </a:lnTo>
                    <a:lnTo>
                      <a:pt x="22455" y="26475"/>
                    </a:lnTo>
                    <a:lnTo>
                      <a:pt x="23053" y="26389"/>
                    </a:lnTo>
                    <a:lnTo>
                      <a:pt x="23524" y="26304"/>
                    </a:lnTo>
                    <a:lnTo>
                      <a:pt x="23994" y="26133"/>
                    </a:lnTo>
                    <a:lnTo>
                      <a:pt x="24422" y="25876"/>
                    </a:lnTo>
                    <a:lnTo>
                      <a:pt x="24850" y="25619"/>
                    </a:lnTo>
                    <a:lnTo>
                      <a:pt x="25192" y="25320"/>
                    </a:lnTo>
                    <a:lnTo>
                      <a:pt x="25448" y="24978"/>
                    </a:lnTo>
                    <a:lnTo>
                      <a:pt x="25705" y="24636"/>
                    </a:lnTo>
                    <a:lnTo>
                      <a:pt x="25919" y="24251"/>
                    </a:lnTo>
                    <a:lnTo>
                      <a:pt x="26133" y="23823"/>
                    </a:lnTo>
                    <a:lnTo>
                      <a:pt x="26261" y="23395"/>
                    </a:lnTo>
                    <a:lnTo>
                      <a:pt x="26432" y="22968"/>
                    </a:lnTo>
                    <a:lnTo>
                      <a:pt x="26518" y="22540"/>
                    </a:lnTo>
                    <a:lnTo>
                      <a:pt x="26689" y="21599"/>
                    </a:lnTo>
                    <a:lnTo>
                      <a:pt x="26732" y="21129"/>
                    </a:lnTo>
                    <a:lnTo>
                      <a:pt x="26774" y="20658"/>
                    </a:lnTo>
                    <a:lnTo>
                      <a:pt x="26732" y="20188"/>
                    </a:lnTo>
                    <a:lnTo>
                      <a:pt x="26603" y="19674"/>
                    </a:lnTo>
                    <a:lnTo>
                      <a:pt x="26389" y="19247"/>
                    </a:lnTo>
                    <a:lnTo>
                      <a:pt x="26261" y="19033"/>
                    </a:lnTo>
                    <a:lnTo>
                      <a:pt x="26128" y="18866"/>
                    </a:lnTo>
                    <a:lnTo>
                      <a:pt x="26133" y="18862"/>
                    </a:lnTo>
                    <a:lnTo>
                      <a:pt x="26090" y="18819"/>
                    </a:lnTo>
                    <a:lnTo>
                      <a:pt x="25919" y="18648"/>
                    </a:lnTo>
                    <a:lnTo>
                      <a:pt x="25705" y="18477"/>
                    </a:lnTo>
                    <a:lnTo>
                      <a:pt x="25235" y="18220"/>
                    </a:lnTo>
                    <a:lnTo>
                      <a:pt x="24721" y="18006"/>
                    </a:lnTo>
                    <a:lnTo>
                      <a:pt x="24208" y="17835"/>
                    </a:lnTo>
                    <a:lnTo>
                      <a:pt x="23738" y="17621"/>
                    </a:lnTo>
                    <a:lnTo>
                      <a:pt x="23224" y="17408"/>
                    </a:lnTo>
                    <a:lnTo>
                      <a:pt x="22754" y="17151"/>
                    </a:lnTo>
                    <a:lnTo>
                      <a:pt x="22326" y="16852"/>
                    </a:lnTo>
                    <a:lnTo>
                      <a:pt x="21899" y="16552"/>
                    </a:lnTo>
                    <a:lnTo>
                      <a:pt x="21514" y="16210"/>
                    </a:lnTo>
                    <a:lnTo>
                      <a:pt x="21129" y="15868"/>
                    </a:lnTo>
                    <a:lnTo>
                      <a:pt x="20744" y="15483"/>
                    </a:lnTo>
                    <a:lnTo>
                      <a:pt x="20402" y="15055"/>
                    </a:lnTo>
                    <a:lnTo>
                      <a:pt x="20102" y="14670"/>
                    </a:lnTo>
                    <a:lnTo>
                      <a:pt x="19803" y="14243"/>
                    </a:lnTo>
                    <a:lnTo>
                      <a:pt x="19546" y="13772"/>
                    </a:lnTo>
                    <a:lnTo>
                      <a:pt x="19118" y="12917"/>
                    </a:lnTo>
                    <a:lnTo>
                      <a:pt x="18734" y="12018"/>
                    </a:lnTo>
                    <a:lnTo>
                      <a:pt x="18391" y="11120"/>
                    </a:lnTo>
                    <a:lnTo>
                      <a:pt x="18006" y="10222"/>
                    </a:lnTo>
                    <a:lnTo>
                      <a:pt x="17621" y="9409"/>
                    </a:lnTo>
                    <a:lnTo>
                      <a:pt x="17365" y="9025"/>
                    </a:lnTo>
                    <a:lnTo>
                      <a:pt x="17108" y="8640"/>
                    </a:lnTo>
                    <a:lnTo>
                      <a:pt x="16809" y="8297"/>
                    </a:lnTo>
                    <a:lnTo>
                      <a:pt x="16467" y="7998"/>
                    </a:lnTo>
                    <a:lnTo>
                      <a:pt x="16125" y="7741"/>
                    </a:lnTo>
                    <a:lnTo>
                      <a:pt x="15740" y="7485"/>
                    </a:lnTo>
                    <a:lnTo>
                      <a:pt x="15226" y="7271"/>
                    </a:lnTo>
                    <a:lnTo>
                      <a:pt x="14713" y="7100"/>
                    </a:lnTo>
                    <a:lnTo>
                      <a:pt x="14243" y="6929"/>
                    </a:lnTo>
                    <a:lnTo>
                      <a:pt x="13729" y="6715"/>
                    </a:lnTo>
                    <a:lnTo>
                      <a:pt x="13516" y="6544"/>
                    </a:lnTo>
                    <a:lnTo>
                      <a:pt x="13344" y="6373"/>
                    </a:lnTo>
                    <a:lnTo>
                      <a:pt x="13173" y="6159"/>
                    </a:lnTo>
                    <a:lnTo>
                      <a:pt x="13045" y="5945"/>
                    </a:lnTo>
                    <a:lnTo>
                      <a:pt x="12959" y="5731"/>
                    </a:lnTo>
                    <a:lnTo>
                      <a:pt x="12874" y="5475"/>
                    </a:lnTo>
                    <a:lnTo>
                      <a:pt x="12746" y="4961"/>
                    </a:lnTo>
                    <a:lnTo>
                      <a:pt x="12617" y="3849"/>
                    </a:lnTo>
                    <a:lnTo>
                      <a:pt x="12575" y="3422"/>
                    </a:lnTo>
                    <a:lnTo>
                      <a:pt x="12532" y="3208"/>
                    </a:lnTo>
                    <a:lnTo>
                      <a:pt x="12446" y="2994"/>
                    </a:lnTo>
                    <a:lnTo>
                      <a:pt x="12275" y="2652"/>
                    </a:lnTo>
                    <a:lnTo>
                      <a:pt x="12061" y="2395"/>
                    </a:lnTo>
                    <a:lnTo>
                      <a:pt x="11805" y="2181"/>
                    </a:lnTo>
                    <a:lnTo>
                      <a:pt x="11505" y="2010"/>
                    </a:lnTo>
                    <a:lnTo>
                      <a:pt x="11120" y="1839"/>
                    </a:lnTo>
                    <a:lnTo>
                      <a:pt x="10735" y="1711"/>
                    </a:lnTo>
                    <a:lnTo>
                      <a:pt x="9923" y="1454"/>
                    </a:lnTo>
                    <a:lnTo>
                      <a:pt x="9110" y="1240"/>
                    </a:lnTo>
                    <a:lnTo>
                      <a:pt x="8725" y="1112"/>
                    </a:lnTo>
                    <a:lnTo>
                      <a:pt x="8340" y="941"/>
                    </a:lnTo>
                    <a:lnTo>
                      <a:pt x="7827" y="727"/>
                    </a:lnTo>
                    <a:lnTo>
                      <a:pt x="7271" y="513"/>
                    </a:lnTo>
                    <a:lnTo>
                      <a:pt x="6672" y="342"/>
                    </a:lnTo>
                    <a:lnTo>
                      <a:pt x="6031" y="214"/>
                    </a:lnTo>
                    <a:lnTo>
                      <a:pt x="5432" y="128"/>
                    </a:lnTo>
                    <a:lnTo>
                      <a:pt x="4790" y="86"/>
                    </a:lnTo>
                    <a:lnTo>
                      <a:pt x="3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78775" y="934950"/>
                <a:ext cx="382800" cy="389250"/>
              </a:xfrm>
              <a:custGeom>
                <a:avLst/>
                <a:gdLst/>
                <a:ahLst/>
                <a:cxnLst/>
                <a:rect l="l" t="t" r="r" b="b"/>
                <a:pathLst>
                  <a:path w="15312" h="15570" extrusionOk="0">
                    <a:moveTo>
                      <a:pt x="2524" y="172"/>
                    </a:moveTo>
                    <a:lnTo>
                      <a:pt x="3208" y="258"/>
                    </a:lnTo>
                    <a:lnTo>
                      <a:pt x="3849" y="343"/>
                    </a:lnTo>
                    <a:lnTo>
                      <a:pt x="4448" y="557"/>
                    </a:lnTo>
                    <a:lnTo>
                      <a:pt x="4748" y="642"/>
                    </a:lnTo>
                    <a:lnTo>
                      <a:pt x="5004" y="814"/>
                    </a:lnTo>
                    <a:lnTo>
                      <a:pt x="5304" y="985"/>
                    </a:lnTo>
                    <a:lnTo>
                      <a:pt x="5517" y="1156"/>
                    </a:lnTo>
                    <a:lnTo>
                      <a:pt x="5731" y="1370"/>
                    </a:lnTo>
                    <a:lnTo>
                      <a:pt x="5945" y="1583"/>
                    </a:lnTo>
                    <a:lnTo>
                      <a:pt x="6116" y="1797"/>
                    </a:lnTo>
                    <a:lnTo>
                      <a:pt x="6245" y="2054"/>
                    </a:lnTo>
                    <a:lnTo>
                      <a:pt x="6330" y="2311"/>
                    </a:lnTo>
                    <a:lnTo>
                      <a:pt x="6416" y="2567"/>
                    </a:lnTo>
                    <a:lnTo>
                      <a:pt x="6501" y="3166"/>
                    </a:lnTo>
                    <a:lnTo>
                      <a:pt x="6587" y="3679"/>
                    </a:lnTo>
                    <a:lnTo>
                      <a:pt x="6630" y="3936"/>
                    </a:lnTo>
                    <a:lnTo>
                      <a:pt x="6715" y="4192"/>
                    </a:lnTo>
                    <a:lnTo>
                      <a:pt x="6886" y="4406"/>
                    </a:lnTo>
                    <a:lnTo>
                      <a:pt x="7100" y="4577"/>
                    </a:lnTo>
                    <a:lnTo>
                      <a:pt x="7314" y="4706"/>
                    </a:lnTo>
                    <a:lnTo>
                      <a:pt x="7570" y="4834"/>
                    </a:lnTo>
                    <a:lnTo>
                      <a:pt x="8084" y="5005"/>
                    </a:lnTo>
                    <a:lnTo>
                      <a:pt x="8340" y="5133"/>
                    </a:lnTo>
                    <a:lnTo>
                      <a:pt x="8554" y="5262"/>
                    </a:lnTo>
                    <a:lnTo>
                      <a:pt x="8939" y="5561"/>
                    </a:lnTo>
                    <a:lnTo>
                      <a:pt x="9239" y="5903"/>
                    </a:lnTo>
                    <a:lnTo>
                      <a:pt x="9538" y="6331"/>
                    </a:lnTo>
                    <a:lnTo>
                      <a:pt x="9752" y="6801"/>
                    </a:lnTo>
                    <a:lnTo>
                      <a:pt x="10179" y="7742"/>
                    </a:lnTo>
                    <a:lnTo>
                      <a:pt x="10393" y="8213"/>
                    </a:lnTo>
                    <a:lnTo>
                      <a:pt x="10607" y="8726"/>
                    </a:lnTo>
                    <a:lnTo>
                      <a:pt x="10864" y="9197"/>
                    </a:lnTo>
                    <a:lnTo>
                      <a:pt x="11206" y="9624"/>
                    </a:lnTo>
                    <a:lnTo>
                      <a:pt x="11591" y="10095"/>
                    </a:lnTo>
                    <a:lnTo>
                      <a:pt x="12061" y="10522"/>
                    </a:lnTo>
                    <a:lnTo>
                      <a:pt x="12575" y="10865"/>
                    </a:lnTo>
                    <a:lnTo>
                      <a:pt x="13131" y="11207"/>
                    </a:lnTo>
                    <a:lnTo>
                      <a:pt x="13687" y="11506"/>
                    </a:lnTo>
                    <a:lnTo>
                      <a:pt x="14200" y="11891"/>
                    </a:lnTo>
                    <a:lnTo>
                      <a:pt x="14457" y="12062"/>
                    </a:lnTo>
                    <a:lnTo>
                      <a:pt x="14670" y="12276"/>
                    </a:lnTo>
                    <a:lnTo>
                      <a:pt x="14841" y="12533"/>
                    </a:lnTo>
                    <a:lnTo>
                      <a:pt x="15013" y="12789"/>
                    </a:lnTo>
                    <a:lnTo>
                      <a:pt x="15098" y="13046"/>
                    </a:lnTo>
                    <a:lnTo>
                      <a:pt x="15184" y="13345"/>
                    </a:lnTo>
                    <a:lnTo>
                      <a:pt x="15184" y="13645"/>
                    </a:lnTo>
                    <a:lnTo>
                      <a:pt x="15141" y="13944"/>
                    </a:lnTo>
                    <a:lnTo>
                      <a:pt x="15013" y="14201"/>
                    </a:lnTo>
                    <a:lnTo>
                      <a:pt x="14884" y="14457"/>
                    </a:lnTo>
                    <a:lnTo>
                      <a:pt x="14670" y="14671"/>
                    </a:lnTo>
                    <a:lnTo>
                      <a:pt x="14457" y="14842"/>
                    </a:lnTo>
                    <a:lnTo>
                      <a:pt x="14243" y="15013"/>
                    </a:lnTo>
                    <a:lnTo>
                      <a:pt x="13986" y="15142"/>
                    </a:lnTo>
                    <a:lnTo>
                      <a:pt x="13687" y="15227"/>
                    </a:lnTo>
                    <a:lnTo>
                      <a:pt x="13430" y="15313"/>
                    </a:lnTo>
                    <a:lnTo>
                      <a:pt x="13088" y="15355"/>
                    </a:lnTo>
                    <a:lnTo>
                      <a:pt x="12104" y="15355"/>
                    </a:lnTo>
                    <a:lnTo>
                      <a:pt x="11463" y="15270"/>
                    </a:lnTo>
                    <a:lnTo>
                      <a:pt x="10778" y="15184"/>
                    </a:lnTo>
                    <a:lnTo>
                      <a:pt x="9666" y="15184"/>
                    </a:lnTo>
                    <a:lnTo>
                      <a:pt x="8554" y="15270"/>
                    </a:lnTo>
                    <a:lnTo>
                      <a:pt x="7485" y="15398"/>
                    </a:lnTo>
                    <a:lnTo>
                      <a:pt x="6373" y="15441"/>
                    </a:lnTo>
                    <a:lnTo>
                      <a:pt x="5860" y="15441"/>
                    </a:lnTo>
                    <a:lnTo>
                      <a:pt x="5304" y="15398"/>
                    </a:lnTo>
                    <a:lnTo>
                      <a:pt x="4790" y="15313"/>
                    </a:lnTo>
                    <a:lnTo>
                      <a:pt x="4234" y="15184"/>
                    </a:lnTo>
                    <a:lnTo>
                      <a:pt x="3636" y="14928"/>
                    </a:lnTo>
                    <a:lnTo>
                      <a:pt x="3080" y="14671"/>
                    </a:lnTo>
                    <a:lnTo>
                      <a:pt x="2566" y="14329"/>
                    </a:lnTo>
                    <a:lnTo>
                      <a:pt x="2096" y="13944"/>
                    </a:lnTo>
                    <a:lnTo>
                      <a:pt x="1968" y="13773"/>
                    </a:lnTo>
                    <a:lnTo>
                      <a:pt x="1882" y="13645"/>
                    </a:lnTo>
                    <a:lnTo>
                      <a:pt x="1711" y="13303"/>
                    </a:lnTo>
                    <a:lnTo>
                      <a:pt x="1369" y="12661"/>
                    </a:lnTo>
                    <a:lnTo>
                      <a:pt x="684" y="11378"/>
                    </a:lnTo>
                    <a:lnTo>
                      <a:pt x="385" y="10736"/>
                    </a:lnTo>
                    <a:lnTo>
                      <a:pt x="257" y="10437"/>
                    </a:lnTo>
                    <a:lnTo>
                      <a:pt x="171" y="10095"/>
                    </a:lnTo>
                    <a:lnTo>
                      <a:pt x="128" y="9753"/>
                    </a:lnTo>
                    <a:lnTo>
                      <a:pt x="128" y="9368"/>
                    </a:lnTo>
                    <a:lnTo>
                      <a:pt x="171" y="8641"/>
                    </a:lnTo>
                    <a:lnTo>
                      <a:pt x="257" y="7956"/>
                    </a:lnTo>
                    <a:lnTo>
                      <a:pt x="299" y="7272"/>
                    </a:lnTo>
                    <a:lnTo>
                      <a:pt x="342" y="6630"/>
                    </a:lnTo>
                    <a:lnTo>
                      <a:pt x="342" y="5946"/>
                    </a:lnTo>
                    <a:lnTo>
                      <a:pt x="299" y="4663"/>
                    </a:lnTo>
                    <a:lnTo>
                      <a:pt x="299" y="4021"/>
                    </a:lnTo>
                    <a:lnTo>
                      <a:pt x="342" y="3337"/>
                    </a:lnTo>
                    <a:lnTo>
                      <a:pt x="385" y="2695"/>
                    </a:lnTo>
                    <a:lnTo>
                      <a:pt x="513" y="2054"/>
                    </a:lnTo>
                    <a:lnTo>
                      <a:pt x="684" y="1455"/>
                    </a:lnTo>
                    <a:lnTo>
                      <a:pt x="941" y="856"/>
                    </a:lnTo>
                    <a:lnTo>
                      <a:pt x="1069" y="600"/>
                    </a:lnTo>
                    <a:lnTo>
                      <a:pt x="1283" y="386"/>
                    </a:lnTo>
                    <a:lnTo>
                      <a:pt x="1412" y="300"/>
                    </a:lnTo>
                    <a:lnTo>
                      <a:pt x="1540" y="215"/>
                    </a:lnTo>
                    <a:lnTo>
                      <a:pt x="1882" y="172"/>
                    </a:lnTo>
                    <a:close/>
                    <a:moveTo>
                      <a:pt x="2010" y="1"/>
                    </a:moveTo>
                    <a:lnTo>
                      <a:pt x="1668" y="44"/>
                    </a:lnTo>
                    <a:lnTo>
                      <a:pt x="1369" y="129"/>
                    </a:lnTo>
                    <a:lnTo>
                      <a:pt x="1155" y="300"/>
                    </a:lnTo>
                    <a:lnTo>
                      <a:pt x="941" y="557"/>
                    </a:lnTo>
                    <a:lnTo>
                      <a:pt x="813" y="814"/>
                    </a:lnTo>
                    <a:lnTo>
                      <a:pt x="684" y="1070"/>
                    </a:lnTo>
                    <a:lnTo>
                      <a:pt x="471" y="1669"/>
                    </a:lnTo>
                    <a:lnTo>
                      <a:pt x="299" y="2311"/>
                    </a:lnTo>
                    <a:lnTo>
                      <a:pt x="214" y="2995"/>
                    </a:lnTo>
                    <a:lnTo>
                      <a:pt x="171" y="3636"/>
                    </a:lnTo>
                    <a:lnTo>
                      <a:pt x="171" y="4962"/>
                    </a:lnTo>
                    <a:lnTo>
                      <a:pt x="214" y="6331"/>
                    </a:lnTo>
                    <a:lnTo>
                      <a:pt x="214" y="7015"/>
                    </a:lnTo>
                    <a:lnTo>
                      <a:pt x="171" y="7657"/>
                    </a:lnTo>
                    <a:lnTo>
                      <a:pt x="86" y="8427"/>
                    </a:lnTo>
                    <a:lnTo>
                      <a:pt x="0" y="9154"/>
                    </a:lnTo>
                    <a:lnTo>
                      <a:pt x="0" y="9496"/>
                    </a:lnTo>
                    <a:lnTo>
                      <a:pt x="43" y="9881"/>
                    </a:lnTo>
                    <a:lnTo>
                      <a:pt x="86" y="10223"/>
                    </a:lnTo>
                    <a:lnTo>
                      <a:pt x="171" y="10565"/>
                    </a:lnTo>
                    <a:lnTo>
                      <a:pt x="428" y="11207"/>
                    </a:lnTo>
                    <a:lnTo>
                      <a:pt x="770" y="11806"/>
                    </a:lnTo>
                    <a:lnTo>
                      <a:pt x="1454" y="13131"/>
                    </a:lnTo>
                    <a:lnTo>
                      <a:pt x="1839" y="13816"/>
                    </a:lnTo>
                    <a:lnTo>
                      <a:pt x="1925" y="13944"/>
                    </a:lnTo>
                    <a:lnTo>
                      <a:pt x="2053" y="14072"/>
                    </a:lnTo>
                    <a:lnTo>
                      <a:pt x="2310" y="14286"/>
                    </a:lnTo>
                    <a:lnTo>
                      <a:pt x="2823" y="14671"/>
                    </a:lnTo>
                    <a:lnTo>
                      <a:pt x="3422" y="14971"/>
                    </a:lnTo>
                    <a:lnTo>
                      <a:pt x="3935" y="15184"/>
                    </a:lnTo>
                    <a:lnTo>
                      <a:pt x="4448" y="15355"/>
                    </a:lnTo>
                    <a:lnTo>
                      <a:pt x="5004" y="15484"/>
                    </a:lnTo>
                    <a:lnTo>
                      <a:pt x="5560" y="15527"/>
                    </a:lnTo>
                    <a:lnTo>
                      <a:pt x="6116" y="15569"/>
                    </a:lnTo>
                    <a:lnTo>
                      <a:pt x="6672" y="15569"/>
                    </a:lnTo>
                    <a:lnTo>
                      <a:pt x="7784" y="15484"/>
                    </a:lnTo>
                    <a:lnTo>
                      <a:pt x="8939" y="15398"/>
                    </a:lnTo>
                    <a:lnTo>
                      <a:pt x="10094" y="15313"/>
                    </a:lnTo>
                    <a:lnTo>
                      <a:pt x="10650" y="15313"/>
                    </a:lnTo>
                    <a:lnTo>
                      <a:pt x="11249" y="15355"/>
                    </a:lnTo>
                    <a:lnTo>
                      <a:pt x="11933" y="15441"/>
                    </a:lnTo>
                    <a:lnTo>
                      <a:pt x="12660" y="15484"/>
                    </a:lnTo>
                    <a:lnTo>
                      <a:pt x="13259" y="15441"/>
                    </a:lnTo>
                    <a:lnTo>
                      <a:pt x="13558" y="15398"/>
                    </a:lnTo>
                    <a:lnTo>
                      <a:pt x="13858" y="15313"/>
                    </a:lnTo>
                    <a:lnTo>
                      <a:pt x="14114" y="15184"/>
                    </a:lnTo>
                    <a:lnTo>
                      <a:pt x="14371" y="15056"/>
                    </a:lnTo>
                    <a:lnTo>
                      <a:pt x="14628" y="14885"/>
                    </a:lnTo>
                    <a:lnTo>
                      <a:pt x="14841" y="14671"/>
                    </a:lnTo>
                    <a:lnTo>
                      <a:pt x="15013" y="14457"/>
                    </a:lnTo>
                    <a:lnTo>
                      <a:pt x="15141" y="14201"/>
                    </a:lnTo>
                    <a:lnTo>
                      <a:pt x="15226" y="13987"/>
                    </a:lnTo>
                    <a:lnTo>
                      <a:pt x="15312" y="13730"/>
                    </a:lnTo>
                    <a:lnTo>
                      <a:pt x="15312" y="13431"/>
                    </a:lnTo>
                    <a:lnTo>
                      <a:pt x="15269" y="13174"/>
                    </a:lnTo>
                    <a:lnTo>
                      <a:pt x="15184" y="12875"/>
                    </a:lnTo>
                    <a:lnTo>
                      <a:pt x="15055" y="12618"/>
                    </a:lnTo>
                    <a:lnTo>
                      <a:pt x="14884" y="12362"/>
                    </a:lnTo>
                    <a:lnTo>
                      <a:pt x="14713" y="12148"/>
                    </a:lnTo>
                    <a:lnTo>
                      <a:pt x="14285" y="11763"/>
                    </a:lnTo>
                    <a:lnTo>
                      <a:pt x="13729" y="11378"/>
                    </a:lnTo>
                    <a:lnTo>
                      <a:pt x="13131" y="11036"/>
                    </a:lnTo>
                    <a:lnTo>
                      <a:pt x="12575" y="10694"/>
                    </a:lnTo>
                    <a:lnTo>
                      <a:pt x="12019" y="10309"/>
                    </a:lnTo>
                    <a:lnTo>
                      <a:pt x="11591" y="9881"/>
                    </a:lnTo>
                    <a:lnTo>
                      <a:pt x="11206" y="9410"/>
                    </a:lnTo>
                    <a:lnTo>
                      <a:pt x="10864" y="8897"/>
                    </a:lnTo>
                    <a:lnTo>
                      <a:pt x="10564" y="8341"/>
                    </a:lnTo>
                    <a:lnTo>
                      <a:pt x="10179" y="7400"/>
                    </a:lnTo>
                    <a:lnTo>
                      <a:pt x="9966" y="6930"/>
                    </a:lnTo>
                    <a:lnTo>
                      <a:pt x="9752" y="6459"/>
                    </a:lnTo>
                    <a:lnTo>
                      <a:pt x="9495" y="6032"/>
                    </a:lnTo>
                    <a:lnTo>
                      <a:pt x="9153" y="5604"/>
                    </a:lnTo>
                    <a:lnTo>
                      <a:pt x="8811" y="5262"/>
                    </a:lnTo>
                    <a:lnTo>
                      <a:pt x="8597" y="5133"/>
                    </a:lnTo>
                    <a:lnTo>
                      <a:pt x="8383" y="5005"/>
                    </a:lnTo>
                    <a:lnTo>
                      <a:pt x="8084" y="4877"/>
                    </a:lnTo>
                    <a:lnTo>
                      <a:pt x="7827" y="4791"/>
                    </a:lnTo>
                    <a:lnTo>
                      <a:pt x="7528" y="4706"/>
                    </a:lnTo>
                    <a:lnTo>
                      <a:pt x="7271" y="4577"/>
                    </a:lnTo>
                    <a:lnTo>
                      <a:pt x="7057" y="4406"/>
                    </a:lnTo>
                    <a:lnTo>
                      <a:pt x="6886" y="4150"/>
                    </a:lnTo>
                    <a:lnTo>
                      <a:pt x="6758" y="3893"/>
                    </a:lnTo>
                    <a:lnTo>
                      <a:pt x="6672" y="3594"/>
                    </a:lnTo>
                    <a:lnTo>
                      <a:pt x="6630" y="3038"/>
                    </a:lnTo>
                    <a:lnTo>
                      <a:pt x="6587" y="2738"/>
                    </a:lnTo>
                    <a:lnTo>
                      <a:pt x="6544" y="2482"/>
                    </a:lnTo>
                    <a:lnTo>
                      <a:pt x="6458" y="2182"/>
                    </a:lnTo>
                    <a:lnTo>
                      <a:pt x="6330" y="1968"/>
                    </a:lnTo>
                    <a:lnTo>
                      <a:pt x="6202" y="1712"/>
                    </a:lnTo>
                    <a:lnTo>
                      <a:pt x="6031" y="1498"/>
                    </a:lnTo>
                    <a:lnTo>
                      <a:pt x="5817" y="1241"/>
                    </a:lnTo>
                    <a:lnTo>
                      <a:pt x="5603" y="1070"/>
                    </a:lnTo>
                    <a:lnTo>
                      <a:pt x="5389" y="856"/>
                    </a:lnTo>
                    <a:lnTo>
                      <a:pt x="5133" y="728"/>
                    </a:lnTo>
                    <a:lnTo>
                      <a:pt x="4577" y="429"/>
                    </a:lnTo>
                    <a:lnTo>
                      <a:pt x="3978" y="258"/>
                    </a:lnTo>
                    <a:lnTo>
                      <a:pt x="3336" y="129"/>
                    </a:lnTo>
                    <a:lnTo>
                      <a:pt x="2652" y="4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17250" y="1007675"/>
                <a:ext cx="239550" cy="243800"/>
              </a:xfrm>
              <a:custGeom>
                <a:avLst/>
                <a:gdLst/>
                <a:ahLst/>
                <a:cxnLst/>
                <a:rect l="l" t="t" r="r" b="b"/>
                <a:pathLst>
                  <a:path w="9582" h="9752" extrusionOk="0">
                    <a:moveTo>
                      <a:pt x="1327" y="129"/>
                    </a:moveTo>
                    <a:lnTo>
                      <a:pt x="1712" y="171"/>
                    </a:lnTo>
                    <a:lnTo>
                      <a:pt x="2139" y="214"/>
                    </a:lnTo>
                    <a:lnTo>
                      <a:pt x="2524" y="300"/>
                    </a:lnTo>
                    <a:lnTo>
                      <a:pt x="2909" y="428"/>
                    </a:lnTo>
                    <a:lnTo>
                      <a:pt x="3251" y="599"/>
                    </a:lnTo>
                    <a:lnTo>
                      <a:pt x="3551" y="856"/>
                    </a:lnTo>
                    <a:lnTo>
                      <a:pt x="3765" y="1112"/>
                    </a:lnTo>
                    <a:lnTo>
                      <a:pt x="3936" y="1455"/>
                    </a:lnTo>
                    <a:lnTo>
                      <a:pt x="4021" y="1797"/>
                    </a:lnTo>
                    <a:lnTo>
                      <a:pt x="4064" y="2139"/>
                    </a:lnTo>
                    <a:lnTo>
                      <a:pt x="4107" y="2438"/>
                    </a:lnTo>
                    <a:lnTo>
                      <a:pt x="4150" y="2609"/>
                    </a:lnTo>
                    <a:lnTo>
                      <a:pt x="4235" y="2738"/>
                    </a:lnTo>
                    <a:lnTo>
                      <a:pt x="4363" y="2866"/>
                    </a:lnTo>
                    <a:lnTo>
                      <a:pt x="4492" y="2951"/>
                    </a:lnTo>
                    <a:lnTo>
                      <a:pt x="4748" y="3080"/>
                    </a:lnTo>
                    <a:lnTo>
                      <a:pt x="5091" y="3208"/>
                    </a:lnTo>
                    <a:lnTo>
                      <a:pt x="5390" y="3336"/>
                    </a:lnTo>
                    <a:lnTo>
                      <a:pt x="5604" y="3550"/>
                    </a:lnTo>
                    <a:lnTo>
                      <a:pt x="5818" y="3807"/>
                    </a:lnTo>
                    <a:lnTo>
                      <a:pt x="5989" y="4063"/>
                    </a:lnTo>
                    <a:lnTo>
                      <a:pt x="6117" y="4320"/>
                    </a:lnTo>
                    <a:lnTo>
                      <a:pt x="6374" y="4919"/>
                    </a:lnTo>
                    <a:lnTo>
                      <a:pt x="6630" y="5518"/>
                    </a:lnTo>
                    <a:lnTo>
                      <a:pt x="6801" y="5817"/>
                    </a:lnTo>
                    <a:lnTo>
                      <a:pt x="7015" y="6074"/>
                    </a:lnTo>
                    <a:lnTo>
                      <a:pt x="7272" y="6373"/>
                    </a:lnTo>
                    <a:lnTo>
                      <a:pt x="7571" y="6630"/>
                    </a:lnTo>
                    <a:lnTo>
                      <a:pt x="7871" y="6844"/>
                    </a:lnTo>
                    <a:lnTo>
                      <a:pt x="8213" y="7057"/>
                    </a:lnTo>
                    <a:lnTo>
                      <a:pt x="8555" y="7229"/>
                    </a:lnTo>
                    <a:lnTo>
                      <a:pt x="8854" y="7442"/>
                    </a:lnTo>
                    <a:lnTo>
                      <a:pt x="8854" y="7442"/>
                    </a:lnTo>
                    <a:lnTo>
                      <a:pt x="8897" y="7485"/>
                    </a:lnTo>
                    <a:lnTo>
                      <a:pt x="8900" y="7482"/>
                    </a:lnTo>
                    <a:lnTo>
                      <a:pt x="8900" y="7482"/>
                    </a:lnTo>
                    <a:lnTo>
                      <a:pt x="9154" y="7699"/>
                    </a:lnTo>
                    <a:lnTo>
                      <a:pt x="9239" y="7870"/>
                    </a:lnTo>
                    <a:lnTo>
                      <a:pt x="9368" y="8041"/>
                    </a:lnTo>
                    <a:lnTo>
                      <a:pt x="9410" y="8212"/>
                    </a:lnTo>
                    <a:lnTo>
                      <a:pt x="9453" y="8383"/>
                    </a:lnTo>
                    <a:lnTo>
                      <a:pt x="9453" y="8597"/>
                    </a:lnTo>
                    <a:lnTo>
                      <a:pt x="9410" y="8768"/>
                    </a:lnTo>
                    <a:lnTo>
                      <a:pt x="9325" y="8939"/>
                    </a:lnTo>
                    <a:lnTo>
                      <a:pt x="9196" y="9068"/>
                    </a:lnTo>
                    <a:lnTo>
                      <a:pt x="9111" y="9196"/>
                    </a:lnTo>
                    <a:lnTo>
                      <a:pt x="8940" y="9324"/>
                    </a:lnTo>
                    <a:lnTo>
                      <a:pt x="8640" y="9453"/>
                    </a:lnTo>
                    <a:lnTo>
                      <a:pt x="8298" y="9538"/>
                    </a:lnTo>
                    <a:lnTo>
                      <a:pt x="7871" y="9581"/>
                    </a:lnTo>
                    <a:lnTo>
                      <a:pt x="7486" y="9581"/>
                    </a:lnTo>
                    <a:lnTo>
                      <a:pt x="6673" y="9495"/>
                    </a:lnTo>
                    <a:lnTo>
                      <a:pt x="5946" y="9495"/>
                    </a:lnTo>
                    <a:lnTo>
                      <a:pt x="5262" y="9538"/>
                    </a:lnTo>
                    <a:lnTo>
                      <a:pt x="4620" y="9581"/>
                    </a:lnTo>
                    <a:lnTo>
                      <a:pt x="3936" y="9624"/>
                    </a:lnTo>
                    <a:lnTo>
                      <a:pt x="3251" y="9581"/>
                    </a:lnTo>
                    <a:lnTo>
                      <a:pt x="2909" y="9538"/>
                    </a:lnTo>
                    <a:lnTo>
                      <a:pt x="2610" y="9453"/>
                    </a:lnTo>
                    <a:lnTo>
                      <a:pt x="2268" y="9324"/>
                    </a:lnTo>
                    <a:lnTo>
                      <a:pt x="1925" y="9153"/>
                    </a:lnTo>
                    <a:lnTo>
                      <a:pt x="1583" y="8897"/>
                    </a:lnTo>
                    <a:lnTo>
                      <a:pt x="1412" y="8768"/>
                    </a:lnTo>
                    <a:lnTo>
                      <a:pt x="1241" y="8597"/>
                    </a:lnTo>
                    <a:lnTo>
                      <a:pt x="813" y="7785"/>
                    </a:lnTo>
                    <a:lnTo>
                      <a:pt x="429" y="7015"/>
                    </a:lnTo>
                    <a:lnTo>
                      <a:pt x="257" y="6630"/>
                    </a:lnTo>
                    <a:lnTo>
                      <a:pt x="129" y="6202"/>
                    </a:lnTo>
                    <a:lnTo>
                      <a:pt x="129" y="5774"/>
                    </a:lnTo>
                    <a:lnTo>
                      <a:pt x="172" y="5304"/>
                    </a:lnTo>
                    <a:lnTo>
                      <a:pt x="215" y="4491"/>
                    </a:lnTo>
                    <a:lnTo>
                      <a:pt x="257" y="3679"/>
                    </a:lnTo>
                    <a:lnTo>
                      <a:pt x="215" y="2866"/>
                    </a:lnTo>
                    <a:lnTo>
                      <a:pt x="257" y="2053"/>
                    </a:lnTo>
                    <a:lnTo>
                      <a:pt x="300" y="1626"/>
                    </a:lnTo>
                    <a:lnTo>
                      <a:pt x="343" y="1241"/>
                    </a:lnTo>
                    <a:lnTo>
                      <a:pt x="471" y="856"/>
                    </a:lnTo>
                    <a:lnTo>
                      <a:pt x="642" y="514"/>
                    </a:lnTo>
                    <a:lnTo>
                      <a:pt x="771" y="342"/>
                    </a:lnTo>
                    <a:lnTo>
                      <a:pt x="899" y="214"/>
                    </a:lnTo>
                    <a:lnTo>
                      <a:pt x="1113" y="171"/>
                    </a:lnTo>
                    <a:lnTo>
                      <a:pt x="1327" y="129"/>
                    </a:lnTo>
                    <a:close/>
                    <a:moveTo>
                      <a:pt x="1198" y="0"/>
                    </a:moveTo>
                    <a:lnTo>
                      <a:pt x="985" y="43"/>
                    </a:lnTo>
                    <a:lnTo>
                      <a:pt x="813" y="129"/>
                    </a:lnTo>
                    <a:lnTo>
                      <a:pt x="685" y="214"/>
                    </a:lnTo>
                    <a:lnTo>
                      <a:pt x="557" y="385"/>
                    </a:lnTo>
                    <a:lnTo>
                      <a:pt x="429" y="685"/>
                    </a:lnTo>
                    <a:lnTo>
                      <a:pt x="257" y="1112"/>
                    </a:lnTo>
                    <a:lnTo>
                      <a:pt x="172" y="1497"/>
                    </a:lnTo>
                    <a:lnTo>
                      <a:pt x="129" y="1925"/>
                    </a:lnTo>
                    <a:lnTo>
                      <a:pt x="86" y="2310"/>
                    </a:lnTo>
                    <a:lnTo>
                      <a:pt x="86" y="3165"/>
                    </a:lnTo>
                    <a:lnTo>
                      <a:pt x="129" y="4021"/>
                    </a:lnTo>
                    <a:lnTo>
                      <a:pt x="86" y="4876"/>
                    </a:lnTo>
                    <a:lnTo>
                      <a:pt x="1" y="5774"/>
                    </a:lnTo>
                    <a:lnTo>
                      <a:pt x="1" y="6202"/>
                    </a:lnTo>
                    <a:lnTo>
                      <a:pt x="44" y="6416"/>
                    </a:lnTo>
                    <a:lnTo>
                      <a:pt x="129" y="6672"/>
                    </a:lnTo>
                    <a:lnTo>
                      <a:pt x="300" y="7057"/>
                    </a:lnTo>
                    <a:lnTo>
                      <a:pt x="471" y="7442"/>
                    </a:lnTo>
                    <a:lnTo>
                      <a:pt x="942" y="8255"/>
                    </a:lnTo>
                    <a:lnTo>
                      <a:pt x="1156" y="8683"/>
                    </a:lnTo>
                    <a:lnTo>
                      <a:pt x="1284" y="8854"/>
                    </a:lnTo>
                    <a:lnTo>
                      <a:pt x="1455" y="8939"/>
                    </a:lnTo>
                    <a:lnTo>
                      <a:pt x="1797" y="9196"/>
                    </a:lnTo>
                    <a:lnTo>
                      <a:pt x="2139" y="9410"/>
                    </a:lnTo>
                    <a:lnTo>
                      <a:pt x="2482" y="9538"/>
                    </a:lnTo>
                    <a:lnTo>
                      <a:pt x="2824" y="9624"/>
                    </a:lnTo>
                    <a:lnTo>
                      <a:pt x="3166" y="9709"/>
                    </a:lnTo>
                    <a:lnTo>
                      <a:pt x="3508" y="9752"/>
                    </a:lnTo>
                    <a:lnTo>
                      <a:pt x="4235" y="9752"/>
                    </a:lnTo>
                    <a:lnTo>
                      <a:pt x="4919" y="9709"/>
                    </a:lnTo>
                    <a:lnTo>
                      <a:pt x="5647" y="9624"/>
                    </a:lnTo>
                    <a:lnTo>
                      <a:pt x="6759" y="9624"/>
                    </a:lnTo>
                    <a:lnTo>
                      <a:pt x="7186" y="9666"/>
                    </a:lnTo>
                    <a:lnTo>
                      <a:pt x="7571" y="9709"/>
                    </a:lnTo>
                    <a:lnTo>
                      <a:pt x="7999" y="9709"/>
                    </a:lnTo>
                    <a:lnTo>
                      <a:pt x="8384" y="9666"/>
                    </a:lnTo>
                    <a:lnTo>
                      <a:pt x="8726" y="9581"/>
                    </a:lnTo>
                    <a:lnTo>
                      <a:pt x="9068" y="9410"/>
                    </a:lnTo>
                    <a:lnTo>
                      <a:pt x="9196" y="9281"/>
                    </a:lnTo>
                    <a:lnTo>
                      <a:pt x="9325" y="9153"/>
                    </a:lnTo>
                    <a:lnTo>
                      <a:pt x="9410" y="8982"/>
                    </a:lnTo>
                    <a:lnTo>
                      <a:pt x="9496" y="8854"/>
                    </a:lnTo>
                    <a:lnTo>
                      <a:pt x="9539" y="8683"/>
                    </a:lnTo>
                    <a:lnTo>
                      <a:pt x="9581" y="8512"/>
                    </a:lnTo>
                    <a:lnTo>
                      <a:pt x="9581" y="8341"/>
                    </a:lnTo>
                    <a:lnTo>
                      <a:pt x="9539" y="8169"/>
                    </a:lnTo>
                    <a:lnTo>
                      <a:pt x="9410" y="7870"/>
                    </a:lnTo>
                    <a:lnTo>
                      <a:pt x="9196" y="7571"/>
                    </a:lnTo>
                    <a:lnTo>
                      <a:pt x="8940" y="7357"/>
                    </a:lnTo>
                    <a:lnTo>
                      <a:pt x="8897" y="7314"/>
                    </a:lnTo>
                    <a:lnTo>
                      <a:pt x="8891" y="7320"/>
                    </a:lnTo>
                    <a:lnTo>
                      <a:pt x="8598" y="7100"/>
                    </a:lnTo>
                    <a:lnTo>
                      <a:pt x="8213" y="6886"/>
                    </a:lnTo>
                    <a:lnTo>
                      <a:pt x="7828" y="6672"/>
                    </a:lnTo>
                    <a:lnTo>
                      <a:pt x="7486" y="6416"/>
                    </a:lnTo>
                    <a:lnTo>
                      <a:pt x="7229" y="6159"/>
                    </a:lnTo>
                    <a:lnTo>
                      <a:pt x="6972" y="5860"/>
                    </a:lnTo>
                    <a:lnTo>
                      <a:pt x="6801" y="5518"/>
                    </a:lnTo>
                    <a:lnTo>
                      <a:pt x="6630" y="5176"/>
                    </a:lnTo>
                    <a:lnTo>
                      <a:pt x="6374" y="4577"/>
                    </a:lnTo>
                    <a:lnTo>
                      <a:pt x="6074" y="4021"/>
                    </a:lnTo>
                    <a:lnTo>
                      <a:pt x="5903" y="3721"/>
                    </a:lnTo>
                    <a:lnTo>
                      <a:pt x="5732" y="3465"/>
                    </a:lnTo>
                    <a:lnTo>
                      <a:pt x="5475" y="3294"/>
                    </a:lnTo>
                    <a:lnTo>
                      <a:pt x="5219" y="3123"/>
                    </a:lnTo>
                    <a:lnTo>
                      <a:pt x="4877" y="2994"/>
                    </a:lnTo>
                    <a:lnTo>
                      <a:pt x="4706" y="2909"/>
                    </a:lnTo>
                    <a:lnTo>
                      <a:pt x="4534" y="2823"/>
                    </a:lnTo>
                    <a:lnTo>
                      <a:pt x="4406" y="2695"/>
                    </a:lnTo>
                    <a:lnTo>
                      <a:pt x="4278" y="2567"/>
                    </a:lnTo>
                    <a:lnTo>
                      <a:pt x="4235" y="2395"/>
                    </a:lnTo>
                    <a:lnTo>
                      <a:pt x="4192" y="2182"/>
                    </a:lnTo>
                    <a:lnTo>
                      <a:pt x="4150" y="1839"/>
                    </a:lnTo>
                    <a:lnTo>
                      <a:pt x="4107" y="1455"/>
                    </a:lnTo>
                    <a:lnTo>
                      <a:pt x="3936" y="1155"/>
                    </a:lnTo>
                    <a:lnTo>
                      <a:pt x="3722" y="856"/>
                    </a:lnTo>
                    <a:lnTo>
                      <a:pt x="3465" y="599"/>
                    </a:lnTo>
                    <a:lnTo>
                      <a:pt x="3166" y="428"/>
                    </a:lnTo>
                    <a:lnTo>
                      <a:pt x="2824" y="257"/>
                    </a:lnTo>
                    <a:lnTo>
                      <a:pt x="2439" y="171"/>
                    </a:lnTo>
                    <a:lnTo>
                      <a:pt x="2011" y="86"/>
                    </a:lnTo>
                    <a:lnTo>
                      <a:pt x="1583"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53625" y="1070750"/>
                <a:ext cx="149700" cy="150800"/>
              </a:xfrm>
              <a:custGeom>
                <a:avLst/>
                <a:gdLst/>
                <a:ahLst/>
                <a:cxnLst/>
                <a:rect l="l" t="t" r="r" b="b"/>
                <a:pathLst>
                  <a:path w="5988" h="6032" extrusionOk="0">
                    <a:moveTo>
                      <a:pt x="984" y="129"/>
                    </a:moveTo>
                    <a:lnTo>
                      <a:pt x="1497" y="172"/>
                    </a:lnTo>
                    <a:lnTo>
                      <a:pt x="1711" y="215"/>
                    </a:lnTo>
                    <a:lnTo>
                      <a:pt x="1925" y="343"/>
                    </a:lnTo>
                    <a:lnTo>
                      <a:pt x="2139" y="471"/>
                    </a:lnTo>
                    <a:lnTo>
                      <a:pt x="2310" y="600"/>
                    </a:lnTo>
                    <a:lnTo>
                      <a:pt x="2395" y="813"/>
                    </a:lnTo>
                    <a:lnTo>
                      <a:pt x="2481" y="984"/>
                    </a:lnTo>
                    <a:lnTo>
                      <a:pt x="2523" y="1412"/>
                    </a:lnTo>
                    <a:lnTo>
                      <a:pt x="2609" y="1583"/>
                    </a:lnTo>
                    <a:lnTo>
                      <a:pt x="2695" y="1754"/>
                    </a:lnTo>
                    <a:lnTo>
                      <a:pt x="2866" y="1883"/>
                    </a:lnTo>
                    <a:lnTo>
                      <a:pt x="3037" y="1925"/>
                    </a:lnTo>
                    <a:lnTo>
                      <a:pt x="3208" y="2011"/>
                    </a:lnTo>
                    <a:lnTo>
                      <a:pt x="3379" y="2097"/>
                    </a:lnTo>
                    <a:lnTo>
                      <a:pt x="3507" y="2225"/>
                    </a:lnTo>
                    <a:lnTo>
                      <a:pt x="3636" y="2396"/>
                    </a:lnTo>
                    <a:lnTo>
                      <a:pt x="3807" y="2738"/>
                    </a:lnTo>
                    <a:lnTo>
                      <a:pt x="3978" y="3080"/>
                    </a:lnTo>
                    <a:lnTo>
                      <a:pt x="4149" y="3465"/>
                    </a:lnTo>
                    <a:lnTo>
                      <a:pt x="4363" y="3807"/>
                    </a:lnTo>
                    <a:lnTo>
                      <a:pt x="4534" y="3978"/>
                    </a:lnTo>
                    <a:lnTo>
                      <a:pt x="4705" y="4107"/>
                    </a:lnTo>
                    <a:lnTo>
                      <a:pt x="5090" y="4363"/>
                    </a:lnTo>
                    <a:lnTo>
                      <a:pt x="5517" y="4620"/>
                    </a:lnTo>
                    <a:lnTo>
                      <a:pt x="5688" y="4791"/>
                    </a:lnTo>
                    <a:lnTo>
                      <a:pt x="5817" y="5005"/>
                    </a:lnTo>
                    <a:lnTo>
                      <a:pt x="5860" y="5219"/>
                    </a:lnTo>
                    <a:lnTo>
                      <a:pt x="5860" y="5347"/>
                    </a:lnTo>
                    <a:lnTo>
                      <a:pt x="5817" y="5433"/>
                    </a:lnTo>
                    <a:lnTo>
                      <a:pt x="5688" y="5646"/>
                    </a:lnTo>
                    <a:lnTo>
                      <a:pt x="5517" y="5775"/>
                    </a:lnTo>
                    <a:lnTo>
                      <a:pt x="5261" y="5860"/>
                    </a:lnTo>
                    <a:lnTo>
                      <a:pt x="5047" y="5903"/>
                    </a:lnTo>
                    <a:lnTo>
                      <a:pt x="4790" y="5903"/>
                    </a:lnTo>
                    <a:lnTo>
                      <a:pt x="4576" y="5860"/>
                    </a:lnTo>
                    <a:lnTo>
                      <a:pt x="4063" y="5818"/>
                    </a:lnTo>
                    <a:lnTo>
                      <a:pt x="3636" y="5860"/>
                    </a:lnTo>
                    <a:lnTo>
                      <a:pt x="3251" y="5860"/>
                    </a:lnTo>
                    <a:lnTo>
                      <a:pt x="2823" y="5903"/>
                    </a:lnTo>
                    <a:lnTo>
                      <a:pt x="2010" y="5903"/>
                    </a:lnTo>
                    <a:lnTo>
                      <a:pt x="1625" y="5775"/>
                    </a:lnTo>
                    <a:lnTo>
                      <a:pt x="1369" y="5689"/>
                    </a:lnTo>
                    <a:lnTo>
                      <a:pt x="1155" y="5561"/>
                    </a:lnTo>
                    <a:lnTo>
                      <a:pt x="941" y="5390"/>
                    </a:lnTo>
                    <a:lnTo>
                      <a:pt x="770" y="5219"/>
                    </a:lnTo>
                    <a:lnTo>
                      <a:pt x="513" y="4748"/>
                    </a:lnTo>
                    <a:lnTo>
                      <a:pt x="299" y="4235"/>
                    </a:lnTo>
                    <a:lnTo>
                      <a:pt x="171" y="3978"/>
                    </a:lnTo>
                    <a:lnTo>
                      <a:pt x="128" y="3722"/>
                    </a:lnTo>
                    <a:lnTo>
                      <a:pt x="128" y="3465"/>
                    </a:lnTo>
                    <a:lnTo>
                      <a:pt x="171" y="3209"/>
                    </a:lnTo>
                    <a:lnTo>
                      <a:pt x="214" y="2695"/>
                    </a:lnTo>
                    <a:lnTo>
                      <a:pt x="214" y="2182"/>
                    </a:lnTo>
                    <a:lnTo>
                      <a:pt x="214" y="1712"/>
                    </a:lnTo>
                    <a:lnTo>
                      <a:pt x="214" y="1198"/>
                    </a:lnTo>
                    <a:lnTo>
                      <a:pt x="299" y="728"/>
                    </a:lnTo>
                    <a:lnTo>
                      <a:pt x="385" y="471"/>
                    </a:lnTo>
                    <a:lnTo>
                      <a:pt x="470" y="257"/>
                    </a:lnTo>
                    <a:lnTo>
                      <a:pt x="599" y="172"/>
                    </a:lnTo>
                    <a:lnTo>
                      <a:pt x="684" y="129"/>
                    </a:lnTo>
                    <a:close/>
                    <a:moveTo>
                      <a:pt x="599" y="1"/>
                    </a:moveTo>
                    <a:lnTo>
                      <a:pt x="513" y="44"/>
                    </a:lnTo>
                    <a:lnTo>
                      <a:pt x="428" y="129"/>
                    </a:lnTo>
                    <a:lnTo>
                      <a:pt x="342" y="257"/>
                    </a:lnTo>
                    <a:lnTo>
                      <a:pt x="257" y="428"/>
                    </a:lnTo>
                    <a:lnTo>
                      <a:pt x="171" y="685"/>
                    </a:lnTo>
                    <a:lnTo>
                      <a:pt x="128" y="942"/>
                    </a:lnTo>
                    <a:lnTo>
                      <a:pt x="86" y="1455"/>
                    </a:lnTo>
                    <a:lnTo>
                      <a:pt x="86" y="1968"/>
                    </a:lnTo>
                    <a:lnTo>
                      <a:pt x="86" y="2524"/>
                    </a:lnTo>
                    <a:lnTo>
                      <a:pt x="43" y="3037"/>
                    </a:lnTo>
                    <a:lnTo>
                      <a:pt x="0" y="3593"/>
                    </a:lnTo>
                    <a:lnTo>
                      <a:pt x="43" y="3893"/>
                    </a:lnTo>
                    <a:lnTo>
                      <a:pt x="86" y="4149"/>
                    </a:lnTo>
                    <a:lnTo>
                      <a:pt x="342" y="4663"/>
                    </a:lnTo>
                    <a:lnTo>
                      <a:pt x="642" y="5176"/>
                    </a:lnTo>
                    <a:lnTo>
                      <a:pt x="770" y="5390"/>
                    </a:lnTo>
                    <a:lnTo>
                      <a:pt x="984" y="5604"/>
                    </a:lnTo>
                    <a:lnTo>
                      <a:pt x="1155" y="5732"/>
                    </a:lnTo>
                    <a:lnTo>
                      <a:pt x="1411" y="5860"/>
                    </a:lnTo>
                    <a:lnTo>
                      <a:pt x="1796" y="5989"/>
                    </a:lnTo>
                    <a:lnTo>
                      <a:pt x="2224" y="6031"/>
                    </a:lnTo>
                    <a:lnTo>
                      <a:pt x="3122" y="6031"/>
                    </a:lnTo>
                    <a:lnTo>
                      <a:pt x="3593" y="5989"/>
                    </a:lnTo>
                    <a:lnTo>
                      <a:pt x="4020" y="5946"/>
                    </a:lnTo>
                    <a:lnTo>
                      <a:pt x="4576" y="5989"/>
                    </a:lnTo>
                    <a:lnTo>
                      <a:pt x="4833" y="6031"/>
                    </a:lnTo>
                    <a:lnTo>
                      <a:pt x="5090" y="6031"/>
                    </a:lnTo>
                    <a:lnTo>
                      <a:pt x="5304" y="5989"/>
                    </a:lnTo>
                    <a:lnTo>
                      <a:pt x="5517" y="5903"/>
                    </a:lnTo>
                    <a:lnTo>
                      <a:pt x="5688" y="5775"/>
                    </a:lnTo>
                    <a:lnTo>
                      <a:pt x="5860" y="5646"/>
                    </a:lnTo>
                    <a:lnTo>
                      <a:pt x="5945" y="5433"/>
                    </a:lnTo>
                    <a:lnTo>
                      <a:pt x="5988" y="5219"/>
                    </a:lnTo>
                    <a:lnTo>
                      <a:pt x="5945" y="5048"/>
                    </a:lnTo>
                    <a:lnTo>
                      <a:pt x="5860" y="4834"/>
                    </a:lnTo>
                    <a:lnTo>
                      <a:pt x="5731" y="4663"/>
                    </a:lnTo>
                    <a:lnTo>
                      <a:pt x="5603" y="4534"/>
                    </a:lnTo>
                    <a:lnTo>
                      <a:pt x="5132" y="4235"/>
                    </a:lnTo>
                    <a:lnTo>
                      <a:pt x="4876" y="4064"/>
                    </a:lnTo>
                    <a:lnTo>
                      <a:pt x="4662" y="3936"/>
                    </a:lnTo>
                    <a:lnTo>
                      <a:pt x="4491" y="3765"/>
                    </a:lnTo>
                    <a:lnTo>
                      <a:pt x="4363" y="3551"/>
                    </a:lnTo>
                    <a:lnTo>
                      <a:pt x="4149" y="3166"/>
                    </a:lnTo>
                    <a:lnTo>
                      <a:pt x="3978" y="2781"/>
                    </a:lnTo>
                    <a:lnTo>
                      <a:pt x="3807" y="2396"/>
                    </a:lnTo>
                    <a:lnTo>
                      <a:pt x="3678" y="2225"/>
                    </a:lnTo>
                    <a:lnTo>
                      <a:pt x="3550" y="2097"/>
                    </a:lnTo>
                    <a:lnTo>
                      <a:pt x="3422" y="1968"/>
                    </a:lnTo>
                    <a:lnTo>
                      <a:pt x="3251" y="1883"/>
                    </a:lnTo>
                    <a:lnTo>
                      <a:pt x="2994" y="1797"/>
                    </a:lnTo>
                    <a:lnTo>
                      <a:pt x="2908" y="1754"/>
                    </a:lnTo>
                    <a:lnTo>
                      <a:pt x="2823" y="1669"/>
                    </a:lnTo>
                    <a:lnTo>
                      <a:pt x="2737" y="1583"/>
                    </a:lnTo>
                    <a:lnTo>
                      <a:pt x="2695" y="1455"/>
                    </a:lnTo>
                    <a:lnTo>
                      <a:pt x="2652" y="1241"/>
                    </a:lnTo>
                    <a:lnTo>
                      <a:pt x="2609" y="1027"/>
                    </a:lnTo>
                    <a:lnTo>
                      <a:pt x="2566" y="813"/>
                    </a:lnTo>
                    <a:lnTo>
                      <a:pt x="2438" y="642"/>
                    </a:lnTo>
                    <a:lnTo>
                      <a:pt x="2310" y="471"/>
                    </a:lnTo>
                    <a:lnTo>
                      <a:pt x="2139" y="300"/>
                    </a:lnTo>
                    <a:lnTo>
                      <a:pt x="1925" y="172"/>
                    </a:lnTo>
                    <a:lnTo>
                      <a:pt x="1711" y="86"/>
                    </a:lnTo>
                    <a:lnTo>
                      <a:pt x="1454" y="44"/>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31;p2"/>
          <p:cNvSpPr/>
          <p:nvPr/>
        </p:nvSpPr>
        <p:spPr>
          <a:xfrm>
            <a:off x="3697075" y="-1831250"/>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a:endCxn id="33" idx="4"/>
          </p:cNvCxnSpPr>
          <p:nvPr/>
        </p:nvCxnSpPr>
        <p:spPr>
          <a:xfrm>
            <a:off x="382431" y="4784421"/>
            <a:ext cx="7980300" cy="0"/>
          </a:xfrm>
          <a:prstGeom prst="straightConnector1">
            <a:avLst/>
          </a:prstGeom>
          <a:noFill/>
          <a:ln w="9525" cap="flat" cmpd="sng">
            <a:solidFill>
              <a:schemeClr val="dk2"/>
            </a:solidFill>
            <a:prstDash val="solid"/>
            <a:round/>
            <a:headEnd type="none" w="med" len="med"/>
            <a:tailEnd type="none" w="med" len="med"/>
          </a:ln>
        </p:spPr>
      </p:cxnSp>
      <p:sp>
        <p:nvSpPr>
          <p:cNvPr id="33" name="Google Shape;33;p2"/>
          <p:cNvSpPr/>
          <p:nvPr/>
        </p:nvSpPr>
        <p:spPr>
          <a:xfrm rot="5400000">
            <a:off x="8362703"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
          <p:cNvSpPr/>
          <p:nvPr/>
        </p:nvSpPr>
        <p:spPr>
          <a:xfrm>
            <a:off x="-494100" y="4464575"/>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6"/>
          <p:cNvGrpSpPr/>
          <p:nvPr/>
        </p:nvGrpSpPr>
        <p:grpSpPr>
          <a:xfrm rot="10800000">
            <a:off x="-1979285" y="-2387272"/>
            <a:ext cx="4723319" cy="5012775"/>
            <a:chOff x="5338015" y="1035378"/>
            <a:chExt cx="4723319" cy="5012775"/>
          </a:xfrm>
        </p:grpSpPr>
        <p:grpSp>
          <p:nvGrpSpPr>
            <p:cNvPr id="159" name="Google Shape;159;p6"/>
            <p:cNvGrpSpPr/>
            <p:nvPr/>
          </p:nvGrpSpPr>
          <p:grpSpPr>
            <a:xfrm rot="5400000">
              <a:off x="5758224" y="2055663"/>
              <a:ext cx="3572281" cy="4412698"/>
              <a:chOff x="5750175" y="1002325"/>
              <a:chExt cx="1631700" cy="2015575"/>
            </a:xfrm>
          </p:grpSpPr>
          <p:sp>
            <p:nvSpPr>
              <p:cNvPr id="160" name="Google Shape;160;p6"/>
              <p:cNvSpPr/>
              <p:nvPr/>
            </p:nvSpPr>
            <p:spPr>
              <a:xfrm>
                <a:off x="5750175" y="1193725"/>
                <a:ext cx="1494850" cy="1824175"/>
              </a:xfrm>
              <a:custGeom>
                <a:avLst/>
                <a:gdLst/>
                <a:ahLst/>
                <a:cxnLst/>
                <a:rect l="l" t="t" r="r" b="b"/>
                <a:pathLst>
                  <a:path w="59794" h="72967" extrusionOk="0">
                    <a:moveTo>
                      <a:pt x="0" y="0"/>
                    </a:moveTo>
                    <a:lnTo>
                      <a:pt x="0" y="43"/>
                    </a:lnTo>
                    <a:lnTo>
                      <a:pt x="214" y="556"/>
                    </a:lnTo>
                    <a:lnTo>
                      <a:pt x="471" y="984"/>
                    </a:lnTo>
                    <a:lnTo>
                      <a:pt x="770" y="1369"/>
                    </a:lnTo>
                    <a:lnTo>
                      <a:pt x="1155" y="1711"/>
                    </a:lnTo>
                    <a:lnTo>
                      <a:pt x="1540" y="2011"/>
                    </a:lnTo>
                    <a:lnTo>
                      <a:pt x="2010" y="2267"/>
                    </a:lnTo>
                    <a:lnTo>
                      <a:pt x="2481" y="2481"/>
                    </a:lnTo>
                    <a:lnTo>
                      <a:pt x="2951" y="2652"/>
                    </a:lnTo>
                    <a:lnTo>
                      <a:pt x="3465" y="2823"/>
                    </a:lnTo>
                    <a:lnTo>
                      <a:pt x="4021" y="2952"/>
                    </a:lnTo>
                    <a:lnTo>
                      <a:pt x="5047" y="3165"/>
                    </a:lnTo>
                    <a:lnTo>
                      <a:pt x="7057" y="3508"/>
                    </a:lnTo>
                    <a:lnTo>
                      <a:pt x="8084" y="3721"/>
                    </a:lnTo>
                    <a:lnTo>
                      <a:pt x="8640" y="3892"/>
                    </a:lnTo>
                    <a:lnTo>
                      <a:pt x="9153" y="4064"/>
                    </a:lnTo>
                    <a:lnTo>
                      <a:pt x="9666" y="4235"/>
                    </a:lnTo>
                    <a:lnTo>
                      <a:pt x="10137" y="4491"/>
                    </a:lnTo>
                    <a:lnTo>
                      <a:pt x="10564" y="4791"/>
                    </a:lnTo>
                    <a:lnTo>
                      <a:pt x="10992" y="5176"/>
                    </a:lnTo>
                    <a:lnTo>
                      <a:pt x="11206" y="5389"/>
                    </a:lnTo>
                    <a:lnTo>
                      <a:pt x="11377" y="5646"/>
                    </a:lnTo>
                    <a:lnTo>
                      <a:pt x="11548" y="5945"/>
                    </a:lnTo>
                    <a:lnTo>
                      <a:pt x="11677" y="6202"/>
                    </a:lnTo>
                    <a:lnTo>
                      <a:pt x="11890" y="6801"/>
                    </a:lnTo>
                    <a:lnTo>
                      <a:pt x="12019" y="7400"/>
                    </a:lnTo>
                    <a:lnTo>
                      <a:pt x="12147" y="8084"/>
                    </a:lnTo>
                    <a:lnTo>
                      <a:pt x="12318" y="8768"/>
                    </a:lnTo>
                    <a:lnTo>
                      <a:pt x="12446" y="9110"/>
                    </a:lnTo>
                    <a:lnTo>
                      <a:pt x="12575" y="9410"/>
                    </a:lnTo>
                    <a:lnTo>
                      <a:pt x="12746" y="9709"/>
                    </a:lnTo>
                    <a:lnTo>
                      <a:pt x="12960" y="10009"/>
                    </a:lnTo>
                    <a:lnTo>
                      <a:pt x="13302" y="10265"/>
                    </a:lnTo>
                    <a:lnTo>
                      <a:pt x="13644" y="10479"/>
                    </a:lnTo>
                    <a:lnTo>
                      <a:pt x="13986" y="10607"/>
                    </a:lnTo>
                    <a:lnTo>
                      <a:pt x="14371" y="10778"/>
                    </a:lnTo>
                    <a:lnTo>
                      <a:pt x="15141" y="10992"/>
                    </a:lnTo>
                    <a:lnTo>
                      <a:pt x="15526" y="11121"/>
                    </a:lnTo>
                    <a:lnTo>
                      <a:pt x="15868" y="11334"/>
                    </a:lnTo>
                    <a:lnTo>
                      <a:pt x="16167" y="11506"/>
                    </a:lnTo>
                    <a:lnTo>
                      <a:pt x="16467" y="11719"/>
                    </a:lnTo>
                    <a:lnTo>
                      <a:pt x="16980" y="12233"/>
                    </a:lnTo>
                    <a:lnTo>
                      <a:pt x="17408" y="12746"/>
                    </a:lnTo>
                    <a:lnTo>
                      <a:pt x="17835" y="13345"/>
                    </a:lnTo>
                    <a:lnTo>
                      <a:pt x="18563" y="14585"/>
                    </a:lnTo>
                    <a:lnTo>
                      <a:pt x="19290" y="15783"/>
                    </a:lnTo>
                    <a:lnTo>
                      <a:pt x="19717" y="16339"/>
                    </a:lnTo>
                    <a:lnTo>
                      <a:pt x="20145" y="16895"/>
                    </a:lnTo>
                    <a:lnTo>
                      <a:pt x="20658" y="17408"/>
                    </a:lnTo>
                    <a:lnTo>
                      <a:pt x="21214" y="17836"/>
                    </a:lnTo>
                    <a:lnTo>
                      <a:pt x="21984" y="18306"/>
                    </a:lnTo>
                    <a:lnTo>
                      <a:pt x="22754" y="18691"/>
                    </a:lnTo>
                    <a:lnTo>
                      <a:pt x="23567" y="19076"/>
                    </a:lnTo>
                    <a:lnTo>
                      <a:pt x="24337" y="19504"/>
                    </a:lnTo>
                    <a:lnTo>
                      <a:pt x="25064" y="19974"/>
                    </a:lnTo>
                    <a:lnTo>
                      <a:pt x="25748" y="20487"/>
                    </a:lnTo>
                    <a:lnTo>
                      <a:pt x="26390" y="21129"/>
                    </a:lnTo>
                    <a:lnTo>
                      <a:pt x="26903" y="21813"/>
                    </a:lnTo>
                    <a:lnTo>
                      <a:pt x="27373" y="22540"/>
                    </a:lnTo>
                    <a:lnTo>
                      <a:pt x="27758" y="23267"/>
                    </a:lnTo>
                    <a:lnTo>
                      <a:pt x="28015" y="24080"/>
                    </a:lnTo>
                    <a:lnTo>
                      <a:pt x="28229" y="24850"/>
                    </a:lnTo>
                    <a:lnTo>
                      <a:pt x="28357" y="25705"/>
                    </a:lnTo>
                    <a:lnTo>
                      <a:pt x="28400" y="26518"/>
                    </a:lnTo>
                    <a:lnTo>
                      <a:pt x="28314" y="27373"/>
                    </a:lnTo>
                    <a:lnTo>
                      <a:pt x="28186" y="28186"/>
                    </a:lnTo>
                    <a:lnTo>
                      <a:pt x="27929" y="28999"/>
                    </a:lnTo>
                    <a:lnTo>
                      <a:pt x="27587" y="29726"/>
                    </a:lnTo>
                    <a:lnTo>
                      <a:pt x="27202" y="30453"/>
                    </a:lnTo>
                    <a:lnTo>
                      <a:pt x="26732" y="31137"/>
                    </a:lnTo>
                    <a:lnTo>
                      <a:pt x="26176" y="31779"/>
                    </a:lnTo>
                    <a:lnTo>
                      <a:pt x="25577" y="32335"/>
                    </a:lnTo>
                    <a:lnTo>
                      <a:pt x="24935" y="32848"/>
                    </a:lnTo>
                    <a:lnTo>
                      <a:pt x="24208" y="33276"/>
                    </a:lnTo>
                    <a:lnTo>
                      <a:pt x="23781" y="33490"/>
                    </a:lnTo>
                    <a:lnTo>
                      <a:pt x="23310" y="33661"/>
                    </a:lnTo>
                    <a:lnTo>
                      <a:pt x="22840" y="33832"/>
                    </a:lnTo>
                    <a:lnTo>
                      <a:pt x="22369" y="33960"/>
                    </a:lnTo>
                    <a:lnTo>
                      <a:pt x="21428" y="34174"/>
                    </a:lnTo>
                    <a:lnTo>
                      <a:pt x="20402" y="34302"/>
                    </a:lnTo>
                    <a:lnTo>
                      <a:pt x="19760" y="34430"/>
                    </a:lnTo>
                    <a:lnTo>
                      <a:pt x="19076" y="34644"/>
                    </a:lnTo>
                    <a:lnTo>
                      <a:pt x="18477" y="34901"/>
                    </a:lnTo>
                    <a:lnTo>
                      <a:pt x="17878" y="35286"/>
                    </a:lnTo>
                    <a:lnTo>
                      <a:pt x="17365" y="35714"/>
                    </a:lnTo>
                    <a:lnTo>
                      <a:pt x="16895" y="36184"/>
                    </a:lnTo>
                    <a:lnTo>
                      <a:pt x="16467" y="36740"/>
                    </a:lnTo>
                    <a:lnTo>
                      <a:pt x="16125" y="37339"/>
                    </a:lnTo>
                    <a:lnTo>
                      <a:pt x="15868" y="37980"/>
                    </a:lnTo>
                    <a:lnTo>
                      <a:pt x="15654" y="38622"/>
                    </a:lnTo>
                    <a:lnTo>
                      <a:pt x="15569" y="39306"/>
                    </a:lnTo>
                    <a:lnTo>
                      <a:pt x="15526" y="39991"/>
                    </a:lnTo>
                    <a:lnTo>
                      <a:pt x="15611" y="41744"/>
                    </a:lnTo>
                    <a:lnTo>
                      <a:pt x="15654" y="42642"/>
                    </a:lnTo>
                    <a:lnTo>
                      <a:pt x="15782" y="43541"/>
                    </a:lnTo>
                    <a:lnTo>
                      <a:pt x="15954" y="44396"/>
                    </a:lnTo>
                    <a:lnTo>
                      <a:pt x="16167" y="45251"/>
                    </a:lnTo>
                    <a:lnTo>
                      <a:pt x="16467" y="46064"/>
                    </a:lnTo>
                    <a:lnTo>
                      <a:pt x="16681" y="46449"/>
                    </a:lnTo>
                    <a:lnTo>
                      <a:pt x="16895" y="46834"/>
                    </a:lnTo>
                    <a:lnTo>
                      <a:pt x="17279" y="47475"/>
                    </a:lnTo>
                    <a:lnTo>
                      <a:pt x="17750" y="48031"/>
                    </a:lnTo>
                    <a:lnTo>
                      <a:pt x="18263" y="48545"/>
                    </a:lnTo>
                    <a:lnTo>
                      <a:pt x="18819" y="48972"/>
                    </a:lnTo>
                    <a:lnTo>
                      <a:pt x="19418" y="49400"/>
                    </a:lnTo>
                    <a:lnTo>
                      <a:pt x="20060" y="49742"/>
                    </a:lnTo>
                    <a:lnTo>
                      <a:pt x="20701" y="50042"/>
                    </a:lnTo>
                    <a:lnTo>
                      <a:pt x="21385" y="50298"/>
                    </a:lnTo>
                    <a:lnTo>
                      <a:pt x="22113" y="50512"/>
                    </a:lnTo>
                    <a:lnTo>
                      <a:pt x="22882" y="50726"/>
                    </a:lnTo>
                    <a:lnTo>
                      <a:pt x="23609" y="50854"/>
                    </a:lnTo>
                    <a:lnTo>
                      <a:pt x="24379" y="50940"/>
                    </a:lnTo>
                    <a:lnTo>
                      <a:pt x="25106" y="51025"/>
                    </a:lnTo>
                    <a:lnTo>
                      <a:pt x="25876" y="51068"/>
                    </a:lnTo>
                    <a:lnTo>
                      <a:pt x="27416" y="51111"/>
                    </a:lnTo>
                    <a:lnTo>
                      <a:pt x="28186" y="51111"/>
                    </a:lnTo>
                    <a:lnTo>
                      <a:pt x="28956" y="51196"/>
                    </a:lnTo>
                    <a:lnTo>
                      <a:pt x="29726" y="51325"/>
                    </a:lnTo>
                    <a:lnTo>
                      <a:pt x="30111" y="51453"/>
                    </a:lnTo>
                    <a:lnTo>
                      <a:pt x="30453" y="51581"/>
                    </a:lnTo>
                    <a:lnTo>
                      <a:pt x="30838" y="51795"/>
                    </a:lnTo>
                    <a:lnTo>
                      <a:pt x="31180" y="52009"/>
                    </a:lnTo>
                    <a:lnTo>
                      <a:pt x="31479" y="52308"/>
                    </a:lnTo>
                    <a:lnTo>
                      <a:pt x="31693" y="52608"/>
                    </a:lnTo>
                    <a:lnTo>
                      <a:pt x="31907" y="52950"/>
                    </a:lnTo>
                    <a:lnTo>
                      <a:pt x="32078" y="53335"/>
                    </a:lnTo>
                    <a:lnTo>
                      <a:pt x="32164" y="53763"/>
                    </a:lnTo>
                    <a:lnTo>
                      <a:pt x="32206" y="54148"/>
                    </a:lnTo>
                    <a:lnTo>
                      <a:pt x="32206" y="54575"/>
                    </a:lnTo>
                    <a:lnTo>
                      <a:pt x="32206" y="54960"/>
                    </a:lnTo>
                    <a:lnTo>
                      <a:pt x="32121" y="55773"/>
                    </a:lnTo>
                    <a:lnTo>
                      <a:pt x="31779" y="57355"/>
                    </a:lnTo>
                    <a:lnTo>
                      <a:pt x="31650" y="58168"/>
                    </a:lnTo>
                    <a:lnTo>
                      <a:pt x="31608" y="58981"/>
                    </a:lnTo>
                    <a:lnTo>
                      <a:pt x="31608" y="59366"/>
                    </a:lnTo>
                    <a:lnTo>
                      <a:pt x="31608" y="59751"/>
                    </a:lnTo>
                    <a:lnTo>
                      <a:pt x="31693" y="60178"/>
                    </a:lnTo>
                    <a:lnTo>
                      <a:pt x="31821" y="60563"/>
                    </a:lnTo>
                    <a:lnTo>
                      <a:pt x="31950" y="60948"/>
                    </a:lnTo>
                    <a:lnTo>
                      <a:pt x="32078" y="61247"/>
                    </a:lnTo>
                    <a:lnTo>
                      <a:pt x="32463" y="61889"/>
                    </a:lnTo>
                    <a:lnTo>
                      <a:pt x="32891" y="62488"/>
                    </a:lnTo>
                    <a:lnTo>
                      <a:pt x="33404" y="63044"/>
                    </a:lnTo>
                    <a:lnTo>
                      <a:pt x="34003" y="63514"/>
                    </a:lnTo>
                    <a:lnTo>
                      <a:pt x="34602" y="63942"/>
                    </a:lnTo>
                    <a:lnTo>
                      <a:pt x="35243" y="64284"/>
                    </a:lnTo>
                    <a:lnTo>
                      <a:pt x="35927" y="64626"/>
                    </a:lnTo>
                    <a:lnTo>
                      <a:pt x="36826" y="64926"/>
                    </a:lnTo>
                    <a:lnTo>
                      <a:pt x="37767" y="65182"/>
                    </a:lnTo>
                    <a:lnTo>
                      <a:pt x="38708" y="65353"/>
                    </a:lnTo>
                    <a:lnTo>
                      <a:pt x="39648" y="65482"/>
                    </a:lnTo>
                    <a:lnTo>
                      <a:pt x="40632" y="65567"/>
                    </a:lnTo>
                    <a:lnTo>
                      <a:pt x="41573" y="65610"/>
                    </a:lnTo>
                    <a:lnTo>
                      <a:pt x="43498" y="65738"/>
                    </a:lnTo>
                    <a:lnTo>
                      <a:pt x="44396" y="65824"/>
                    </a:lnTo>
                    <a:lnTo>
                      <a:pt x="45294" y="65952"/>
                    </a:lnTo>
                    <a:lnTo>
                      <a:pt x="46192" y="66081"/>
                    </a:lnTo>
                    <a:lnTo>
                      <a:pt x="47091" y="66294"/>
                    </a:lnTo>
                    <a:lnTo>
                      <a:pt x="47946" y="66465"/>
                    </a:lnTo>
                    <a:lnTo>
                      <a:pt x="48801" y="66722"/>
                    </a:lnTo>
                    <a:lnTo>
                      <a:pt x="49657" y="66979"/>
                    </a:lnTo>
                    <a:lnTo>
                      <a:pt x="50512" y="67278"/>
                    </a:lnTo>
                    <a:lnTo>
                      <a:pt x="51368" y="67577"/>
                    </a:lnTo>
                    <a:lnTo>
                      <a:pt x="52180" y="67962"/>
                    </a:lnTo>
                    <a:lnTo>
                      <a:pt x="52993" y="68347"/>
                    </a:lnTo>
                    <a:lnTo>
                      <a:pt x="53806" y="68732"/>
                    </a:lnTo>
                    <a:lnTo>
                      <a:pt x="54618" y="69160"/>
                    </a:lnTo>
                    <a:lnTo>
                      <a:pt x="55388" y="69630"/>
                    </a:lnTo>
                    <a:lnTo>
                      <a:pt x="56115" y="70144"/>
                    </a:lnTo>
                    <a:lnTo>
                      <a:pt x="56885" y="70657"/>
                    </a:lnTo>
                    <a:lnTo>
                      <a:pt x="57569" y="71170"/>
                    </a:lnTo>
                    <a:lnTo>
                      <a:pt x="58296" y="71726"/>
                    </a:lnTo>
                    <a:lnTo>
                      <a:pt x="58938" y="72325"/>
                    </a:lnTo>
                    <a:lnTo>
                      <a:pt x="59580" y="72924"/>
                    </a:lnTo>
                    <a:lnTo>
                      <a:pt x="59708" y="72967"/>
                    </a:lnTo>
                    <a:lnTo>
                      <a:pt x="59751" y="72924"/>
                    </a:lnTo>
                    <a:lnTo>
                      <a:pt x="59793" y="72838"/>
                    </a:lnTo>
                    <a:lnTo>
                      <a:pt x="59793" y="72753"/>
                    </a:lnTo>
                    <a:lnTo>
                      <a:pt x="59152" y="72154"/>
                    </a:lnTo>
                    <a:lnTo>
                      <a:pt x="58467" y="71598"/>
                    </a:lnTo>
                    <a:lnTo>
                      <a:pt x="57783" y="71042"/>
                    </a:lnTo>
                    <a:lnTo>
                      <a:pt x="57099" y="70529"/>
                    </a:lnTo>
                    <a:lnTo>
                      <a:pt x="56415" y="70015"/>
                    </a:lnTo>
                    <a:lnTo>
                      <a:pt x="55687" y="69545"/>
                    </a:lnTo>
                    <a:lnTo>
                      <a:pt x="54918" y="69074"/>
                    </a:lnTo>
                    <a:lnTo>
                      <a:pt x="54190" y="68647"/>
                    </a:lnTo>
                    <a:lnTo>
                      <a:pt x="53421" y="68262"/>
                    </a:lnTo>
                    <a:lnTo>
                      <a:pt x="52608" y="67877"/>
                    </a:lnTo>
                    <a:lnTo>
                      <a:pt x="51838" y="67535"/>
                    </a:lnTo>
                    <a:lnTo>
                      <a:pt x="51025" y="67193"/>
                    </a:lnTo>
                    <a:lnTo>
                      <a:pt x="50213" y="66893"/>
                    </a:lnTo>
                    <a:lnTo>
                      <a:pt x="49400" y="66637"/>
                    </a:lnTo>
                    <a:lnTo>
                      <a:pt x="48545" y="66380"/>
                    </a:lnTo>
                    <a:lnTo>
                      <a:pt x="47689" y="66166"/>
                    </a:lnTo>
                    <a:lnTo>
                      <a:pt x="46834" y="65952"/>
                    </a:lnTo>
                    <a:lnTo>
                      <a:pt x="45979" y="65781"/>
                    </a:lnTo>
                    <a:lnTo>
                      <a:pt x="45123" y="65653"/>
                    </a:lnTo>
                    <a:lnTo>
                      <a:pt x="44268" y="65567"/>
                    </a:lnTo>
                    <a:lnTo>
                      <a:pt x="42257" y="65439"/>
                    </a:lnTo>
                    <a:lnTo>
                      <a:pt x="40290" y="65268"/>
                    </a:lnTo>
                    <a:lnTo>
                      <a:pt x="39392" y="65182"/>
                    </a:lnTo>
                    <a:lnTo>
                      <a:pt x="38451" y="65054"/>
                    </a:lnTo>
                    <a:lnTo>
                      <a:pt x="37553" y="64883"/>
                    </a:lnTo>
                    <a:lnTo>
                      <a:pt x="36697" y="64626"/>
                    </a:lnTo>
                    <a:lnTo>
                      <a:pt x="35842" y="64284"/>
                    </a:lnTo>
                    <a:lnTo>
                      <a:pt x="35029" y="63899"/>
                    </a:lnTo>
                    <a:lnTo>
                      <a:pt x="34644" y="63643"/>
                    </a:lnTo>
                    <a:lnTo>
                      <a:pt x="34259" y="63386"/>
                    </a:lnTo>
                    <a:lnTo>
                      <a:pt x="33874" y="63129"/>
                    </a:lnTo>
                    <a:lnTo>
                      <a:pt x="33532" y="62787"/>
                    </a:lnTo>
                    <a:lnTo>
                      <a:pt x="33019" y="62231"/>
                    </a:lnTo>
                    <a:lnTo>
                      <a:pt x="32762" y="61932"/>
                    </a:lnTo>
                    <a:lnTo>
                      <a:pt x="32549" y="61590"/>
                    </a:lnTo>
                    <a:lnTo>
                      <a:pt x="32335" y="61247"/>
                    </a:lnTo>
                    <a:lnTo>
                      <a:pt x="32164" y="60863"/>
                    </a:lnTo>
                    <a:lnTo>
                      <a:pt x="32035" y="60520"/>
                    </a:lnTo>
                    <a:lnTo>
                      <a:pt x="31950" y="60135"/>
                    </a:lnTo>
                    <a:lnTo>
                      <a:pt x="31864" y="59708"/>
                    </a:lnTo>
                    <a:lnTo>
                      <a:pt x="31821" y="59280"/>
                    </a:lnTo>
                    <a:lnTo>
                      <a:pt x="31821" y="58810"/>
                    </a:lnTo>
                    <a:lnTo>
                      <a:pt x="31864" y="58382"/>
                    </a:lnTo>
                    <a:lnTo>
                      <a:pt x="31993" y="57526"/>
                    </a:lnTo>
                    <a:lnTo>
                      <a:pt x="32164" y="56671"/>
                    </a:lnTo>
                    <a:lnTo>
                      <a:pt x="32292" y="55944"/>
                    </a:lnTo>
                    <a:lnTo>
                      <a:pt x="32420" y="55174"/>
                    </a:lnTo>
                    <a:lnTo>
                      <a:pt x="32463" y="54789"/>
                    </a:lnTo>
                    <a:lnTo>
                      <a:pt x="32463" y="54404"/>
                    </a:lnTo>
                    <a:lnTo>
                      <a:pt x="32463" y="54019"/>
                    </a:lnTo>
                    <a:lnTo>
                      <a:pt x="32377" y="53634"/>
                    </a:lnTo>
                    <a:lnTo>
                      <a:pt x="32292" y="53292"/>
                    </a:lnTo>
                    <a:lnTo>
                      <a:pt x="32164" y="52950"/>
                    </a:lnTo>
                    <a:lnTo>
                      <a:pt x="32035" y="52651"/>
                    </a:lnTo>
                    <a:lnTo>
                      <a:pt x="31821" y="52394"/>
                    </a:lnTo>
                    <a:lnTo>
                      <a:pt x="31608" y="52095"/>
                    </a:lnTo>
                    <a:lnTo>
                      <a:pt x="31394" y="51881"/>
                    </a:lnTo>
                    <a:lnTo>
                      <a:pt x="31094" y="51667"/>
                    </a:lnTo>
                    <a:lnTo>
                      <a:pt x="30795" y="51496"/>
                    </a:lnTo>
                    <a:lnTo>
                      <a:pt x="30496" y="51325"/>
                    </a:lnTo>
                    <a:lnTo>
                      <a:pt x="30153" y="51196"/>
                    </a:lnTo>
                    <a:lnTo>
                      <a:pt x="29426" y="51025"/>
                    </a:lnTo>
                    <a:lnTo>
                      <a:pt x="28699" y="50897"/>
                    </a:lnTo>
                    <a:lnTo>
                      <a:pt x="27972" y="50854"/>
                    </a:lnTo>
                    <a:lnTo>
                      <a:pt x="26475" y="50854"/>
                    </a:lnTo>
                    <a:lnTo>
                      <a:pt x="25748" y="50812"/>
                    </a:lnTo>
                    <a:lnTo>
                      <a:pt x="25021" y="50812"/>
                    </a:lnTo>
                    <a:lnTo>
                      <a:pt x="24251" y="50726"/>
                    </a:lnTo>
                    <a:lnTo>
                      <a:pt x="23481" y="50598"/>
                    </a:lnTo>
                    <a:lnTo>
                      <a:pt x="22711" y="50427"/>
                    </a:lnTo>
                    <a:lnTo>
                      <a:pt x="21941" y="50256"/>
                    </a:lnTo>
                    <a:lnTo>
                      <a:pt x="21214" y="49999"/>
                    </a:lnTo>
                    <a:lnTo>
                      <a:pt x="20487" y="49699"/>
                    </a:lnTo>
                    <a:lnTo>
                      <a:pt x="19803" y="49315"/>
                    </a:lnTo>
                    <a:lnTo>
                      <a:pt x="19119" y="48930"/>
                    </a:lnTo>
                    <a:lnTo>
                      <a:pt x="18520" y="48459"/>
                    </a:lnTo>
                    <a:lnTo>
                      <a:pt x="17964" y="47903"/>
                    </a:lnTo>
                    <a:lnTo>
                      <a:pt x="17451" y="47304"/>
                    </a:lnTo>
                    <a:lnTo>
                      <a:pt x="17023" y="46620"/>
                    </a:lnTo>
                    <a:lnTo>
                      <a:pt x="16809" y="46235"/>
                    </a:lnTo>
                    <a:lnTo>
                      <a:pt x="16638" y="45807"/>
                    </a:lnTo>
                    <a:lnTo>
                      <a:pt x="16339" y="44909"/>
                    </a:lnTo>
                    <a:lnTo>
                      <a:pt x="16125" y="44011"/>
                    </a:lnTo>
                    <a:lnTo>
                      <a:pt x="15996" y="43113"/>
                    </a:lnTo>
                    <a:lnTo>
                      <a:pt x="15911" y="42129"/>
                    </a:lnTo>
                    <a:lnTo>
                      <a:pt x="15825" y="41145"/>
                    </a:lnTo>
                    <a:lnTo>
                      <a:pt x="15782" y="40333"/>
                    </a:lnTo>
                    <a:lnTo>
                      <a:pt x="15782" y="39905"/>
                    </a:lnTo>
                    <a:lnTo>
                      <a:pt x="15782" y="39477"/>
                    </a:lnTo>
                    <a:lnTo>
                      <a:pt x="15825" y="39135"/>
                    </a:lnTo>
                    <a:lnTo>
                      <a:pt x="15868" y="38750"/>
                    </a:lnTo>
                    <a:lnTo>
                      <a:pt x="15954" y="38408"/>
                    </a:lnTo>
                    <a:lnTo>
                      <a:pt x="16082" y="38023"/>
                    </a:lnTo>
                    <a:lnTo>
                      <a:pt x="16381" y="37339"/>
                    </a:lnTo>
                    <a:lnTo>
                      <a:pt x="16766" y="36697"/>
                    </a:lnTo>
                    <a:lnTo>
                      <a:pt x="17237" y="36141"/>
                    </a:lnTo>
                    <a:lnTo>
                      <a:pt x="17793" y="35628"/>
                    </a:lnTo>
                    <a:lnTo>
                      <a:pt x="18391" y="35243"/>
                    </a:lnTo>
                    <a:lnTo>
                      <a:pt x="18734" y="35029"/>
                    </a:lnTo>
                    <a:lnTo>
                      <a:pt x="19033" y="34901"/>
                    </a:lnTo>
                    <a:lnTo>
                      <a:pt x="19461" y="34730"/>
                    </a:lnTo>
                    <a:lnTo>
                      <a:pt x="19846" y="34644"/>
                    </a:lnTo>
                    <a:lnTo>
                      <a:pt x="20701" y="34473"/>
                    </a:lnTo>
                    <a:lnTo>
                      <a:pt x="21557" y="34388"/>
                    </a:lnTo>
                    <a:lnTo>
                      <a:pt x="22369" y="34217"/>
                    </a:lnTo>
                    <a:lnTo>
                      <a:pt x="23182" y="33960"/>
                    </a:lnTo>
                    <a:lnTo>
                      <a:pt x="23909" y="33661"/>
                    </a:lnTo>
                    <a:lnTo>
                      <a:pt x="24636" y="33276"/>
                    </a:lnTo>
                    <a:lnTo>
                      <a:pt x="25320" y="32848"/>
                    </a:lnTo>
                    <a:lnTo>
                      <a:pt x="25919" y="32335"/>
                    </a:lnTo>
                    <a:lnTo>
                      <a:pt x="26518" y="31779"/>
                    </a:lnTo>
                    <a:lnTo>
                      <a:pt x="27031" y="31137"/>
                    </a:lnTo>
                    <a:lnTo>
                      <a:pt x="27459" y="30453"/>
                    </a:lnTo>
                    <a:lnTo>
                      <a:pt x="27844" y="29769"/>
                    </a:lnTo>
                    <a:lnTo>
                      <a:pt x="28143" y="29041"/>
                    </a:lnTo>
                    <a:lnTo>
                      <a:pt x="28357" y="28314"/>
                    </a:lnTo>
                    <a:lnTo>
                      <a:pt x="28485" y="27587"/>
                    </a:lnTo>
                    <a:lnTo>
                      <a:pt x="28571" y="26817"/>
                    </a:lnTo>
                    <a:lnTo>
                      <a:pt x="28614" y="26047"/>
                    </a:lnTo>
                    <a:lnTo>
                      <a:pt x="28528" y="25278"/>
                    </a:lnTo>
                    <a:lnTo>
                      <a:pt x="28400" y="24508"/>
                    </a:lnTo>
                    <a:lnTo>
                      <a:pt x="28143" y="23781"/>
                    </a:lnTo>
                    <a:lnTo>
                      <a:pt x="27887" y="23054"/>
                    </a:lnTo>
                    <a:lnTo>
                      <a:pt x="27502" y="22369"/>
                    </a:lnTo>
                    <a:lnTo>
                      <a:pt x="27117" y="21685"/>
                    </a:lnTo>
                    <a:lnTo>
                      <a:pt x="26603" y="21086"/>
                    </a:lnTo>
                    <a:lnTo>
                      <a:pt x="26090" y="20530"/>
                    </a:lnTo>
                    <a:lnTo>
                      <a:pt x="25491" y="20017"/>
                    </a:lnTo>
                    <a:lnTo>
                      <a:pt x="24850" y="19546"/>
                    </a:lnTo>
                    <a:lnTo>
                      <a:pt x="24080" y="19119"/>
                    </a:lnTo>
                    <a:lnTo>
                      <a:pt x="23310" y="18734"/>
                    </a:lnTo>
                    <a:lnTo>
                      <a:pt x="22497" y="18349"/>
                    </a:lnTo>
                    <a:lnTo>
                      <a:pt x="21728" y="17921"/>
                    </a:lnTo>
                    <a:lnTo>
                      <a:pt x="21385" y="17707"/>
                    </a:lnTo>
                    <a:lnTo>
                      <a:pt x="21043" y="17451"/>
                    </a:lnTo>
                    <a:lnTo>
                      <a:pt x="20487" y="16937"/>
                    </a:lnTo>
                    <a:lnTo>
                      <a:pt x="19931" y="16339"/>
                    </a:lnTo>
                    <a:lnTo>
                      <a:pt x="19461" y="15697"/>
                    </a:lnTo>
                    <a:lnTo>
                      <a:pt x="19119" y="15141"/>
                    </a:lnTo>
                    <a:lnTo>
                      <a:pt x="18776" y="14542"/>
                    </a:lnTo>
                    <a:lnTo>
                      <a:pt x="18092" y="13345"/>
                    </a:lnTo>
                    <a:lnTo>
                      <a:pt x="17707" y="12789"/>
                    </a:lnTo>
                    <a:lnTo>
                      <a:pt x="17279" y="12233"/>
                    </a:lnTo>
                    <a:lnTo>
                      <a:pt x="16809" y="11762"/>
                    </a:lnTo>
                    <a:lnTo>
                      <a:pt x="16296" y="11334"/>
                    </a:lnTo>
                    <a:lnTo>
                      <a:pt x="15996" y="11121"/>
                    </a:lnTo>
                    <a:lnTo>
                      <a:pt x="15697" y="10992"/>
                    </a:lnTo>
                    <a:lnTo>
                      <a:pt x="15013" y="10736"/>
                    </a:lnTo>
                    <a:lnTo>
                      <a:pt x="14157" y="10479"/>
                    </a:lnTo>
                    <a:lnTo>
                      <a:pt x="13730" y="10308"/>
                    </a:lnTo>
                    <a:lnTo>
                      <a:pt x="13345" y="10051"/>
                    </a:lnTo>
                    <a:lnTo>
                      <a:pt x="13045" y="9795"/>
                    </a:lnTo>
                    <a:lnTo>
                      <a:pt x="12831" y="9453"/>
                    </a:lnTo>
                    <a:lnTo>
                      <a:pt x="12660" y="9110"/>
                    </a:lnTo>
                    <a:lnTo>
                      <a:pt x="12532" y="8768"/>
                    </a:lnTo>
                    <a:lnTo>
                      <a:pt x="12361" y="7998"/>
                    </a:lnTo>
                    <a:lnTo>
                      <a:pt x="12190" y="7229"/>
                    </a:lnTo>
                    <a:lnTo>
                      <a:pt x="12061" y="6630"/>
                    </a:lnTo>
                    <a:lnTo>
                      <a:pt x="11848" y="6117"/>
                    </a:lnTo>
                    <a:lnTo>
                      <a:pt x="11591" y="5603"/>
                    </a:lnTo>
                    <a:lnTo>
                      <a:pt x="11249" y="5133"/>
                    </a:lnTo>
                    <a:lnTo>
                      <a:pt x="10907" y="4791"/>
                    </a:lnTo>
                    <a:lnTo>
                      <a:pt x="10522" y="4534"/>
                    </a:lnTo>
                    <a:lnTo>
                      <a:pt x="10094" y="4277"/>
                    </a:lnTo>
                    <a:lnTo>
                      <a:pt x="9666" y="4064"/>
                    </a:lnTo>
                    <a:lnTo>
                      <a:pt x="9153" y="3850"/>
                    </a:lnTo>
                    <a:lnTo>
                      <a:pt x="8640" y="3679"/>
                    </a:lnTo>
                    <a:lnTo>
                      <a:pt x="7571" y="3379"/>
                    </a:lnTo>
                    <a:lnTo>
                      <a:pt x="6459" y="3165"/>
                    </a:lnTo>
                    <a:lnTo>
                      <a:pt x="5389" y="2994"/>
                    </a:lnTo>
                    <a:lnTo>
                      <a:pt x="4320" y="2780"/>
                    </a:lnTo>
                    <a:lnTo>
                      <a:pt x="3251" y="2524"/>
                    </a:lnTo>
                    <a:lnTo>
                      <a:pt x="2737" y="2353"/>
                    </a:lnTo>
                    <a:lnTo>
                      <a:pt x="2267" y="2182"/>
                    </a:lnTo>
                    <a:lnTo>
                      <a:pt x="1754" y="1925"/>
                    </a:lnTo>
                    <a:lnTo>
                      <a:pt x="1326" y="1626"/>
                    </a:lnTo>
                    <a:lnTo>
                      <a:pt x="941" y="1326"/>
                    </a:lnTo>
                    <a:lnTo>
                      <a:pt x="599" y="941"/>
                    </a:lnTo>
                    <a:lnTo>
                      <a:pt x="300" y="514"/>
                    </a:lnTo>
                    <a:lnTo>
                      <a:pt x="86"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5952250" y="1091075"/>
                <a:ext cx="1155900" cy="1769650"/>
              </a:xfrm>
              <a:custGeom>
                <a:avLst/>
                <a:gdLst/>
                <a:ahLst/>
                <a:cxnLst/>
                <a:rect l="l" t="t" r="r" b="b"/>
                <a:pathLst>
                  <a:path w="46236" h="70786" extrusionOk="0">
                    <a:moveTo>
                      <a:pt x="86" y="0"/>
                    </a:moveTo>
                    <a:lnTo>
                      <a:pt x="44" y="43"/>
                    </a:lnTo>
                    <a:lnTo>
                      <a:pt x="1" y="86"/>
                    </a:lnTo>
                    <a:lnTo>
                      <a:pt x="44" y="171"/>
                    </a:lnTo>
                    <a:lnTo>
                      <a:pt x="4192" y="4876"/>
                    </a:lnTo>
                    <a:lnTo>
                      <a:pt x="8427" y="9581"/>
                    </a:lnTo>
                    <a:lnTo>
                      <a:pt x="16895" y="18948"/>
                    </a:lnTo>
                    <a:lnTo>
                      <a:pt x="18905" y="21129"/>
                    </a:lnTo>
                    <a:lnTo>
                      <a:pt x="19889" y="22284"/>
                    </a:lnTo>
                    <a:lnTo>
                      <a:pt x="20830" y="23396"/>
                    </a:lnTo>
                    <a:lnTo>
                      <a:pt x="21258" y="23995"/>
                    </a:lnTo>
                    <a:lnTo>
                      <a:pt x="21643" y="24593"/>
                    </a:lnTo>
                    <a:lnTo>
                      <a:pt x="21985" y="25192"/>
                    </a:lnTo>
                    <a:lnTo>
                      <a:pt x="22327" y="25791"/>
                    </a:lnTo>
                    <a:lnTo>
                      <a:pt x="22584" y="26432"/>
                    </a:lnTo>
                    <a:lnTo>
                      <a:pt x="22840" y="27117"/>
                    </a:lnTo>
                    <a:lnTo>
                      <a:pt x="23054" y="27758"/>
                    </a:lnTo>
                    <a:lnTo>
                      <a:pt x="23182" y="28485"/>
                    </a:lnTo>
                    <a:lnTo>
                      <a:pt x="23311" y="29127"/>
                    </a:lnTo>
                    <a:lnTo>
                      <a:pt x="23396" y="29811"/>
                    </a:lnTo>
                    <a:lnTo>
                      <a:pt x="23396" y="30453"/>
                    </a:lnTo>
                    <a:lnTo>
                      <a:pt x="23439" y="31137"/>
                    </a:lnTo>
                    <a:lnTo>
                      <a:pt x="23396" y="31822"/>
                    </a:lnTo>
                    <a:lnTo>
                      <a:pt x="23311" y="32463"/>
                    </a:lnTo>
                    <a:lnTo>
                      <a:pt x="23225" y="33147"/>
                    </a:lnTo>
                    <a:lnTo>
                      <a:pt x="23097" y="33789"/>
                    </a:lnTo>
                    <a:lnTo>
                      <a:pt x="22969" y="34473"/>
                    </a:lnTo>
                    <a:lnTo>
                      <a:pt x="22755" y="35115"/>
                    </a:lnTo>
                    <a:lnTo>
                      <a:pt x="22541" y="35756"/>
                    </a:lnTo>
                    <a:lnTo>
                      <a:pt x="22284" y="36355"/>
                    </a:lnTo>
                    <a:lnTo>
                      <a:pt x="22028" y="36997"/>
                    </a:lnTo>
                    <a:lnTo>
                      <a:pt x="21685" y="37553"/>
                    </a:lnTo>
                    <a:lnTo>
                      <a:pt x="21386" y="38152"/>
                    </a:lnTo>
                    <a:lnTo>
                      <a:pt x="21001" y="38708"/>
                    </a:lnTo>
                    <a:lnTo>
                      <a:pt x="20659" y="39135"/>
                    </a:lnTo>
                    <a:lnTo>
                      <a:pt x="20317" y="39606"/>
                    </a:lnTo>
                    <a:lnTo>
                      <a:pt x="19932" y="40033"/>
                    </a:lnTo>
                    <a:lnTo>
                      <a:pt x="19504" y="40418"/>
                    </a:lnTo>
                    <a:lnTo>
                      <a:pt x="19076" y="40803"/>
                    </a:lnTo>
                    <a:lnTo>
                      <a:pt x="18649" y="41103"/>
                    </a:lnTo>
                    <a:lnTo>
                      <a:pt x="18136" y="41402"/>
                    </a:lnTo>
                    <a:lnTo>
                      <a:pt x="17622" y="41659"/>
                    </a:lnTo>
                    <a:lnTo>
                      <a:pt x="16767" y="42001"/>
                    </a:lnTo>
                    <a:lnTo>
                      <a:pt x="15911" y="42300"/>
                    </a:lnTo>
                    <a:lnTo>
                      <a:pt x="15013" y="42600"/>
                    </a:lnTo>
                    <a:lnTo>
                      <a:pt x="14586" y="42771"/>
                    </a:lnTo>
                    <a:lnTo>
                      <a:pt x="14201" y="42985"/>
                    </a:lnTo>
                    <a:lnTo>
                      <a:pt x="13816" y="43198"/>
                    </a:lnTo>
                    <a:lnTo>
                      <a:pt x="13431" y="43412"/>
                    </a:lnTo>
                    <a:lnTo>
                      <a:pt x="13131" y="43712"/>
                    </a:lnTo>
                    <a:lnTo>
                      <a:pt x="12832" y="44011"/>
                    </a:lnTo>
                    <a:lnTo>
                      <a:pt x="12618" y="44353"/>
                    </a:lnTo>
                    <a:lnTo>
                      <a:pt x="12404" y="44695"/>
                    </a:lnTo>
                    <a:lnTo>
                      <a:pt x="12276" y="45123"/>
                    </a:lnTo>
                    <a:lnTo>
                      <a:pt x="12190" y="45551"/>
                    </a:lnTo>
                    <a:lnTo>
                      <a:pt x="12148" y="46107"/>
                    </a:lnTo>
                    <a:lnTo>
                      <a:pt x="12190" y="46706"/>
                    </a:lnTo>
                    <a:lnTo>
                      <a:pt x="12319" y="47262"/>
                    </a:lnTo>
                    <a:lnTo>
                      <a:pt x="12533" y="47775"/>
                    </a:lnTo>
                    <a:lnTo>
                      <a:pt x="12832" y="48288"/>
                    </a:lnTo>
                    <a:lnTo>
                      <a:pt x="13131" y="48759"/>
                    </a:lnTo>
                    <a:lnTo>
                      <a:pt x="13516" y="49186"/>
                    </a:lnTo>
                    <a:lnTo>
                      <a:pt x="13987" y="49528"/>
                    </a:lnTo>
                    <a:lnTo>
                      <a:pt x="14457" y="49871"/>
                    </a:lnTo>
                    <a:lnTo>
                      <a:pt x="14970" y="50127"/>
                    </a:lnTo>
                    <a:lnTo>
                      <a:pt x="15526" y="50298"/>
                    </a:lnTo>
                    <a:lnTo>
                      <a:pt x="16083" y="50427"/>
                    </a:lnTo>
                    <a:lnTo>
                      <a:pt x="16639" y="50512"/>
                    </a:lnTo>
                    <a:lnTo>
                      <a:pt x="17195" y="50598"/>
                    </a:lnTo>
                    <a:lnTo>
                      <a:pt x="18349" y="50726"/>
                    </a:lnTo>
                    <a:lnTo>
                      <a:pt x="19076" y="50854"/>
                    </a:lnTo>
                    <a:lnTo>
                      <a:pt x="19761" y="51025"/>
                    </a:lnTo>
                    <a:lnTo>
                      <a:pt x="20488" y="51282"/>
                    </a:lnTo>
                    <a:lnTo>
                      <a:pt x="21172" y="51496"/>
                    </a:lnTo>
                    <a:lnTo>
                      <a:pt x="22284" y="51881"/>
                    </a:lnTo>
                    <a:lnTo>
                      <a:pt x="23396" y="52266"/>
                    </a:lnTo>
                    <a:lnTo>
                      <a:pt x="24337" y="52565"/>
                    </a:lnTo>
                    <a:lnTo>
                      <a:pt x="25278" y="52907"/>
                    </a:lnTo>
                    <a:lnTo>
                      <a:pt x="25749" y="53121"/>
                    </a:lnTo>
                    <a:lnTo>
                      <a:pt x="26176" y="53378"/>
                    </a:lnTo>
                    <a:lnTo>
                      <a:pt x="26561" y="53677"/>
                    </a:lnTo>
                    <a:lnTo>
                      <a:pt x="26946" y="54019"/>
                    </a:lnTo>
                    <a:lnTo>
                      <a:pt x="27246" y="54362"/>
                    </a:lnTo>
                    <a:lnTo>
                      <a:pt x="27545" y="54789"/>
                    </a:lnTo>
                    <a:lnTo>
                      <a:pt x="27716" y="55260"/>
                    </a:lnTo>
                    <a:lnTo>
                      <a:pt x="27844" y="55730"/>
                    </a:lnTo>
                    <a:lnTo>
                      <a:pt x="27887" y="56115"/>
                    </a:lnTo>
                    <a:lnTo>
                      <a:pt x="27887" y="56500"/>
                    </a:lnTo>
                    <a:lnTo>
                      <a:pt x="27887" y="57227"/>
                    </a:lnTo>
                    <a:lnTo>
                      <a:pt x="27802" y="57997"/>
                    </a:lnTo>
                    <a:lnTo>
                      <a:pt x="27802" y="58724"/>
                    </a:lnTo>
                    <a:lnTo>
                      <a:pt x="27802" y="59323"/>
                    </a:lnTo>
                    <a:lnTo>
                      <a:pt x="27887" y="59836"/>
                    </a:lnTo>
                    <a:lnTo>
                      <a:pt x="28016" y="60349"/>
                    </a:lnTo>
                    <a:lnTo>
                      <a:pt x="28187" y="60863"/>
                    </a:lnTo>
                    <a:lnTo>
                      <a:pt x="28443" y="61333"/>
                    </a:lnTo>
                    <a:lnTo>
                      <a:pt x="28700" y="61761"/>
                    </a:lnTo>
                    <a:lnTo>
                      <a:pt x="28999" y="62188"/>
                    </a:lnTo>
                    <a:lnTo>
                      <a:pt x="29341" y="62573"/>
                    </a:lnTo>
                    <a:lnTo>
                      <a:pt x="29726" y="62958"/>
                    </a:lnTo>
                    <a:lnTo>
                      <a:pt x="30111" y="63343"/>
                    </a:lnTo>
                    <a:lnTo>
                      <a:pt x="30539" y="63685"/>
                    </a:lnTo>
                    <a:lnTo>
                      <a:pt x="30967" y="63985"/>
                    </a:lnTo>
                    <a:lnTo>
                      <a:pt x="31865" y="64584"/>
                    </a:lnTo>
                    <a:lnTo>
                      <a:pt x="32806" y="65097"/>
                    </a:lnTo>
                    <a:lnTo>
                      <a:pt x="33961" y="65653"/>
                    </a:lnTo>
                    <a:lnTo>
                      <a:pt x="35158" y="66166"/>
                    </a:lnTo>
                    <a:lnTo>
                      <a:pt x="37511" y="67193"/>
                    </a:lnTo>
                    <a:lnTo>
                      <a:pt x="43327" y="69631"/>
                    </a:lnTo>
                    <a:lnTo>
                      <a:pt x="46150" y="70785"/>
                    </a:lnTo>
                    <a:lnTo>
                      <a:pt x="46236" y="70785"/>
                    </a:lnTo>
                    <a:lnTo>
                      <a:pt x="46236" y="70743"/>
                    </a:lnTo>
                    <a:lnTo>
                      <a:pt x="46193" y="70700"/>
                    </a:lnTo>
                    <a:lnTo>
                      <a:pt x="40505" y="68219"/>
                    </a:lnTo>
                    <a:lnTo>
                      <a:pt x="34816" y="65738"/>
                    </a:lnTo>
                    <a:lnTo>
                      <a:pt x="33832" y="65311"/>
                    </a:lnTo>
                    <a:lnTo>
                      <a:pt x="32849" y="64840"/>
                    </a:lnTo>
                    <a:lnTo>
                      <a:pt x="31865" y="64284"/>
                    </a:lnTo>
                    <a:lnTo>
                      <a:pt x="31352" y="63985"/>
                    </a:lnTo>
                    <a:lnTo>
                      <a:pt x="30881" y="63685"/>
                    </a:lnTo>
                    <a:lnTo>
                      <a:pt x="30453" y="63343"/>
                    </a:lnTo>
                    <a:lnTo>
                      <a:pt x="30026" y="62958"/>
                    </a:lnTo>
                    <a:lnTo>
                      <a:pt x="29641" y="62573"/>
                    </a:lnTo>
                    <a:lnTo>
                      <a:pt x="29256" y="62188"/>
                    </a:lnTo>
                    <a:lnTo>
                      <a:pt x="28956" y="61761"/>
                    </a:lnTo>
                    <a:lnTo>
                      <a:pt x="28657" y="61290"/>
                    </a:lnTo>
                    <a:lnTo>
                      <a:pt x="28443" y="60777"/>
                    </a:lnTo>
                    <a:lnTo>
                      <a:pt x="28229" y="60264"/>
                    </a:lnTo>
                    <a:lnTo>
                      <a:pt x="28144" y="59922"/>
                    </a:lnTo>
                    <a:lnTo>
                      <a:pt x="28101" y="59622"/>
                    </a:lnTo>
                    <a:lnTo>
                      <a:pt x="28058" y="58981"/>
                    </a:lnTo>
                    <a:lnTo>
                      <a:pt x="28058" y="58296"/>
                    </a:lnTo>
                    <a:lnTo>
                      <a:pt x="28101" y="57655"/>
                    </a:lnTo>
                    <a:lnTo>
                      <a:pt x="28144" y="57013"/>
                    </a:lnTo>
                    <a:lnTo>
                      <a:pt x="28144" y="56329"/>
                    </a:lnTo>
                    <a:lnTo>
                      <a:pt x="28101" y="55687"/>
                    </a:lnTo>
                    <a:lnTo>
                      <a:pt x="28016" y="55388"/>
                    </a:lnTo>
                    <a:lnTo>
                      <a:pt x="27930" y="55046"/>
                    </a:lnTo>
                    <a:lnTo>
                      <a:pt x="27716" y="54661"/>
                    </a:lnTo>
                    <a:lnTo>
                      <a:pt x="27502" y="54276"/>
                    </a:lnTo>
                    <a:lnTo>
                      <a:pt x="27203" y="53934"/>
                    </a:lnTo>
                    <a:lnTo>
                      <a:pt x="26861" y="53592"/>
                    </a:lnTo>
                    <a:lnTo>
                      <a:pt x="26519" y="53335"/>
                    </a:lnTo>
                    <a:lnTo>
                      <a:pt x="26134" y="53078"/>
                    </a:lnTo>
                    <a:lnTo>
                      <a:pt x="25706" y="52865"/>
                    </a:lnTo>
                    <a:lnTo>
                      <a:pt x="25321" y="52651"/>
                    </a:lnTo>
                    <a:lnTo>
                      <a:pt x="24337" y="52266"/>
                    </a:lnTo>
                    <a:lnTo>
                      <a:pt x="23354" y="51966"/>
                    </a:lnTo>
                    <a:lnTo>
                      <a:pt x="22327" y="51667"/>
                    </a:lnTo>
                    <a:lnTo>
                      <a:pt x="21343" y="51325"/>
                    </a:lnTo>
                    <a:lnTo>
                      <a:pt x="20060" y="50854"/>
                    </a:lnTo>
                    <a:lnTo>
                      <a:pt x="19376" y="50683"/>
                    </a:lnTo>
                    <a:lnTo>
                      <a:pt x="18734" y="50512"/>
                    </a:lnTo>
                    <a:lnTo>
                      <a:pt x="17494" y="50384"/>
                    </a:lnTo>
                    <a:lnTo>
                      <a:pt x="16852" y="50298"/>
                    </a:lnTo>
                    <a:lnTo>
                      <a:pt x="16254" y="50213"/>
                    </a:lnTo>
                    <a:lnTo>
                      <a:pt x="15612" y="50084"/>
                    </a:lnTo>
                    <a:lnTo>
                      <a:pt x="15013" y="49828"/>
                    </a:lnTo>
                    <a:lnTo>
                      <a:pt x="14457" y="49528"/>
                    </a:lnTo>
                    <a:lnTo>
                      <a:pt x="13944" y="49186"/>
                    </a:lnTo>
                    <a:lnTo>
                      <a:pt x="13474" y="48759"/>
                    </a:lnTo>
                    <a:lnTo>
                      <a:pt x="13089" y="48288"/>
                    </a:lnTo>
                    <a:lnTo>
                      <a:pt x="12789" y="47732"/>
                    </a:lnTo>
                    <a:lnTo>
                      <a:pt x="12661" y="47433"/>
                    </a:lnTo>
                    <a:lnTo>
                      <a:pt x="12575" y="47091"/>
                    </a:lnTo>
                    <a:lnTo>
                      <a:pt x="12447" y="46577"/>
                    </a:lnTo>
                    <a:lnTo>
                      <a:pt x="12404" y="46021"/>
                    </a:lnTo>
                    <a:lnTo>
                      <a:pt x="12447" y="45508"/>
                    </a:lnTo>
                    <a:lnTo>
                      <a:pt x="12575" y="45038"/>
                    </a:lnTo>
                    <a:lnTo>
                      <a:pt x="12789" y="44567"/>
                    </a:lnTo>
                    <a:lnTo>
                      <a:pt x="13089" y="44139"/>
                    </a:lnTo>
                    <a:lnTo>
                      <a:pt x="13431" y="43754"/>
                    </a:lnTo>
                    <a:lnTo>
                      <a:pt x="13901" y="43412"/>
                    </a:lnTo>
                    <a:lnTo>
                      <a:pt x="14286" y="43198"/>
                    </a:lnTo>
                    <a:lnTo>
                      <a:pt x="14714" y="42985"/>
                    </a:lnTo>
                    <a:lnTo>
                      <a:pt x="15569" y="42642"/>
                    </a:lnTo>
                    <a:lnTo>
                      <a:pt x="16425" y="42386"/>
                    </a:lnTo>
                    <a:lnTo>
                      <a:pt x="17323" y="42044"/>
                    </a:lnTo>
                    <a:lnTo>
                      <a:pt x="17793" y="41873"/>
                    </a:lnTo>
                    <a:lnTo>
                      <a:pt x="18264" y="41616"/>
                    </a:lnTo>
                    <a:lnTo>
                      <a:pt x="18692" y="41359"/>
                    </a:lnTo>
                    <a:lnTo>
                      <a:pt x="19119" y="41060"/>
                    </a:lnTo>
                    <a:lnTo>
                      <a:pt x="19504" y="40761"/>
                    </a:lnTo>
                    <a:lnTo>
                      <a:pt x="19889" y="40418"/>
                    </a:lnTo>
                    <a:lnTo>
                      <a:pt x="20231" y="40033"/>
                    </a:lnTo>
                    <a:lnTo>
                      <a:pt x="20573" y="39649"/>
                    </a:lnTo>
                    <a:lnTo>
                      <a:pt x="20958" y="39178"/>
                    </a:lnTo>
                    <a:lnTo>
                      <a:pt x="21343" y="38665"/>
                    </a:lnTo>
                    <a:lnTo>
                      <a:pt x="21685" y="38152"/>
                    </a:lnTo>
                    <a:lnTo>
                      <a:pt x="21985" y="37596"/>
                    </a:lnTo>
                    <a:lnTo>
                      <a:pt x="22284" y="37040"/>
                    </a:lnTo>
                    <a:lnTo>
                      <a:pt x="22541" y="36441"/>
                    </a:lnTo>
                    <a:lnTo>
                      <a:pt x="22755" y="35885"/>
                    </a:lnTo>
                    <a:lnTo>
                      <a:pt x="22969" y="35286"/>
                    </a:lnTo>
                    <a:lnTo>
                      <a:pt x="23140" y="34687"/>
                    </a:lnTo>
                    <a:lnTo>
                      <a:pt x="23311" y="34046"/>
                    </a:lnTo>
                    <a:lnTo>
                      <a:pt x="23439" y="33447"/>
                    </a:lnTo>
                    <a:lnTo>
                      <a:pt x="23525" y="32848"/>
                    </a:lnTo>
                    <a:lnTo>
                      <a:pt x="23610" y="32206"/>
                    </a:lnTo>
                    <a:lnTo>
                      <a:pt x="23653" y="31565"/>
                    </a:lnTo>
                    <a:lnTo>
                      <a:pt x="23653" y="30966"/>
                    </a:lnTo>
                    <a:lnTo>
                      <a:pt x="23653" y="30325"/>
                    </a:lnTo>
                    <a:lnTo>
                      <a:pt x="23610" y="29683"/>
                    </a:lnTo>
                    <a:lnTo>
                      <a:pt x="23525" y="29041"/>
                    </a:lnTo>
                    <a:lnTo>
                      <a:pt x="23439" y="28400"/>
                    </a:lnTo>
                    <a:lnTo>
                      <a:pt x="23311" y="27758"/>
                    </a:lnTo>
                    <a:lnTo>
                      <a:pt x="23140" y="27117"/>
                    </a:lnTo>
                    <a:lnTo>
                      <a:pt x="22926" y="26518"/>
                    </a:lnTo>
                    <a:lnTo>
                      <a:pt x="22669" y="25919"/>
                    </a:lnTo>
                    <a:lnTo>
                      <a:pt x="22370" y="25320"/>
                    </a:lnTo>
                    <a:lnTo>
                      <a:pt x="22028" y="24722"/>
                    </a:lnTo>
                    <a:lnTo>
                      <a:pt x="21643" y="24166"/>
                    </a:lnTo>
                    <a:lnTo>
                      <a:pt x="21258" y="23610"/>
                    </a:lnTo>
                    <a:lnTo>
                      <a:pt x="20830" y="23054"/>
                    </a:lnTo>
                    <a:lnTo>
                      <a:pt x="19975" y="21984"/>
                    </a:lnTo>
                    <a:lnTo>
                      <a:pt x="19034" y="20958"/>
                    </a:lnTo>
                    <a:lnTo>
                      <a:pt x="2268" y="2310"/>
                    </a:lnTo>
                    <a:lnTo>
                      <a:pt x="172"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6847225" y="1188375"/>
                <a:ext cx="237400" cy="168975"/>
              </a:xfrm>
              <a:custGeom>
                <a:avLst/>
                <a:gdLst/>
                <a:ahLst/>
                <a:cxnLst/>
                <a:rect l="l" t="t" r="r" b="b"/>
                <a:pathLst>
                  <a:path w="9496" h="6759" extrusionOk="0">
                    <a:moveTo>
                      <a:pt x="4577" y="1"/>
                    </a:moveTo>
                    <a:lnTo>
                      <a:pt x="3722" y="557"/>
                    </a:lnTo>
                    <a:lnTo>
                      <a:pt x="2909" y="1198"/>
                    </a:lnTo>
                    <a:lnTo>
                      <a:pt x="2182" y="1882"/>
                    </a:lnTo>
                    <a:lnTo>
                      <a:pt x="1455" y="2652"/>
                    </a:lnTo>
                    <a:lnTo>
                      <a:pt x="856" y="3422"/>
                    </a:lnTo>
                    <a:lnTo>
                      <a:pt x="557" y="3807"/>
                    </a:lnTo>
                    <a:lnTo>
                      <a:pt x="300" y="4278"/>
                    </a:lnTo>
                    <a:lnTo>
                      <a:pt x="129" y="4662"/>
                    </a:lnTo>
                    <a:lnTo>
                      <a:pt x="44" y="5133"/>
                    </a:lnTo>
                    <a:lnTo>
                      <a:pt x="1" y="5347"/>
                    </a:lnTo>
                    <a:lnTo>
                      <a:pt x="44" y="5561"/>
                    </a:lnTo>
                    <a:lnTo>
                      <a:pt x="86" y="5817"/>
                    </a:lnTo>
                    <a:lnTo>
                      <a:pt x="172" y="6031"/>
                    </a:lnTo>
                    <a:lnTo>
                      <a:pt x="386" y="6288"/>
                    </a:lnTo>
                    <a:lnTo>
                      <a:pt x="642" y="6544"/>
                    </a:lnTo>
                    <a:lnTo>
                      <a:pt x="942" y="6673"/>
                    </a:lnTo>
                    <a:lnTo>
                      <a:pt x="1284" y="6758"/>
                    </a:lnTo>
                    <a:lnTo>
                      <a:pt x="1669" y="6758"/>
                    </a:lnTo>
                    <a:lnTo>
                      <a:pt x="2054" y="6673"/>
                    </a:lnTo>
                    <a:lnTo>
                      <a:pt x="2439" y="6544"/>
                    </a:lnTo>
                    <a:lnTo>
                      <a:pt x="2781" y="6416"/>
                    </a:lnTo>
                    <a:lnTo>
                      <a:pt x="3166" y="6202"/>
                    </a:lnTo>
                    <a:lnTo>
                      <a:pt x="3551" y="5988"/>
                    </a:lnTo>
                    <a:lnTo>
                      <a:pt x="4235" y="5475"/>
                    </a:lnTo>
                    <a:lnTo>
                      <a:pt x="5090" y="4748"/>
                    </a:lnTo>
                    <a:lnTo>
                      <a:pt x="5946" y="4021"/>
                    </a:lnTo>
                    <a:lnTo>
                      <a:pt x="6758" y="3294"/>
                    </a:lnTo>
                    <a:lnTo>
                      <a:pt x="7571" y="2524"/>
                    </a:lnTo>
                    <a:lnTo>
                      <a:pt x="8341" y="1711"/>
                    </a:lnTo>
                    <a:lnTo>
                      <a:pt x="9111" y="899"/>
                    </a:lnTo>
                    <a:lnTo>
                      <a:pt x="9496" y="514"/>
                    </a:lnTo>
                    <a:lnTo>
                      <a:pt x="9496" y="428"/>
                    </a:lnTo>
                    <a:lnTo>
                      <a:pt x="9453" y="385"/>
                    </a:lnTo>
                    <a:lnTo>
                      <a:pt x="9410" y="343"/>
                    </a:lnTo>
                    <a:lnTo>
                      <a:pt x="9367" y="385"/>
                    </a:lnTo>
                    <a:lnTo>
                      <a:pt x="7913" y="1925"/>
                    </a:lnTo>
                    <a:lnTo>
                      <a:pt x="7143" y="2652"/>
                    </a:lnTo>
                    <a:lnTo>
                      <a:pt x="6374" y="3379"/>
                    </a:lnTo>
                    <a:lnTo>
                      <a:pt x="5604" y="4106"/>
                    </a:lnTo>
                    <a:lnTo>
                      <a:pt x="4791" y="4791"/>
                    </a:lnTo>
                    <a:lnTo>
                      <a:pt x="4064" y="5432"/>
                    </a:lnTo>
                    <a:lnTo>
                      <a:pt x="3679" y="5689"/>
                    </a:lnTo>
                    <a:lnTo>
                      <a:pt x="3251" y="5988"/>
                    </a:lnTo>
                    <a:lnTo>
                      <a:pt x="2909" y="6159"/>
                    </a:lnTo>
                    <a:lnTo>
                      <a:pt x="2567" y="6331"/>
                    </a:lnTo>
                    <a:lnTo>
                      <a:pt x="2225" y="6459"/>
                    </a:lnTo>
                    <a:lnTo>
                      <a:pt x="1840" y="6544"/>
                    </a:lnTo>
                    <a:lnTo>
                      <a:pt x="1498" y="6587"/>
                    </a:lnTo>
                    <a:lnTo>
                      <a:pt x="1156" y="6544"/>
                    </a:lnTo>
                    <a:lnTo>
                      <a:pt x="856" y="6459"/>
                    </a:lnTo>
                    <a:lnTo>
                      <a:pt x="685" y="6373"/>
                    </a:lnTo>
                    <a:lnTo>
                      <a:pt x="557" y="6288"/>
                    </a:lnTo>
                    <a:lnTo>
                      <a:pt x="428" y="6117"/>
                    </a:lnTo>
                    <a:lnTo>
                      <a:pt x="300" y="5903"/>
                    </a:lnTo>
                    <a:lnTo>
                      <a:pt x="215" y="5732"/>
                    </a:lnTo>
                    <a:lnTo>
                      <a:pt x="172" y="5518"/>
                    </a:lnTo>
                    <a:lnTo>
                      <a:pt x="172" y="5304"/>
                    </a:lnTo>
                    <a:lnTo>
                      <a:pt x="172" y="5090"/>
                    </a:lnTo>
                    <a:lnTo>
                      <a:pt x="300" y="4662"/>
                    </a:lnTo>
                    <a:lnTo>
                      <a:pt x="471" y="4235"/>
                    </a:lnTo>
                    <a:lnTo>
                      <a:pt x="728" y="3807"/>
                    </a:lnTo>
                    <a:lnTo>
                      <a:pt x="1027" y="3422"/>
                    </a:lnTo>
                    <a:lnTo>
                      <a:pt x="1327" y="3037"/>
                    </a:lnTo>
                    <a:lnTo>
                      <a:pt x="1968" y="2267"/>
                    </a:lnTo>
                    <a:lnTo>
                      <a:pt x="2653" y="1583"/>
                    </a:lnTo>
                    <a:lnTo>
                      <a:pt x="3380" y="941"/>
                    </a:lnTo>
                    <a:lnTo>
                      <a:pt x="4192" y="343"/>
                    </a:lnTo>
                    <a:lnTo>
                      <a:pt x="4620" y="43"/>
                    </a:lnTo>
                    <a:lnTo>
                      <a:pt x="4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6730675" y="1143475"/>
                <a:ext cx="461950" cy="342175"/>
              </a:xfrm>
              <a:custGeom>
                <a:avLst/>
                <a:gdLst/>
                <a:ahLst/>
                <a:cxnLst/>
                <a:rect l="l" t="t" r="r" b="b"/>
                <a:pathLst>
                  <a:path w="18478" h="13687" extrusionOk="0">
                    <a:moveTo>
                      <a:pt x="7015" y="0"/>
                    </a:moveTo>
                    <a:lnTo>
                      <a:pt x="6288" y="642"/>
                    </a:lnTo>
                    <a:lnTo>
                      <a:pt x="5561" y="1240"/>
                    </a:lnTo>
                    <a:lnTo>
                      <a:pt x="4064" y="2438"/>
                    </a:lnTo>
                    <a:lnTo>
                      <a:pt x="3337" y="3037"/>
                    </a:lnTo>
                    <a:lnTo>
                      <a:pt x="2653" y="3636"/>
                    </a:lnTo>
                    <a:lnTo>
                      <a:pt x="2011" y="4277"/>
                    </a:lnTo>
                    <a:lnTo>
                      <a:pt x="1455" y="4962"/>
                    </a:lnTo>
                    <a:lnTo>
                      <a:pt x="942" y="5646"/>
                    </a:lnTo>
                    <a:lnTo>
                      <a:pt x="557" y="6416"/>
                    </a:lnTo>
                    <a:lnTo>
                      <a:pt x="386" y="6801"/>
                    </a:lnTo>
                    <a:lnTo>
                      <a:pt x="257" y="7186"/>
                    </a:lnTo>
                    <a:lnTo>
                      <a:pt x="129" y="7570"/>
                    </a:lnTo>
                    <a:lnTo>
                      <a:pt x="44" y="7998"/>
                    </a:lnTo>
                    <a:lnTo>
                      <a:pt x="1" y="8426"/>
                    </a:lnTo>
                    <a:lnTo>
                      <a:pt x="1" y="8811"/>
                    </a:lnTo>
                    <a:lnTo>
                      <a:pt x="44" y="9239"/>
                    </a:lnTo>
                    <a:lnTo>
                      <a:pt x="86" y="9623"/>
                    </a:lnTo>
                    <a:lnTo>
                      <a:pt x="172" y="10008"/>
                    </a:lnTo>
                    <a:lnTo>
                      <a:pt x="300" y="10393"/>
                    </a:lnTo>
                    <a:lnTo>
                      <a:pt x="471" y="10778"/>
                    </a:lnTo>
                    <a:lnTo>
                      <a:pt x="642" y="11163"/>
                    </a:lnTo>
                    <a:lnTo>
                      <a:pt x="856" y="11505"/>
                    </a:lnTo>
                    <a:lnTo>
                      <a:pt x="1113" y="11848"/>
                    </a:lnTo>
                    <a:lnTo>
                      <a:pt x="1369" y="12147"/>
                    </a:lnTo>
                    <a:lnTo>
                      <a:pt x="1669" y="12446"/>
                    </a:lnTo>
                    <a:lnTo>
                      <a:pt x="1968" y="12703"/>
                    </a:lnTo>
                    <a:lnTo>
                      <a:pt x="2310" y="12917"/>
                    </a:lnTo>
                    <a:lnTo>
                      <a:pt x="2695" y="13131"/>
                    </a:lnTo>
                    <a:lnTo>
                      <a:pt x="3037" y="13302"/>
                    </a:lnTo>
                    <a:lnTo>
                      <a:pt x="3422" y="13430"/>
                    </a:lnTo>
                    <a:lnTo>
                      <a:pt x="3850" y="13558"/>
                    </a:lnTo>
                    <a:lnTo>
                      <a:pt x="4235" y="13644"/>
                    </a:lnTo>
                    <a:lnTo>
                      <a:pt x="4663" y="13687"/>
                    </a:lnTo>
                    <a:lnTo>
                      <a:pt x="5090" y="13687"/>
                    </a:lnTo>
                    <a:lnTo>
                      <a:pt x="5475" y="13644"/>
                    </a:lnTo>
                    <a:lnTo>
                      <a:pt x="5903" y="13601"/>
                    </a:lnTo>
                    <a:lnTo>
                      <a:pt x="6331" y="13516"/>
                    </a:lnTo>
                    <a:lnTo>
                      <a:pt x="6759" y="13387"/>
                    </a:lnTo>
                    <a:lnTo>
                      <a:pt x="7186" y="13173"/>
                    </a:lnTo>
                    <a:lnTo>
                      <a:pt x="7571" y="12960"/>
                    </a:lnTo>
                    <a:lnTo>
                      <a:pt x="7956" y="12746"/>
                    </a:lnTo>
                    <a:lnTo>
                      <a:pt x="8683" y="12190"/>
                    </a:lnTo>
                    <a:lnTo>
                      <a:pt x="9410" y="11591"/>
                    </a:lnTo>
                    <a:lnTo>
                      <a:pt x="12618" y="8896"/>
                    </a:lnTo>
                    <a:lnTo>
                      <a:pt x="15911" y="6116"/>
                    </a:lnTo>
                    <a:lnTo>
                      <a:pt x="17537" y="4748"/>
                    </a:lnTo>
                    <a:lnTo>
                      <a:pt x="17922" y="4405"/>
                    </a:lnTo>
                    <a:lnTo>
                      <a:pt x="18093" y="4277"/>
                    </a:lnTo>
                    <a:lnTo>
                      <a:pt x="18264" y="4106"/>
                    </a:lnTo>
                    <a:lnTo>
                      <a:pt x="18392" y="3849"/>
                    </a:lnTo>
                    <a:lnTo>
                      <a:pt x="18435" y="3721"/>
                    </a:lnTo>
                    <a:lnTo>
                      <a:pt x="18478" y="3550"/>
                    </a:lnTo>
                    <a:lnTo>
                      <a:pt x="18435" y="3465"/>
                    </a:lnTo>
                    <a:lnTo>
                      <a:pt x="18392" y="3379"/>
                    </a:lnTo>
                    <a:lnTo>
                      <a:pt x="18307" y="3293"/>
                    </a:lnTo>
                    <a:lnTo>
                      <a:pt x="18178" y="3293"/>
                    </a:lnTo>
                    <a:lnTo>
                      <a:pt x="18135" y="3336"/>
                    </a:lnTo>
                    <a:lnTo>
                      <a:pt x="18093" y="3379"/>
                    </a:lnTo>
                    <a:lnTo>
                      <a:pt x="18135" y="3422"/>
                    </a:lnTo>
                    <a:lnTo>
                      <a:pt x="18178" y="3465"/>
                    </a:lnTo>
                    <a:lnTo>
                      <a:pt x="18221" y="3465"/>
                    </a:lnTo>
                    <a:lnTo>
                      <a:pt x="18264" y="3507"/>
                    </a:lnTo>
                    <a:lnTo>
                      <a:pt x="18264" y="3593"/>
                    </a:lnTo>
                    <a:lnTo>
                      <a:pt x="18221" y="3807"/>
                    </a:lnTo>
                    <a:lnTo>
                      <a:pt x="18093" y="3978"/>
                    </a:lnTo>
                    <a:lnTo>
                      <a:pt x="17964" y="4106"/>
                    </a:lnTo>
                    <a:lnTo>
                      <a:pt x="17665" y="4363"/>
                    </a:lnTo>
                    <a:lnTo>
                      <a:pt x="16082" y="5689"/>
                    </a:lnTo>
                    <a:lnTo>
                      <a:pt x="12960" y="8340"/>
                    </a:lnTo>
                    <a:lnTo>
                      <a:pt x="9838" y="10949"/>
                    </a:lnTo>
                    <a:lnTo>
                      <a:pt x="9154" y="11548"/>
                    </a:lnTo>
                    <a:lnTo>
                      <a:pt x="8427" y="12147"/>
                    </a:lnTo>
                    <a:lnTo>
                      <a:pt x="7657" y="12660"/>
                    </a:lnTo>
                    <a:lnTo>
                      <a:pt x="7272" y="12874"/>
                    </a:lnTo>
                    <a:lnTo>
                      <a:pt x="6887" y="13088"/>
                    </a:lnTo>
                    <a:lnTo>
                      <a:pt x="6502" y="13216"/>
                    </a:lnTo>
                    <a:lnTo>
                      <a:pt x="6117" y="13344"/>
                    </a:lnTo>
                    <a:lnTo>
                      <a:pt x="5689" y="13430"/>
                    </a:lnTo>
                    <a:lnTo>
                      <a:pt x="5304" y="13473"/>
                    </a:lnTo>
                    <a:lnTo>
                      <a:pt x="4877" y="13473"/>
                    </a:lnTo>
                    <a:lnTo>
                      <a:pt x="4492" y="13430"/>
                    </a:lnTo>
                    <a:lnTo>
                      <a:pt x="4064" y="13387"/>
                    </a:lnTo>
                    <a:lnTo>
                      <a:pt x="3679" y="13302"/>
                    </a:lnTo>
                    <a:lnTo>
                      <a:pt x="3294" y="13173"/>
                    </a:lnTo>
                    <a:lnTo>
                      <a:pt x="2909" y="13002"/>
                    </a:lnTo>
                    <a:lnTo>
                      <a:pt x="2567" y="12831"/>
                    </a:lnTo>
                    <a:lnTo>
                      <a:pt x="2225" y="12617"/>
                    </a:lnTo>
                    <a:lnTo>
                      <a:pt x="1925" y="12361"/>
                    </a:lnTo>
                    <a:lnTo>
                      <a:pt x="1626" y="12104"/>
                    </a:lnTo>
                    <a:lnTo>
                      <a:pt x="1369" y="11805"/>
                    </a:lnTo>
                    <a:lnTo>
                      <a:pt x="1113" y="11505"/>
                    </a:lnTo>
                    <a:lnTo>
                      <a:pt x="899" y="11163"/>
                    </a:lnTo>
                    <a:lnTo>
                      <a:pt x="685" y="10821"/>
                    </a:lnTo>
                    <a:lnTo>
                      <a:pt x="557" y="10479"/>
                    </a:lnTo>
                    <a:lnTo>
                      <a:pt x="428" y="10094"/>
                    </a:lnTo>
                    <a:lnTo>
                      <a:pt x="300" y="9709"/>
                    </a:lnTo>
                    <a:lnTo>
                      <a:pt x="257" y="9367"/>
                    </a:lnTo>
                    <a:lnTo>
                      <a:pt x="215" y="8939"/>
                    </a:lnTo>
                    <a:lnTo>
                      <a:pt x="215" y="8554"/>
                    </a:lnTo>
                    <a:lnTo>
                      <a:pt x="215" y="8169"/>
                    </a:lnTo>
                    <a:lnTo>
                      <a:pt x="300" y="7742"/>
                    </a:lnTo>
                    <a:lnTo>
                      <a:pt x="386" y="7357"/>
                    </a:lnTo>
                    <a:lnTo>
                      <a:pt x="514" y="6972"/>
                    </a:lnTo>
                    <a:lnTo>
                      <a:pt x="642" y="6587"/>
                    </a:lnTo>
                    <a:lnTo>
                      <a:pt x="856" y="6202"/>
                    </a:lnTo>
                    <a:lnTo>
                      <a:pt x="1241" y="5475"/>
                    </a:lnTo>
                    <a:lnTo>
                      <a:pt x="1797" y="4790"/>
                    </a:lnTo>
                    <a:lnTo>
                      <a:pt x="2396" y="4106"/>
                    </a:lnTo>
                    <a:lnTo>
                      <a:pt x="3037" y="3507"/>
                    </a:lnTo>
                    <a:lnTo>
                      <a:pt x="3679" y="2909"/>
                    </a:lnTo>
                    <a:lnTo>
                      <a:pt x="5090" y="1797"/>
                    </a:lnTo>
                    <a:lnTo>
                      <a:pt x="5775" y="1240"/>
                    </a:lnTo>
                    <a:lnTo>
                      <a:pt x="6459" y="642"/>
                    </a:lnTo>
                    <a:lnTo>
                      <a:pt x="7058" y="43"/>
                    </a:lnTo>
                    <a:lnTo>
                      <a:pt x="7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6640875" y="1113525"/>
                <a:ext cx="644775" cy="560325"/>
              </a:xfrm>
              <a:custGeom>
                <a:avLst/>
                <a:gdLst/>
                <a:ahLst/>
                <a:cxnLst/>
                <a:rect l="l" t="t" r="r" b="b"/>
                <a:pathLst>
                  <a:path w="25791" h="22413" extrusionOk="0">
                    <a:moveTo>
                      <a:pt x="5646" y="1"/>
                    </a:moveTo>
                    <a:lnTo>
                      <a:pt x="5646" y="43"/>
                    </a:lnTo>
                    <a:lnTo>
                      <a:pt x="5646" y="343"/>
                    </a:lnTo>
                    <a:lnTo>
                      <a:pt x="5603" y="642"/>
                    </a:lnTo>
                    <a:lnTo>
                      <a:pt x="5560" y="899"/>
                    </a:lnTo>
                    <a:lnTo>
                      <a:pt x="5517" y="1198"/>
                    </a:lnTo>
                    <a:lnTo>
                      <a:pt x="5304" y="1754"/>
                    </a:lnTo>
                    <a:lnTo>
                      <a:pt x="5004" y="2267"/>
                    </a:lnTo>
                    <a:lnTo>
                      <a:pt x="4662" y="2738"/>
                    </a:lnTo>
                    <a:lnTo>
                      <a:pt x="4277" y="3208"/>
                    </a:lnTo>
                    <a:lnTo>
                      <a:pt x="3849" y="3636"/>
                    </a:lnTo>
                    <a:lnTo>
                      <a:pt x="3422" y="4021"/>
                    </a:lnTo>
                    <a:lnTo>
                      <a:pt x="2566" y="4791"/>
                    </a:lnTo>
                    <a:lnTo>
                      <a:pt x="2139" y="5219"/>
                    </a:lnTo>
                    <a:lnTo>
                      <a:pt x="1711" y="5603"/>
                    </a:lnTo>
                    <a:lnTo>
                      <a:pt x="1326" y="6031"/>
                    </a:lnTo>
                    <a:lnTo>
                      <a:pt x="984" y="6502"/>
                    </a:lnTo>
                    <a:lnTo>
                      <a:pt x="684" y="6972"/>
                    </a:lnTo>
                    <a:lnTo>
                      <a:pt x="428" y="7528"/>
                    </a:lnTo>
                    <a:lnTo>
                      <a:pt x="214" y="8127"/>
                    </a:lnTo>
                    <a:lnTo>
                      <a:pt x="86" y="8726"/>
                    </a:lnTo>
                    <a:lnTo>
                      <a:pt x="43" y="9325"/>
                    </a:lnTo>
                    <a:lnTo>
                      <a:pt x="0" y="9966"/>
                    </a:lnTo>
                    <a:lnTo>
                      <a:pt x="0" y="11206"/>
                    </a:lnTo>
                    <a:lnTo>
                      <a:pt x="43" y="12447"/>
                    </a:lnTo>
                    <a:lnTo>
                      <a:pt x="171" y="13687"/>
                    </a:lnTo>
                    <a:lnTo>
                      <a:pt x="257" y="14286"/>
                    </a:lnTo>
                    <a:lnTo>
                      <a:pt x="385" y="14885"/>
                    </a:lnTo>
                    <a:lnTo>
                      <a:pt x="556" y="15483"/>
                    </a:lnTo>
                    <a:lnTo>
                      <a:pt x="770" y="16082"/>
                    </a:lnTo>
                    <a:lnTo>
                      <a:pt x="1027" y="16638"/>
                    </a:lnTo>
                    <a:lnTo>
                      <a:pt x="1326" y="17151"/>
                    </a:lnTo>
                    <a:lnTo>
                      <a:pt x="1625" y="17622"/>
                    </a:lnTo>
                    <a:lnTo>
                      <a:pt x="1967" y="18092"/>
                    </a:lnTo>
                    <a:lnTo>
                      <a:pt x="2352" y="18477"/>
                    </a:lnTo>
                    <a:lnTo>
                      <a:pt x="2780" y="18905"/>
                    </a:lnTo>
                    <a:lnTo>
                      <a:pt x="3208" y="19247"/>
                    </a:lnTo>
                    <a:lnTo>
                      <a:pt x="3636" y="19589"/>
                    </a:lnTo>
                    <a:lnTo>
                      <a:pt x="4576" y="20231"/>
                    </a:lnTo>
                    <a:lnTo>
                      <a:pt x="5560" y="20830"/>
                    </a:lnTo>
                    <a:lnTo>
                      <a:pt x="6587" y="21386"/>
                    </a:lnTo>
                    <a:lnTo>
                      <a:pt x="7143" y="21685"/>
                    </a:lnTo>
                    <a:lnTo>
                      <a:pt x="7741" y="21985"/>
                    </a:lnTo>
                    <a:lnTo>
                      <a:pt x="8340" y="22241"/>
                    </a:lnTo>
                    <a:lnTo>
                      <a:pt x="8640" y="22327"/>
                    </a:lnTo>
                    <a:lnTo>
                      <a:pt x="8939" y="22369"/>
                    </a:lnTo>
                    <a:lnTo>
                      <a:pt x="9281" y="22412"/>
                    </a:lnTo>
                    <a:lnTo>
                      <a:pt x="9581" y="22412"/>
                    </a:lnTo>
                    <a:lnTo>
                      <a:pt x="10222" y="22369"/>
                    </a:lnTo>
                    <a:lnTo>
                      <a:pt x="10821" y="22198"/>
                    </a:lnTo>
                    <a:lnTo>
                      <a:pt x="11420" y="22027"/>
                    </a:lnTo>
                    <a:lnTo>
                      <a:pt x="11976" y="21728"/>
                    </a:lnTo>
                    <a:lnTo>
                      <a:pt x="12532" y="21429"/>
                    </a:lnTo>
                    <a:lnTo>
                      <a:pt x="13601" y="20787"/>
                    </a:lnTo>
                    <a:lnTo>
                      <a:pt x="14670" y="20103"/>
                    </a:lnTo>
                    <a:lnTo>
                      <a:pt x="15697" y="19376"/>
                    </a:lnTo>
                    <a:lnTo>
                      <a:pt x="16723" y="18606"/>
                    </a:lnTo>
                    <a:lnTo>
                      <a:pt x="17707" y="17836"/>
                    </a:lnTo>
                    <a:lnTo>
                      <a:pt x="18691" y="17066"/>
                    </a:lnTo>
                    <a:lnTo>
                      <a:pt x="19674" y="16253"/>
                    </a:lnTo>
                    <a:lnTo>
                      <a:pt x="20615" y="15398"/>
                    </a:lnTo>
                    <a:lnTo>
                      <a:pt x="21514" y="14542"/>
                    </a:lnTo>
                    <a:lnTo>
                      <a:pt x="22412" y="13644"/>
                    </a:lnTo>
                    <a:lnTo>
                      <a:pt x="23310" y="12746"/>
                    </a:lnTo>
                    <a:lnTo>
                      <a:pt x="24165" y="11848"/>
                    </a:lnTo>
                    <a:lnTo>
                      <a:pt x="24978" y="10864"/>
                    </a:lnTo>
                    <a:lnTo>
                      <a:pt x="25791" y="9923"/>
                    </a:lnTo>
                    <a:lnTo>
                      <a:pt x="25791" y="9838"/>
                    </a:lnTo>
                    <a:lnTo>
                      <a:pt x="25791" y="9752"/>
                    </a:lnTo>
                    <a:lnTo>
                      <a:pt x="25620" y="9752"/>
                    </a:lnTo>
                    <a:lnTo>
                      <a:pt x="24807" y="10736"/>
                    </a:lnTo>
                    <a:lnTo>
                      <a:pt x="23994" y="11634"/>
                    </a:lnTo>
                    <a:lnTo>
                      <a:pt x="23139" y="12575"/>
                    </a:lnTo>
                    <a:lnTo>
                      <a:pt x="22283" y="13430"/>
                    </a:lnTo>
                    <a:lnTo>
                      <a:pt x="21385" y="14329"/>
                    </a:lnTo>
                    <a:lnTo>
                      <a:pt x="20487" y="15184"/>
                    </a:lnTo>
                    <a:lnTo>
                      <a:pt x="19589" y="15997"/>
                    </a:lnTo>
                    <a:lnTo>
                      <a:pt x="18648" y="16809"/>
                    </a:lnTo>
                    <a:lnTo>
                      <a:pt x="17664" y="17579"/>
                    </a:lnTo>
                    <a:lnTo>
                      <a:pt x="16681" y="18349"/>
                    </a:lnTo>
                    <a:lnTo>
                      <a:pt x="15697" y="19076"/>
                    </a:lnTo>
                    <a:lnTo>
                      <a:pt x="14670" y="19803"/>
                    </a:lnTo>
                    <a:lnTo>
                      <a:pt x="13601" y="20488"/>
                    </a:lnTo>
                    <a:lnTo>
                      <a:pt x="12575" y="21172"/>
                    </a:lnTo>
                    <a:lnTo>
                      <a:pt x="12019" y="21471"/>
                    </a:lnTo>
                    <a:lnTo>
                      <a:pt x="11420" y="21728"/>
                    </a:lnTo>
                    <a:lnTo>
                      <a:pt x="10821" y="21942"/>
                    </a:lnTo>
                    <a:lnTo>
                      <a:pt x="10222" y="22113"/>
                    </a:lnTo>
                    <a:lnTo>
                      <a:pt x="9880" y="22156"/>
                    </a:lnTo>
                    <a:lnTo>
                      <a:pt x="9581" y="22198"/>
                    </a:lnTo>
                    <a:lnTo>
                      <a:pt x="9281" y="22156"/>
                    </a:lnTo>
                    <a:lnTo>
                      <a:pt x="8939" y="22113"/>
                    </a:lnTo>
                    <a:lnTo>
                      <a:pt x="8640" y="22070"/>
                    </a:lnTo>
                    <a:lnTo>
                      <a:pt x="8340" y="21985"/>
                    </a:lnTo>
                    <a:lnTo>
                      <a:pt x="7741" y="21728"/>
                    </a:lnTo>
                    <a:lnTo>
                      <a:pt x="6672" y="21172"/>
                    </a:lnTo>
                    <a:lnTo>
                      <a:pt x="5603" y="20616"/>
                    </a:lnTo>
                    <a:lnTo>
                      <a:pt x="4662" y="20017"/>
                    </a:lnTo>
                    <a:lnTo>
                      <a:pt x="3721" y="19376"/>
                    </a:lnTo>
                    <a:lnTo>
                      <a:pt x="3293" y="19033"/>
                    </a:lnTo>
                    <a:lnTo>
                      <a:pt x="2866" y="18648"/>
                    </a:lnTo>
                    <a:lnTo>
                      <a:pt x="2438" y="18264"/>
                    </a:lnTo>
                    <a:lnTo>
                      <a:pt x="2096" y="17836"/>
                    </a:lnTo>
                    <a:lnTo>
                      <a:pt x="1711" y="17365"/>
                    </a:lnTo>
                    <a:lnTo>
                      <a:pt x="1411" y="16852"/>
                    </a:lnTo>
                    <a:lnTo>
                      <a:pt x="1112" y="16339"/>
                    </a:lnTo>
                    <a:lnTo>
                      <a:pt x="898" y="15783"/>
                    </a:lnTo>
                    <a:lnTo>
                      <a:pt x="684" y="15227"/>
                    </a:lnTo>
                    <a:lnTo>
                      <a:pt x="556" y="14628"/>
                    </a:lnTo>
                    <a:lnTo>
                      <a:pt x="428" y="14029"/>
                    </a:lnTo>
                    <a:lnTo>
                      <a:pt x="342" y="13473"/>
                    </a:lnTo>
                    <a:lnTo>
                      <a:pt x="214" y="12233"/>
                    </a:lnTo>
                    <a:lnTo>
                      <a:pt x="171" y="10993"/>
                    </a:lnTo>
                    <a:lnTo>
                      <a:pt x="171" y="9709"/>
                    </a:lnTo>
                    <a:lnTo>
                      <a:pt x="257" y="9111"/>
                    </a:lnTo>
                    <a:lnTo>
                      <a:pt x="342" y="8469"/>
                    </a:lnTo>
                    <a:lnTo>
                      <a:pt x="471" y="7913"/>
                    </a:lnTo>
                    <a:lnTo>
                      <a:pt x="684" y="7357"/>
                    </a:lnTo>
                    <a:lnTo>
                      <a:pt x="984" y="6801"/>
                    </a:lnTo>
                    <a:lnTo>
                      <a:pt x="1326" y="6331"/>
                    </a:lnTo>
                    <a:lnTo>
                      <a:pt x="1668" y="5860"/>
                    </a:lnTo>
                    <a:lnTo>
                      <a:pt x="2096" y="5475"/>
                    </a:lnTo>
                    <a:lnTo>
                      <a:pt x="2951" y="4663"/>
                    </a:lnTo>
                    <a:lnTo>
                      <a:pt x="3764" y="3893"/>
                    </a:lnTo>
                    <a:lnTo>
                      <a:pt x="4192" y="3508"/>
                    </a:lnTo>
                    <a:lnTo>
                      <a:pt x="4576" y="3080"/>
                    </a:lnTo>
                    <a:lnTo>
                      <a:pt x="4919" y="2610"/>
                    </a:lnTo>
                    <a:lnTo>
                      <a:pt x="5218" y="2139"/>
                    </a:lnTo>
                    <a:lnTo>
                      <a:pt x="5475" y="1626"/>
                    </a:lnTo>
                    <a:lnTo>
                      <a:pt x="5646" y="1070"/>
                    </a:lnTo>
                    <a:lnTo>
                      <a:pt x="5731" y="557"/>
                    </a:lnTo>
                    <a:lnTo>
                      <a:pt x="5731" y="43"/>
                    </a:lnTo>
                    <a:lnTo>
                      <a:pt x="5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6853650" y="1805325"/>
                <a:ext cx="298350" cy="166850"/>
              </a:xfrm>
              <a:custGeom>
                <a:avLst/>
                <a:gdLst/>
                <a:ahLst/>
                <a:cxnLst/>
                <a:rect l="l" t="t" r="r" b="b"/>
                <a:pathLst>
                  <a:path w="11934" h="6674" extrusionOk="0">
                    <a:moveTo>
                      <a:pt x="7400" y="1"/>
                    </a:moveTo>
                    <a:lnTo>
                      <a:pt x="6844" y="44"/>
                    </a:lnTo>
                    <a:lnTo>
                      <a:pt x="6245" y="129"/>
                    </a:lnTo>
                    <a:lnTo>
                      <a:pt x="5689" y="258"/>
                    </a:lnTo>
                    <a:lnTo>
                      <a:pt x="5133" y="386"/>
                    </a:lnTo>
                    <a:lnTo>
                      <a:pt x="4577" y="557"/>
                    </a:lnTo>
                    <a:lnTo>
                      <a:pt x="4064" y="728"/>
                    </a:lnTo>
                    <a:lnTo>
                      <a:pt x="3550" y="942"/>
                    </a:lnTo>
                    <a:lnTo>
                      <a:pt x="3037" y="1199"/>
                    </a:lnTo>
                    <a:lnTo>
                      <a:pt x="2524" y="1498"/>
                    </a:lnTo>
                    <a:lnTo>
                      <a:pt x="2053" y="1755"/>
                    </a:lnTo>
                    <a:lnTo>
                      <a:pt x="1583" y="2097"/>
                    </a:lnTo>
                    <a:lnTo>
                      <a:pt x="1155" y="2439"/>
                    </a:lnTo>
                    <a:lnTo>
                      <a:pt x="770" y="2824"/>
                    </a:lnTo>
                    <a:lnTo>
                      <a:pt x="428" y="3209"/>
                    </a:lnTo>
                    <a:lnTo>
                      <a:pt x="171" y="3679"/>
                    </a:lnTo>
                    <a:lnTo>
                      <a:pt x="86" y="3936"/>
                    </a:lnTo>
                    <a:lnTo>
                      <a:pt x="0" y="4150"/>
                    </a:lnTo>
                    <a:lnTo>
                      <a:pt x="0" y="4406"/>
                    </a:lnTo>
                    <a:lnTo>
                      <a:pt x="0" y="4706"/>
                    </a:lnTo>
                    <a:lnTo>
                      <a:pt x="43" y="4920"/>
                    </a:lnTo>
                    <a:lnTo>
                      <a:pt x="129" y="5176"/>
                    </a:lnTo>
                    <a:lnTo>
                      <a:pt x="214" y="5390"/>
                    </a:lnTo>
                    <a:lnTo>
                      <a:pt x="385" y="5561"/>
                    </a:lnTo>
                    <a:lnTo>
                      <a:pt x="685" y="5946"/>
                    </a:lnTo>
                    <a:lnTo>
                      <a:pt x="1070" y="6203"/>
                    </a:lnTo>
                    <a:lnTo>
                      <a:pt x="1326" y="6374"/>
                    </a:lnTo>
                    <a:lnTo>
                      <a:pt x="1583" y="6459"/>
                    </a:lnTo>
                    <a:lnTo>
                      <a:pt x="1840" y="6545"/>
                    </a:lnTo>
                    <a:lnTo>
                      <a:pt x="2139" y="6630"/>
                    </a:lnTo>
                    <a:lnTo>
                      <a:pt x="2695" y="6673"/>
                    </a:lnTo>
                    <a:lnTo>
                      <a:pt x="3251" y="6673"/>
                    </a:lnTo>
                    <a:lnTo>
                      <a:pt x="3935" y="6545"/>
                    </a:lnTo>
                    <a:lnTo>
                      <a:pt x="4577" y="6417"/>
                    </a:lnTo>
                    <a:lnTo>
                      <a:pt x="5860" y="6117"/>
                    </a:lnTo>
                    <a:lnTo>
                      <a:pt x="11206" y="4877"/>
                    </a:lnTo>
                    <a:lnTo>
                      <a:pt x="11891" y="4706"/>
                    </a:lnTo>
                    <a:lnTo>
                      <a:pt x="11933" y="4663"/>
                    </a:lnTo>
                    <a:lnTo>
                      <a:pt x="11933" y="4577"/>
                    </a:lnTo>
                    <a:lnTo>
                      <a:pt x="11891" y="4535"/>
                    </a:lnTo>
                    <a:lnTo>
                      <a:pt x="11848" y="4492"/>
                    </a:lnTo>
                    <a:lnTo>
                      <a:pt x="11163" y="4620"/>
                    </a:lnTo>
                    <a:lnTo>
                      <a:pt x="10522" y="4791"/>
                    </a:lnTo>
                    <a:lnTo>
                      <a:pt x="9239" y="5091"/>
                    </a:lnTo>
                    <a:lnTo>
                      <a:pt x="6715" y="5689"/>
                    </a:lnTo>
                    <a:lnTo>
                      <a:pt x="5432" y="6032"/>
                    </a:lnTo>
                    <a:lnTo>
                      <a:pt x="4149" y="6288"/>
                    </a:lnTo>
                    <a:lnTo>
                      <a:pt x="3550" y="6417"/>
                    </a:lnTo>
                    <a:lnTo>
                      <a:pt x="2952" y="6459"/>
                    </a:lnTo>
                    <a:lnTo>
                      <a:pt x="2310" y="6459"/>
                    </a:lnTo>
                    <a:lnTo>
                      <a:pt x="2011" y="6374"/>
                    </a:lnTo>
                    <a:lnTo>
                      <a:pt x="1754" y="6331"/>
                    </a:lnTo>
                    <a:lnTo>
                      <a:pt x="1283" y="6117"/>
                    </a:lnTo>
                    <a:lnTo>
                      <a:pt x="899" y="5861"/>
                    </a:lnTo>
                    <a:lnTo>
                      <a:pt x="556" y="5518"/>
                    </a:lnTo>
                    <a:lnTo>
                      <a:pt x="428" y="5305"/>
                    </a:lnTo>
                    <a:lnTo>
                      <a:pt x="343" y="5133"/>
                    </a:lnTo>
                    <a:lnTo>
                      <a:pt x="257" y="4877"/>
                    </a:lnTo>
                    <a:lnTo>
                      <a:pt x="171" y="4620"/>
                    </a:lnTo>
                    <a:lnTo>
                      <a:pt x="171" y="4406"/>
                    </a:lnTo>
                    <a:lnTo>
                      <a:pt x="214" y="4150"/>
                    </a:lnTo>
                    <a:lnTo>
                      <a:pt x="300" y="3893"/>
                    </a:lnTo>
                    <a:lnTo>
                      <a:pt x="385" y="3679"/>
                    </a:lnTo>
                    <a:lnTo>
                      <a:pt x="642" y="3252"/>
                    </a:lnTo>
                    <a:lnTo>
                      <a:pt x="984" y="2824"/>
                    </a:lnTo>
                    <a:lnTo>
                      <a:pt x="1369" y="2482"/>
                    </a:lnTo>
                    <a:lnTo>
                      <a:pt x="1797" y="2140"/>
                    </a:lnTo>
                    <a:lnTo>
                      <a:pt x="2267" y="1840"/>
                    </a:lnTo>
                    <a:lnTo>
                      <a:pt x="2738" y="1541"/>
                    </a:lnTo>
                    <a:lnTo>
                      <a:pt x="3208" y="1284"/>
                    </a:lnTo>
                    <a:lnTo>
                      <a:pt x="3721" y="1070"/>
                    </a:lnTo>
                    <a:lnTo>
                      <a:pt x="4235" y="856"/>
                    </a:lnTo>
                    <a:lnTo>
                      <a:pt x="4748" y="643"/>
                    </a:lnTo>
                    <a:lnTo>
                      <a:pt x="5261" y="514"/>
                    </a:lnTo>
                    <a:lnTo>
                      <a:pt x="5817" y="386"/>
                    </a:lnTo>
                    <a:lnTo>
                      <a:pt x="6373" y="258"/>
                    </a:lnTo>
                    <a:lnTo>
                      <a:pt x="6886" y="172"/>
                    </a:lnTo>
                    <a:lnTo>
                      <a:pt x="7442" y="129"/>
                    </a:lnTo>
                    <a:lnTo>
                      <a:pt x="8554" y="129"/>
                    </a:lnTo>
                    <a:lnTo>
                      <a:pt x="9110" y="172"/>
                    </a:lnTo>
                    <a:lnTo>
                      <a:pt x="9153" y="129"/>
                    </a:lnTo>
                    <a:lnTo>
                      <a:pt x="9153" y="87"/>
                    </a:lnTo>
                    <a:lnTo>
                      <a:pt x="9153" y="44"/>
                    </a:lnTo>
                    <a:lnTo>
                      <a:pt x="9110" y="44"/>
                    </a:lnTo>
                    <a:lnTo>
                      <a:pt x="8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6727475" y="1732625"/>
                <a:ext cx="547475" cy="332575"/>
              </a:xfrm>
              <a:custGeom>
                <a:avLst/>
                <a:gdLst/>
                <a:ahLst/>
                <a:cxnLst/>
                <a:rect l="l" t="t" r="r" b="b"/>
                <a:pathLst>
                  <a:path w="21899" h="13303" extrusionOk="0">
                    <a:moveTo>
                      <a:pt x="21728" y="1"/>
                    </a:moveTo>
                    <a:lnTo>
                      <a:pt x="20659" y="471"/>
                    </a:lnTo>
                    <a:lnTo>
                      <a:pt x="19547" y="899"/>
                    </a:lnTo>
                    <a:lnTo>
                      <a:pt x="18435" y="1326"/>
                    </a:lnTo>
                    <a:lnTo>
                      <a:pt x="17280" y="1711"/>
                    </a:lnTo>
                    <a:lnTo>
                      <a:pt x="16125" y="2011"/>
                    </a:lnTo>
                    <a:lnTo>
                      <a:pt x="14970" y="2310"/>
                    </a:lnTo>
                    <a:lnTo>
                      <a:pt x="13815" y="2567"/>
                    </a:lnTo>
                    <a:lnTo>
                      <a:pt x="12661" y="2781"/>
                    </a:lnTo>
                    <a:lnTo>
                      <a:pt x="11463" y="2952"/>
                    </a:lnTo>
                    <a:lnTo>
                      <a:pt x="10308" y="3080"/>
                    </a:lnTo>
                    <a:lnTo>
                      <a:pt x="7999" y="3294"/>
                    </a:lnTo>
                    <a:lnTo>
                      <a:pt x="6887" y="3379"/>
                    </a:lnTo>
                    <a:lnTo>
                      <a:pt x="5732" y="3593"/>
                    </a:lnTo>
                    <a:lnTo>
                      <a:pt x="5176" y="3679"/>
                    </a:lnTo>
                    <a:lnTo>
                      <a:pt x="4662" y="3850"/>
                    </a:lnTo>
                    <a:lnTo>
                      <a:pt x="4106" y="4021"/>
                    </a:lnTo>
                    <a:lnTo>
                      <a:pt x="3593" y="4235"/>
                    </a:lnTo>
                    <a:lnTo>
                      <a:pt x="3123" y="4449"/>
                    </a:lnTo>
                    <a:lnTo>
                      <a:pt x="2738" y="4663"/>
                    </a:lnTo>
                    <a:lnTo>
                      <a:pt x="2310" y="4962"/>
                    </a:lnTo>
                    <a:lnTo>
                      <a:pt x="1968" y="5261"/>
                    </a:lnTo>
                    <a:lnTo>
                      <a:pt x="1583" y="5561"/>
                    </a:lnTo>
                    <a:lnTo>
                      <a:pt x="1284" y="5903"/>
                    </a:lnTo>
                    <a:lnTo>
                      <a:pt x="984" y="6288"/>
                    </a:lnTo>
                    <a:lnTo>
                      <a:pt x="728" y="6716"/>
                    </a:lnTo>
                    <a:lnTo>
                      <a:pt x="514" y="7100"/>
                    </a:lnTo>
                    <a:lnTo>
                      <a:pt x="300" y="7485"/>
                    </a:lnTo>
                    <a:lnTo>
                      <a:pt x="172" y="7913"/>
                    </a:lnTo>
                    <a:lnTo>
                      <a:pt x="43" y="8384"/>
                    </a:lnTo>
                    <a:lnTo>
                      <a:pt x="0" y="8811"/>
                    </a:lnTo>
                    <a:lnTo>
                      <a:pt x="0" y="9282"/>
                    </a:lnTo>
                    <a:lnTo>
                      <a:pt x="43" y="9709"/>
                    </a:lnTo>
                    <a:lnTo>
                      <a:pt x="172" y="10137"/>
                    </a:lnTo>
                    <a:lnTo>
                      <a:pt x="343" y="10608"/>
                    </a:lnTo>
                    <a:lnTo>
                      <a:pt x="556" y="10993"/>
                    </a:lnTo>
                    <a:lnTo>
                      <a:pt x="856" y="11378"/>
                    </a:lnTo>
                    <a:lnTo>
                      <a:pt x="1155" y="11720"/>
                    </a:lnTo>
                    <a:lnTo>
                      <a:pt x="1540" y="12062"/>
                    </a:lnTo>
                    <a:lnTo>
                      <a:pt x="1925" y="12318"/>
                    </a:lnTo>
                    <a:lnTo>
                      <a:pt x="2353" y="12575"/>
                    </a:lnTo>
                    <a:lnTo>
                      <a:pt x="2781" y="12789"/>
                    </a:lnTo>
                    <a:lnTo>
                      <a:pt x="3294" y="12960"/>
                    </a:lnTo>
                    <a:lnTo>
                      <a:pt x="3893" y="13131"/>
                    </a:lnTo>
                    <a:lnTo>
                      <a:pt x="4449" y="13217"/>
                    </a:lnTo>
                    <a:lnTo>
                      <a:pt x="5047" y="13302"/>
                    </a:lnTo>
                    <a:lnTo>
                      <a:pt x="6202" y="13302"/>
                    </a:lnTo>
                    <a:lnTo>
                      <a:pt x="7357" y="13259"/>
                    </a:lnTo>
                    <a:lnTo>
                      <a:pt x="8597" y="13131"/>
                    </a:lnTo>
                    <a:lnTo>
                      <a:pt x="9795" y="12960"/>
                    </a:lnTo>
                    <a:lnTo>
                      <a:pt x="11035" y="12789"/>
                    </a:lnTo>
                    <a:lnTo>
                      <a:pt x="12233" y="12575"/>
                    </a:lnTo>
                    <a:lnTo>
                      <a:pt x="13473" y="12361"/>
                    </a:lnTo>
                    <a:lnTo>
                      <a:pt x="14671" y="12105"/>
                    </a:lnTo>
                    <a:lnTo>
                      <a:pt x="15868" y="11805"/>
                    </a:lnTo>
                    <a:lnTo>
                      <a:pt x="17109" y="11463"/>
                    </a:lnTo>
                    <a:lnTo>
                      <a:pt x="18263" y="11121"/>
                    </a:lnTo>
                    <a:lnTo>
                      <a:pt x="18306" y="11078"/>
                    </a:lnTo>
                    <a:lnTo>
                      <a:pt x="18306" y="11035"/>
                    </a:lnTo>
                    <a:lnTo>
                      <a:pt x="18263" y="10993"/>
                    </a:lnTo>
                    <a:lnTo>
                      <a:pt x="18221" y="10993"/>
                    </a:lnTo>
                    <a:lnTo>
                      <a:pt x="17066" y="11335"/>
                    </a:lnTo>
                    <a:lnTo>
                      <a:pt x="15868" y="11634"/>
                    </a:lnTo>
                    <a:lnTo>
                      <a:pt x="14714" y="11934"/>
                    </a:lnTo>
                    <a:lnTo>
                      <a:pt x="13516" y="12190"/>
                    </a:lnTo>
                    <a:lnTo>
                      <a:pt x="12318" y="12404"/>
                    </a:lnTo>
                    <a:lnTo>
                      <a:pt x="11078" y="12618"/>
                    </a:lnTo>
                    <a:lnTo>
                      <a:pt x="9880" y="12789"/>
                    </a:lnTo>
                    <a:lnTo>
                      <a:pt x="8640" y="12917"/>
                    </a:lnTo>
                    <a:lnTo>
                      <a:pt x="7443" y="13046"/>
                    </a:lnTo>
                    <a:lnTo>
                      <a:pt x="6245" y="13088"/>
                    </a:lnTo>
                    <a:lnTo>
                      <a:pt x="5047" y="13088"/>
                    </a:lnTo>
                    <a:lnTo>
                      <a:pt x="4449" y="13003"/>
                    </a:lnTo>
                    <a:lnTo>
                      <a:pt x="3850" y="12874"/>
                    </a:lnTo>
                    <a:lnTo>
                      <a:pt x="3422" y="12746"/>
                    </a:lnTo>
                    <a:lnTo>
                      <a:pt x="2952" y="12618"/>
                    </a:lnTo>
                    <a:lnTo>
                      <a:pt x="2524" y="12404"/>
                    </a:lnTo>
                    <a:lnTo>
                      <a:pt x="2096" y="12147"/>
                    </a:lnTo>
                    <a:lnTo>
                      <a:pt x="1711" y="11891"/>
                    </a:lnTo>
                    <a:lnTo>
                      <a:pt x="1326" y="11591"/>
                    </a:lnTo>
                    <a:lnTo>
                      <a:pt x="1027" y="11206"/>
                    </a:lnTo>
                    <a:lnTo>
                      <a:pt x="728" y="10822"/>
                    </a:lnTo>
                    <a:lnTo>
                      <a:pt x="556" y="10437"/>
                    </a:lnTo>
                    <a:lnTo>
                      <a:pt x="385" y="10009"/>
                    </a:lnTo>
                    <a:lnTo>
                      <a:pt x="300" y="9581"/>
                    </a:lnTo>
                    <a:lnTo>
                      <a:pt x="257" y="9111"/>
                    </a:lnTo>
                    <a:lnTo>
                      <a:pt x="257" y="8683"/>
                    </a:lnTo>
                    <a:lnTo>
                      <a:pt x="343" y="8255"/>
                    </a:lnTo>
                    <a:lnTo>
                      <a:pt x="471" y="7828"/>
                    </a:lnTo>
                    <a:lnTo>
                      <a:pt x="599" y="7443"/>
                    </a:lnTo>
                    <a:lnTo>
                      <a:pt x="813" y="7015"/>
                    </a:lnTo>
                    <a:lnTo>
                      <a:pt x="1070" y="6630"/>
                    </a:lnTo>
                    <a:lnTo>
                      <a:pt x="1326" y="6245"/>
                    </a:lnTo>
                    <a:lnTo>
                      <a:pt x="1626" y="5903"/>
                    </a:lnTo>
                    <a:lnTo>
                      <a:pt x="1968" y="5561"/>
                    </a:lnTo>
                    <a:lnTo>
                      <a:pt x="2310" y="5261"/>
                    </a:lnTo>
                    <a:lnTo>
                      <a:pt x="2695" y="5005"/>
                    </a:lnTo>
                    <a:lnTo>
                      <a:pt x="3080" y="4748"/>
                    </a:lnTo>
                    <a:lnTo>
                      <a:pt x="3593" y="4491"/>
                    </a:lnTo>
                    <a:lnTo>
                      <a:pt x="4064" y="4278"/>
                    </a:lnTo>
                    <a:lnTo>
                      <a:pt x="4620" y="4107"/>
                    </a:lnTo>
                    <a:lnTo>
                      <a:pt x="5133" y="3978"/>
                    </a:lnTo>
                    <a:lnTo>
                      <a:pt x="6202" y="3764"/>
                    </a:lnTo>
                    <a:lnTo>
                      <a:pt x="7314" y="3593"/>
                    </a:lnTo>
                    <a:lnTo>
                      <a:pt x="9581" y="3379"/>
                    </a:lnTo>
                    <a:lnTo>
                      <a:pt x="10693" y="3294"/>
                    </a:lnTo>
                    <a:lnTo>
                      <a:pt x="11848" y="3166"/>
                    </a:lnTo>
                    <a:lnTo>
                      <a:pt x="13003" y="2995"/>
                    </a:lnTo>
                    <a:lnTo>
                      <a:pt x="14157" y="2781"/>
                    </a:lnTo>
                    <a:lnTo>
                      <a:pt x="15270" y="2524"/>
                    </a:lnTo>
                    <a:lnTo>
                      <a:pt x="16424" y="2225"/>
                    </a:lnTo>
                    <a:lnTo>
                      <a:pt x="17536" y="1883"/>
                    </a:lnTo>
                    <a:lnTo>
                      <a:pt x="18648" y="1498"/>
                    </a:lnTo>
                    <a:lnTo>
                      <a:pt x="19718" y="1113"/>
                    </a:lnTo>
                    <a:lnTo>
                      <a:pt x="20787" y="642"/>
                    </a:lnTo>
                    <a:lnTo>
                      <a:pt x="21856" y="172"/>
                    </a:lnTo>
                    <a:lnTo>
                      <a:pt x="21899" y="129"/>
                    </a:lnTo>
                    <a:lnTo>
                      <a:pt x="21899" y="43"/>
                    </a:lnTo>
                    <a:lnTo>
                      <a:pt x="2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6451600" y="1002325"/>
                <a:ext cx="841550" cy="1205075"/>
              </a:xfrm>
              <a:custGeom>
                <a:avLst/>
                <a:gdLst/>
                <a:ahLst/>
                <a:cxnLst/>
                <a:rect l="l" t="t" r="r" b="b"/>
                <a:pathLst>
                  <a:path w="33662" h="48203" extrusionOk="0">
                    <a:moveTo>
                      <a:pt x="3465" y="0"/>
                    </a:moveTo>
                    <a:lnTo>
                      <a:pt x="3123" y="257"/>
                    </a:lnTo>
                    <a:lnTo>
                      <a:pt x="2781" y="556"/>
                    </a:lnTo>
                    <a:lnTo>
                      <a:pt x="2439" y="813"/>
                    </a:lnTo>
                    <a:lnTo>
                      <a:pt x="2139" y="1155"/>
                    </a:lnTo>
                    <a:lnTo>
                      <a:pt x="1626" y="1797"/>
                    </a:lnTo>
                    <a:lnTo>
                      <a:pt x="1155" y="2524"/>
                    </a:lnTo>
                    <a:lnTo>
                      <a:pt x="771" y="3294"/>
                    </a:lnTo>
                    <a:lnTo>
                      <a:pt x="471" y="4106"/>
                    </a:lnTo>
                    <a:lnTo>
                      <a:pt x="257" y="4962"/>
                    </a:lnTo>
                    <a:lnTo>
                      <a:pt x="86" y="5774"/>
                    </a:lnTo>
                    <a:lnTo>
                      <a:pt x="1" y="6330"/>
                    </a:lnTo>
                    <a:lnTo>
                      <a:pt x="1" y="6844"/>
                    </a:lnTo>
                    <a:lnTo>
                      <a:pt x="1" y="7870"/>
                    </a:lnTo>
                    <a:lnTo>
                      <a:pt x="86" y="8939"/>
                    </a:lnTo>
                    <a:lnTo>
                      <a:pt x="257" y="9966"/>
                    </a:lnTo>
                    <a:lnTo>
                      <a:pt x="471" y="10992"/>
                    </a:lnTo>
                    <a:lnTo>
                      <a:pt x="771" y="12019"/>
                    </a:lnTo>
                    <a:lnTo>
                      <a:pt x="1070" y="13003"/>
                    </a:lnTo>
                    <a:lnTo>
                      <a:pt x="1455" y="13986"/>
                    </a:lnTo>
                    <a:lnTo>
                      <a:pt x="2225" y="15954"/>
                    </a:lnTo>
                    <a:lnTo>
                      <a:pt x="3037" y="17878"/>
                    </a:lnTo>
                    <a:lnTo>
                      <a:pt x="3850" y="19632"/>
                    </a:lnTo>
                    <a:lnTo>
                      <a:pt x="4705" y="21386"/>
                    </a:lnTo>
                    <a:lnTo>
                      <a:pt x="5176" y="22241"/>
                    </a:lnTo>
                    <a:lnTo>
                      <a:pt x="5646" y="23054"/>
                    </a:lnTo>
                    <a:lnTo>
                      <a:pt x="6160" y="23866"/>
                    </a:lnTo>
                    <a:lnTo>
                      <a:pt x="6716" y="24679"/>
                    </a:lnTo>
                    <a:lnTo>
                      <a:pt x="7272" y="25406"/>
                    </a:lnTo>
                    <a:lnTo>
                      <a:pt x="7913" y="26133"/>
                    </a:lnTo>
                    <a:lnTo>
                      <a:pt x="8555" y="26817"/>
                    </a:lnTo>
                    <a:lnTo>
                      <a:pt x="9282" y="27459"/>
                    </a:lnTo>
                    <a:lnTo>
                      <a:pt x="10009" y="28015"/>
                    </a:lnTo>
                    <a:lnTo>
                      <a:pt x="10736" y="28571"/>
                    </a:lnTo>
                    <a:lnTo>
                      <a:pt x="11078" y="28870"/>
                    </a:lnTo>
                    <a:lnTo>
                      <a:pt x="11378" y="29213"/>
                    </a:lnTo>
                    <a:lnTo>
                      <a:pt x="11677" y="29555"/>
                    </a:lnTo>
                    <a:lnTo>
                      <a:pt x="11891" y="29940"/>
                    </a:lnTo>
                    <a:lnTo>
                      <a:pt x="11976" y="30154"/>
                    </a:lnTo>
                    <a:lnTo>
                      <a:pt x="12062" y="30367"/>
                    </a:lnTo>
                    <a:lnTo>
                      <a:pt x="12062" y="30581"/>
                    </a:lnTo>
                    <a:lnTo>
                      <a:pt x="12062" y="30795"/>
                    </a:lnTo>
                    <a:lnTo>
                      <a:pt x="12062" y="31009"/>
                    </a:lnTo>
                    <a:lnTo>
                      <a:pt x="11976" y="31180"/>
                    </a:lnTo>
                    <a:lnTo>
                      <a:pt x="11934" y="31394"/>
                    </a:lnTo>
                    <a:lnTo>
                      <a:pt x="11805" y="31608"/>
                    </a:lnTo>
                    <a:lnTo>
                      <a:pt x="11549" y="31950"/>
                    </a:lnTo>
                    <a:lnTo>
                      <a:pt x="11207" y="32249"/>
                    </a:lnTo>
                    <a:lnTo>
                      <a:pt x="10864" y="32506"/>
                    </a:lnTo>
                    <a:lnTo>
                      <a:pt x="10479" y="32763"/>
                    </a:lnTo>
                    <a:lnTo>
                      <a:pt x="9881" y="33233"/>
                    </a:lnTo>
                    <a:lnTo>
                      <a:pt x="9325" y="33746"/>
                    </a:lnTo>
                    <a:lnTo>
                      <a:pt x="8811" y="34345"/>
                    </a:lnTo>
                    <a:lnTo>
                      <a:pt x="8598" y="34644"/>
                    </a:lnTo>
                    <a:lnTo>
                      <a:pt x="8426" y="34987"/>
                    </a:lnTo>
                    <a:lnTo>
                      <a:pt x="8084" y="35671"/>
                    </a:lnTo>
                    <a:lnTo>
                      <a:pt x="7828" y="36398"/>
                    </a:lnTo>
                    <a:lnTo>
                      <a:pt x="7657" y="37125"/>
                    </a:lnTo>
                    <a:lnTo>
                      <a:pt x="7571" y="37852"/>
                    </a:lnTo>
                    <a:lnTo>
                      <a:pt x="7528" y="38622"/>
                    </a:lnTo>
                    <a:lnTo>
                      <a:pt x="7571" y="39392"/>
                    </a:lnTo>
                    <a:lnTo>
                      <a:pt x="7699" y="40162"/>
                    </a:lnTo>
                    <a:lnTo>
                      <a:pt x="7870" y="40932"/>
                    </a:lnTo>
                    <a:lnTo>
                      <a:pt x="8127" y="41702"/>
                    </a:lnTo>
                    <a:lnTo>
                      <a:pt x="8426" y="42429"/>
                    </a:lnTo>
                    <a:lnTo>
                      <a:pt x="8769" y="43113"/>
                    </a:lnTo>
                    <a:lnTo>
                      <a:pt x="9196" y="43755"/>
                    </a:lnTo>
                    <a:lnTo>
                      <a:pt x="9752" y="44439"/>
                    </a:lnTo>
                    <a:lnTo>
                      <a:pt x="10394" y="45080"/>
                    </a:lnTo>
                    <a:lnTo>
                      <a:pt x="11078" y="45636"/>
                    </a:lnTo>
                    <a:lnTo>
                      <a:pt x="11805" y="46107"/>
                    </a:lnTo>
                    <a:lnTo>
                      <a:pt x="12575" y="46577"/>
                    </a:lnTo>
                    <a:lnTo>
                      <a:pt x="13345" y="46962"/>
                    </a:lnTo>
                    <a:lnTo>
                      <a:pt x="14158" y="47304"/>
                    </a:lnTo>
                    <a:lnTo>
                      <a:pt x="15013" y="47561"/>
                    </a:lnTo>
                    <a:lnTo>
                      <a:pt x="15911" y="47775"/>
                    </a:lnTo>
                    <a:lnTo>
                      <a:pt x="16852" y="47989"/>
                    </a:lnTo>
                    <a:lnTo>
                      <a:pt x="17793" y="48117"/>
                    </a:lnTo>
                    <a:lnTo>
                      <a:pt x="18691" y="48160"/>
                    </a:lnTo>
                    <a:lnTo>
                      <a:pt x="19632" y="48203"/>
                    </a:lnTo>
                    <a:lnTo>
                      <a:pt x="20573" y="48203"/>
                    </a:lnTo>
                    <a:lnTo>
                      <a:pt x="21514" y="48117"/>
                    </a:lnTo>
                    <a:lnTo>
                      <a:pt x="22455" y="48032"/>
                    </a:lnTo>
                    <a:lnTo>
                      <a:pt x="23610" y="47860"/>
                    </a:lnTo>
                    <a:lnTo>
                      <a:pt x="24722" y="47647"/>
                    </a:lnTo>
                    <a:lnTo>
                      <a:pt x="25877" y="47390"/>
                    </a:lnTo>
                    <a:lnTo>
                      <a:pt x="26989" y="47133"/>
                    </a:lnTo>
                    <a:lnTo>
                      <a:pt x="29213" y="46535"/>
                    </a:lnTo>
                    <a:lnTo>
                      <a:pt x="31437" y="45936"/>
                    </a:lnTo>
                    <a:lnTo>
                      <a:pt x="33618" y="45380"/>
                    </a:lnTo>
                    <a:lnTo>
                      <a:pt x="33661" y="45337"/>
                    </a:lnTo>
                    <a:lnTo>
                      <a:pt x="33618" y="45294"/>
                    </a:lnTo>
                    <a:lnTo>
                      <a:pt x="33576" y="45294"/>
                    </a:lnTo>
                    <a:lnTo>
                      <a:pt x="31523" y="45765"/>
                    </a:lnTo>
                    <a:lnTo>
                      <a:pt x="29470" y="46321"/>
                    </a:lnTo>
                    <a:lnTo>
                      <a:pt x="27374" y="46877"/>
                    </a:lnTo>
                    <a:lnTo>
                      <a:pt x="25278" y="47347"/>
                    </a:lnTo>
                    <a:lnTo>
                      <a:pt x="24252" y="47561"/>
                    </a:lnTo>
                    <a:lnTo>
                      <a:pt x="23182" y="47732"/>
                    </a:lnTo>
                    <a:lnTo>
                      <a:pt x="22156" y="47860"/>
                    </a:lnTo>
                    <a:lnTo>
                      <a:pt x="21087" y="47946"/>
                    </a:lnTo>
                    <a:lnTo>
                      <a:pt x="20017" y="47989"/>
                    </a:lnTo>
                    <a:lnTo>
                      <a:pt x="18948" y="47946"/>
                    </a:lnTo>
                    <a:lnTo>
                      <a:pt x="17879" y="47860"/>
                    </a:lnTo>
                    <a:lnTo>
                      <a:pt x="16809" y="47732"/>
                    </a:lnTo>
                    <a:lnTo>
                      <a:pt x="15954" y="47561"/>
                    </a:lnTo>
                    <a:lnTo>
                      <a:pt x="15056" y="47304"/>
                    </a:lnTo>
                    <a:lnTo>
                      <a:pt x="14200" y="47048"/>
                    </a:lnTo>
                    <a:lnTo>
                      <a:pt x="13388" y="46706"/>
                    </a:lnTo>
                    <a:lnTo>
                      <a:pt x="12575" y="46278"/>
                    </a:lnTo>
                    <a:lnTo>
                      <a:pt x="11805" y="45807"/>
                    </a:lnTo>
                    <a:lnTo>
                      <a:pt x="11078" y="45294"/>
                    </a:lnTo>
                    <a:lnTo>
                      <a:pt x="10394" y="44695"/>
                    </a:lnTo>
                    <a:lnTo>
                      <a:pt x="9838" y="44097"/>
                    </a:lnTo>
                    <a:lnTo>
                      <a:pt x="9325" y="43498"/>
                    </a:lnTo>
                    <a:lnTo>
                      <a:pt x="8940" y="42814"/>
                    </a:lnTo>
                    <a:lnTo>
                      <a:pt x="8555" y="42129"/>
                    </a:lnTo>
                    <a:lnTo>
                      <a:pt x="8255" y="41359"/>
                    </a:lnTo>
                    <a:lnTo>
                      <a:pt x="8042" y="40632"/>
                    </a:lnTo>
                    <a:lnTo>
                      <a:pt x="7913" y="39862"/>
                    </a:lnTo>
                    <a:lnTo>
                      <a:pt x="7828" y="39050"/>
                    </a:lnTo>
                    <a:lnTo>
                      <a:pt x="7785" y="38280"/>
                    </a:lnTo>
                    <a:lnTo>
                      <a:pt x="7870" y="37510"/>
                    </a:lnTo>
                    <a:lnTo>
                      <a:pt x="7999" y="36783"/>
                    </a:lnTo>
                    <a:lnTo>
                      <a:pt x="8213" y="36056"/>
                    </a:lnTo>
                    <a:lnTo>
                      <a:pt x="8512" y="35329"/>
                    </a:lnTo>
                    <a:lnTo>
                      <a:pt x="8897" y="34687"/>
                    </a:lnTo>
                    <a:lnTo>
                      <a:pt x="9111" y="34388"/>
                    </a:lnTo>
                    <a:lnTo>
                      <a:pt x="9367" y="34088"/>
                    </a:lnTo>
                    <a:lnTo>
                      <a:pt x="9624" y="33789"/>
                    </a:lnTo>
                    <a:lnTo>
                      <a:pt x="9923" y="33532"/>
                    </a:lnTo>
                    <a:lnTo>
                      <a:pt x="10565" y="33062"/>
                    </a:lnTo>
                    <a:lnTo>
                      <a:pt x="11207" y="32591"/>
                    </a:lnTo>
                    <a:lnTo>
                      <a:pt x="11506" y="32335"/>
                    </a:lnTo>
                    <a:lnTo>
                      <a:pt x="11805" y="32035"/>
                    </a:lnTo>
                    <a:lnTo>
                      <a:pt x="12019" y="31736"/>
                    </a:lnTo>
                    <a:lnTo>
                      <a:pt x="12190" y="31394"/>
                    </a:lnTo>
                    <a:lnTo>
                      <a:pt x="12319" y="30966"/>
                    </a:lnTo>
                    <a:lnTo>
                      <a:pt x="12319" y="30581"/>
                    </a:lnTo>
                    <a:lnTo>
                      <a:pt x="12276" y="30196"/>
                    </a:lnTo>
                    <a:lnTo>
                      <a:pt x="12105" y="29854"/>
                    </a:lnTo>
                    <a:lnTo>
                      <a:pt x="11934" y="29512"/>
                    </a:lnTo>
                    <a:lnTo>
                      <a:pt x="11677" y="29213"/>
                    </a:lnTo>
                    <a:lnTo>
                      <a:pt x="11420" y="28913"/>
                    </a:lnTo>
                    <a:lnTo>
                      <a:pt x="11164" y="28614"/>
                    </a:lnTo>
                    <a:lnTo>
                      <a:pt x="10479" y="28058"/>
                    </a:lnTo>
                    <a:lnTo>
                      <a:pt x="9752" y="27545"/>
                    </a:lnTo>
                    <a:lnTo>
                      <a:pt x="9068" y="26946"/>
                    </a:lnTo>
                    <a:lnTo>
                      <a:pt x="8384" y="26304"/>
                    </a:lnTo>
                    <a:lnTo>
                      <a:pt x="7742" y="25577"/>
                    </a:lnTo>
                    <a:lnTo>
                      <a:pt x="7143" y="24850"/>
                    </a:lnTo>
                    <a:lnTo>
                      <a:pt x="6587" y="24080"/>
                    </a:lnTo>
                    <a:lnTo>
                      <a:pt x="6074" y="23268"/>
                    </a:lnTo>
                    <a:lnTo>
                      <a:pt x="5561" y="22455"/>
                    </a:lnTo>
                    <a:lnTo>
                      <a:pt x="5090" y="21642"/>
                    </a:lnTo>
                    <a:lnTo>
                      <a:pt x="4235" y="19931"/>
                    </a:lnTo>
                    <a:lnTo>
                      <a:pt x="3465" y="18178"/>
                    </a:lnTo>
                    <a:lnTo>
                      <a:pt x="2738" y="16467"/>
                    </a:lnTo>
                    <a:lnTo>
                      <a:pt x="1883" y="14371"/>
                    </a:lnTo>
                    <a:lnTo>
                      <a:pt x="1455" y="13345"/>
                    </a:lnTo>
                    <a:lnTo>
                      <a:pt x="1113" y="12276"/>
                    </a:lnTo>
                    <a:lnTo>
                      <a:pt x="771" y="11206"/>
                    </a:lnTo>
                    <a:lnTo>
                      <a:pt x="514" y="10137"/>
                    </a:lnTo>
                    <a:lnTo>
                      <a:pt x="343" y="9025"/>
                    </a:lnTo>
                    <a:lnTo>
                      <a:pt x="214" y="7913"/>
                    </a:lnTo>
                    <a:lnTo>
                      <a:pt x="214" y="7058"/>
                    </a:lnTo>
                    <a:lnTo>
                      <a:pt x="300" y="6159"/>
                    </a:lnTo>
                    <a:lnTo>
                      <a:pt x="428" y="5261"/>
                    </a:lnTo>
                    <a:lnTo>
                      <a:pt x="642" y="4406"/>
                    </a:lnTo>
                    <a:lnTo>
                      <a:pt x="942" y="3593"/>
                    </a:lnTo>
                    <a:lnTo>
                      <a:pt x="1284" y="2781"/>
                    </a:lnTo>
                    <a:lnTo>
                      <a:pt x="1540" y="2396"/>
                    </a:lnTo>
                    <a:lnTo>
                      <a:pt x="1754" y="2011"/>
                    </a:lnTo>
                    <a:lnTo>
                      <a:pt x="2011" y="1669"/>
                    </a:lnTo>
                    <a:lnTo>
                      <a:pt x="2310" y="1326"/>
                    </a:lnTo>
                    <a:lnTo>
                      <a:pt x="2610" y="1027"/>
                    </a:lnTo>
                    <a:lnTo>
                      <a:pt x="2909" y="728"/>
                    </a:lnTo>
                    <a:lnTo>
                      <a:pt x="3251" y="471"/>
                    </a:lnTo>
                    <a:lnTo>
                      <a:pt x="3593" y="214"/>
                    </a:lnTo>
                    <a:lnTo>
                      <a:pt x="3636" y="129"/>
                    </a:lnTo>
                    <a:lnTo>
                      <a:pt x="3636" y="43"/>
                    </a:lnTo>
                    <a:lnTo>
                      <a:pt x="3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6135100" y="1026925"/>
                <a:ext cx="1246775" cy="1390050"/>
              </a:xfrm>
              <a:custGeom>
                <a:avLst/>
                <a:gdLst/>
                <a:ahLst/>
                <a:cxnLst/>
                <a:rect l="l" t="t" r="r" b="b"/>
                <a:pathLst>
                  <a:path w="49871" h="55602" extrusionOk="0">
                    <a:moveTo>
                      <a:pt x="43" y="0"/>
                    </a:moveTo>
                    <a:lnTo>
                      <a:pt x="1" y="43"/>
                    </a:lnTo>
                    <a:lnTo>
                      <a:pt x="86" y="813"/>
                    </a:lnTo>
                    <a:lnTo>
                      <a:pt x="257" y="1497"/>
                    </a:lnTo>
                    <a:lnTo>
                      <a:pt x="514" y="2181"/>
                    </a:lnTo>
                    <a:lnTo>
                      <a:pt x="856" y="2866"/>
                    </a:lnTo>
                    <a:lnTo>
                      <a:pt x="1241" y="3507"/>
                    </a:lnTo>
                    <a:lnTo>
                      <a:pt x="1669" y="4106"/>
                    </a:lnTo>
                    <a:lnTo>
                      <a:pt x="2096" y="4662"/>
                    </a:lnTo>
                    <a:lnTo>
                      <a:pt x="2567" y="5218"/>
                    </a:lnTo>
                    <a:lnTo>
                      <a:pt x="3208" y="5902"/>
                    </a:lnTo>
                    <a:lnTo>
                      <a:pt x="3850" y="6544"/>
                    </a:lnTo>
                    <a:lnTo>
                      <a:pt x="5176" y="7784"/>
                    </a:lnTo>
                    <a:lnTo>
                      <a:pt x="6544" y="8982"/>
                    </a:lnTo>
                    <a:lnTo>
                      <a:pt x="7956" y="10180"/>
                    </a:lnTo>
                    <a:lnTo>
                      <a:pt x="9239" y="11334"/>
                    </a:lnTo>
                    <a:lnTo>
                      <a:pt x="10479" y="12532"/>
                    </a:lnTo>
                    <a:lnTo>
                      <a:pt x="11121" y="13173"/>
                    </a:lnTo>
                    <a:lnTo>
                      <a:pt x="11677" y="13815"/>
                    </a:lnTo>
                    <a:lnTo>
                      <a:pt x="12233" y="14457"/>
                    </a:lnTo>
                    <a:lnTo>
                      <a:pt x="12703" y="15184"/>
                    </a:lnTo>
                    <a:lnTo>
                      <a:pt x="13003" y="15654"/>
                    </a:lnTo>
                    <a:lnTo>
                      <a:pt x="13217" y="16125"/>
                    </a:lnTo>
                    <a:lnTo>
                      <a:pt x="13431" y="16595"/>
                    </a:lnTo>
                    <a:lnTo>
                      <a:pt x="13602" y="17066"/>
                    </a:lnTo>
                    <a:lnTo>
                      <a:pt x="13944" y="18049"/>
                    </a:lnTo>
                    <a:lnTo>
                      <a:pt x="14158" y="19076"/>
                    </a:lnTo>
                    <a:lnTo>
                      <a:pt x="14628" y="21129"/>
                    </a:lnTo>
                    <a:lnTo>
                      <a:pt x="14927" y="22155"/>
                    </a:lnTo>
                    <a:lnTo>
                      <a:pt x="15270" y="23139"/>
                    </a:lnTo>
                    <a:lnTo>
                      <a:pt x="15483" y="23652"/>
                    </a:lnTo>
                    <a:lnTo>
                      <a:pt x="15740" y="24165"/>
                    </a:lnTo>
                    <a:lnTo>
                      <a:pt x="16040" y="24636"/>
                    </a:lnTo>
                    <a:lnTo>
                      <a:pt x="16382" y="25106"/>
                    </a:lnTo>
                    <a:lnTo>
                      <a:pt x="17152" y="26047"/>
                    </a:lnTo>
                    <a:lnTo>
                      <a:pt x="17494" y="26518"/>
                    </a:lnTo>
                    <a:lnTo>
                      <a:pt x="17879" y="26988"/>
                    </a:lnTo>
                    <a:lnTo>
                      <a:pt x="18178" y="27587"/>
                    </a:lnTo>
                    <a:lnTo>
                      <a:pt x="18435" y="28186"/>
                    </a:lnTo>
                    <a:lnTo>
                      <a:pt x="18563" y="28827"/>
                    </a:lnTo>
                    <a:lnTo>
                      <a:pt x="18606" y="29469"/>
                    </a:lnTo>
                    <a:lnTo>
                      <a:pt x="18563" y="30153"/>
                    </a:lnTo>
                    <a:lnTo>
                      <a:pt x="18477" y="30838"/>
                    </a:lnTo>
                    <a:lnTo>
                      <a:pt x="18178" y="32163"/>
                    </a:lnTo>
                    <a:lnTo>
                      <a:pt x="17921" y="33190"/>
                    </a:lnTo>
                    <a:lnTo>
                      <a:pt x="17750" y="34259"/>
                    </a:lnTo>
                    <a:lnTo>
                      <a:pt x="17665" y="35286"/>
                    </a:lnTo>
                    <a:lnTo>
                      <a:pt x="17622" y="36355"/>
                    </a:lnTo>
                    <a:lnTo>
                      <a:pt x="17665" y="37339"/>
                    </a:lnTo>
                    <a:lnTo>
                      <a:pt x="17750" y="38322"/>
                    </a:lnTo>
                    <a:lnTo>
                      <a:pt x="17879" y="39306"/>
                    </a:lnTo>
                    <a:lnTo>
                      <a:pt x="18093" y="40290"/>
                    </a:lnTo>
                    <a:lnTo>
                      <a:pt x="18349" y="41231"/>
                    </a:lnTo>
                    <a:lnTo>
                      <a:pt x="18691" y="42172"/>
                    </a:lnTo>
                    <a:lnTo>
                      <a:pt x="19076" y="43113"/>
                    </a:lnTo>
                    <a:lnTo>
                      <a:pt x="19504" y="44011"/>
                    </a:lnTo>
                    <a:lnTo>
                      <a:pt x="19974" y="44866"/>
                    </a:lnTo>
                    <a:lnTo>
                      <a:pt x="20488" y="45722"/>
                    </a:lnTo>
                    <a:lnTo>
                      <a:pt x="21044" y="46534"/>
                    </a:lnTo>
                    <a:lnTo>
                      <a:pt x="21642" y="47304"/>
                    </a:lnTo>
                    <a:lnTo>
                      <a:pt x="22327" y="48074"/>
                    </a:lnTo>
                    <a:lnTo>
                      <a:pt x="23011" y="48801"/>
                    </a:lnTo>
                    <a:lnTo>
                      <a:pt x="23738" y="49443"/>
                    </a:lnTo>
                    <a:lnTo>
                      <a:pt x="24508" y="50084"/>
                    </a:lnTo>
                    <a:lnTo>
                      <a:pt x="25321" y="50640"/>
                    </a:lnTo>
                    <a:lnTo>
                      <a:pt x="26176" y="51196"/>
                    </a:lnTo>
                    <a:lnTo>
                      <a:pt x="27074" y="51624"/>
                    </a:lnTo>
                    <a:lnTo>
                      <a:pt x="27972" y="52052"/>
                    </a:lnTo>
                    <a:lnTo>
                      <a:pt x="29127" y="52479"/>
                    </a:lnTo>
                    <a:lnTo>
                      <a:pt x="30282" y="52822"/>
                    </a:lnTo>
                    <a:lnTo>
                      <a:pt x="31480" y="53078"/>
                    </a:lnTo>
                    <a:lnTo>
                      <a:pt x="32677" y="53292"/>
                    </a:lnTo>
                    <a:lnTo>
                      <a:pt x="33875" y="53463"/>
                    </a:lnTo>
                    <a:lnTo>
                      <a:pt x="35115" y="53549"/>
                    </a:lnTo>
                    <a:lnTo>
                      <a:pt x="37553" y="53720"/>
                    </a:lnTo>
                    <a:lnTo>
                      <a:pt x="40034" y="53848"/>
                    </a:lnTo>
                    <a:lnTo>
                      <a:pt x="41317" y="53891"/>
                    </a:lnTo>
                    <a:lnTo>
                      <a:pt x="42557" y="53976"/>
                    </a:lnTo>
                    <a:lnTo>
                      <a:pt x="43798" y="54105"/>
                    </a:lnTo>
                    <a:lnTo>
                      <a:pt x="45038" y="54276"/>
                    </a:lnTo>
                    <a:lnTo>
                      <a:pt x="46278" y="54532"/>
                    </a:lnTo>
                    <a:lnTo>
                      <a:pt x="47476" y="54832"/>
                    </a:lnTo>
                    <a:lnTo>
                      <a:pt x="48631" y="55174"/>
                    </a:lnTo>
                    <a:lnTo>
                      <a:pt x="49785" y="55602"/>
                    </a:lnTo>
                    <a:lnTo>
                      <a:pt x="49828" y="55602"/>
                    </a:lnTo>
                    <a:lnTo>
                      <a:pt x="49871" y="55559"/>
                    </a:lnTo>
                    <a:lnTo>
                      <a:pt x="49871" y="55516"/>
                    </a:lnTo>
                    <a:lnTo>
                      <a:pt x="49871" y="55473"/>
                    </a:lnTo>
                    <a:lnTo>
                      <a:pt x="48716" y="55003"/>
                    </a:lnTo>
                    <a:lnTo>
                      <a:pt x="47561" y="54618"/>
                    </a:lnTo>
                    <a:lnTo>
                      <a:pt x="46407" y="54319"/>
                    </a:lnTo>
                    <a:lnTo>
                      <a:pt x="45209" y="54105"/>
                    </a:lnTo>
                    <a:lnTo>
                      <a:pt x="44011" y="53934"/>
                    </a:lnTo>
                    <a:lnTo>
                      <a:pt x="42771" y="53805"/>
                    </a:lnTo>
                    <a:lnTo>
                      <a:pt x="41574" y="53720"/>
                    </a:lnTo>
                    <a:lnTo>
                      <a:pt x="40376" y="53634"/>
                    </a:lnTo>
                    <a:lnTo>
                      <a:pt x="37895" y="53506"/>
                    </a:lnTo>
                    <a:lnTo>
                      <a:pt x="35415" y="53378"/>
                    </a:lnTo>
                    <a:lnTo>
                      <a:pt x="34174" y="53292"/>
                    </a:lnTo>
                    <a:lnTo>
                      <a:pt x="32934" y="53121"/>
                    </a:lnTo>
                    <a:lnTo>
                      <a:pt x="31694" y="52907"/>
                    </a:lnTo>
                    <a:lnTo>
                      <a:pt x="30496" y="52650"/>
                    </a:lnTo>
                    <a:lnTo>
                      <a:pt x="29427" y="52351"/>
                    </a:lnTo>
                    <a:lnTo>
                      <a:pt x="28443" y="52009"/>
                    </a:lnTo>
                    <a:lnTo>
                      <a:pt x="27459" y="51581"/>
                    </a:lnTo>
                    <a:lnTo>
                      <a:pt x="26518" y="51111"/>
                    </a:lnTo>
                    <a:lnTo>
                      <a:pt x="25620" y="50597"/>
                    </a:lnTo>
                    <a:lnTo>
                      <a:pt x="24765" y="49999"/>
                    </a:lnTo>
                    <a:lnTo>
                      <a:pt x="23909" y="49357"/>
                    </a:lnTo>
                    <a:lnTo>
                      <a:pt x="23139" y="48630"/>
                    </a:lnTo>
                    <a:lnTo>
                      <a:pt x="22412" y="47903"/>
                    </a:lnTo>
                    <a:lnTo>
                      <a:pt x="21728" y="47133"/>
                    </a:lnTo>
                    <a:lnTo>
                      <a:pt x="21129" y="46320"/>
                    </a:lnTo>
                    <a:lnTo>
                      <a:pt x="20573" y="45465"/>
                    </a:lnTo>
                    <a:lnTo>
                      <a:pt x="20017" y="44610"/>
                    </a:lnTo>
                    <a:lnTo>
                      <a:pt x="19547" y="43711"/>
                    </a:lnTo>
                    <a:lnTo>
                      <a:pt x="19162" y="42771"/>
                    </a:lnTo>
                    <a:lnTo>
                      <a:pt x="18777" y="41830"/>
                    </a:lnTo>
                    <a:lnTo>
                      <a:pt x="18477" y="40889"/>
                    </a:lnTo>
                    <a:lnTo>
                      <a:pt x="18221" y="39905"/>
                    </a:lnTo>
                    <a:lnTo>
                      <a:pt x="18007" y="38921"/>
                    </a:lnTo>
                    <a:lnTo>
                      <a:pt x="17879" y="37895"/>
                    </a:lnTo>
                    <a:lnTo>
                      <a:pt x="17836" y="36911"/>
                    </a:lnTo>
                    <a:lnTo>
                      <a:pt x="17793" y="35884"/>
                    </a:lnTo>
                    <a:lnTo>
                      <a:pt x="17879" y="34858"/>
                    </a:lnTo>
                    <a:lnTo>
                      <a:pt x="18007" y="33874"/>
                    </a:lnTo>
                    <a:lnTo>
                      <a:pt x="18135" y="33276"/>
                    </a:lnTo>
                    <a:lnTo>
                      <a:pt x="18264" y="32634"/>
                    </a:lnTo>
                    <a:lnTo>
                      <a:pt x="18563" y="31436"/>
                    </a:lnTo>
                    <a:lnTo>
                      <a:pt x="18691" y="30838"/>
                    </a:lnTo>
                    <a:lnTo>
                      <a:pt x="18777" y="30196"/>
                    </a:lnTo>
                    <a:lnTo>
                      <a:pt x="18820" y="29597"/>
                    </a:lnTo>
                    <a:lnTo>
                      <a:pt x="18777" y="28956"/>
                    </a:lnTo>
                    <a:lnTo>
                      <a:pt x="18691" y="28400"/>
                    </a:lnTo>
                    <a:lnTo>
                      <a:pt x="18520" y="27844"/>
                    </a:lnTo>
                    <a:lnTo>
                      <a:pt x="18306" y="27373"/>
                    </a:lnTo>
                    <a:lnTo>
                      <a:pt x="18007" y="26903"/>
                    </a:lnTo>
                    <a:lnTo>
                      <a:pt x="17708" y="26432"/>
                    </a:lnTo>
                    <a:lnTo>
                      <a:pt x="17365" y="26005"/>
                    </a:lnTo>
                    <a:lnTo>
                      <a:pt x="16638" y="25106"/>
                    </a:lnTo>
                    <a:lnTo>
                      <a:pt x="16296" y="24593"/>
                    </a:lnTo>
                    <a:lnTo>
                      <a:pt x="15954" y="24080"/>
                    </a:lnTo>
                    <a:lnTo>
                      <a:pt x="15697" y="23567"/>
                    </a:lnTo>
                    <a:lnTo>
                      <a:pt x="15441" y="23011"/>
                    </a:lnTo>
                    <a:lnTo>
                      <a:pt x="15227" y="22455"/>
                    </a:lnTo>
                    <a:lnTo>
                      <a:pt x="15056" y="21899"/>
                    </a:lnTo>
                    <a:lnTo>
                      <a:pt x="14756" y="20701"/>
                    </a:lnTo>
                    <a:lnTo>
                      <a:pt x="14286" y="18520"/>
                    </a:lnTo>
                    <a:lnTo>
                      <a:pt x="13987" y="17450"/>
                    </a:lnTo>
                    <a:lnTo>
                      <a:pt x="13815" y="16937"/>
                    </a:lnTo>
                    <a:lnTo>
                      <a:pt x="13602" y="16424"/>
                    </a:lnTo>
                    <a:lnTo>
                      <a:pt x="13259" y="15697"/>
                    </a:lnTo>
                    <a:lnTo>
                      <a:pt x="12832" y="15013"/>
                    </a:lnTo>
                    <a:lnTo>
                      <a:pt x="12361" y="14371"/>
                    </a:lnTo>
                    <a:lnTo>
                      <a:pt x="11891" y="13729"/>
                    </a:lnTo>
                    <a:lnTo>
                      <a:pt x="11335" y="13131"/>
                    </a:lnTo>
                    <a:lnTo>
                      <a:pt x="10779" y="12532"/>
                    </a:lnTo>
                    <a:lnTo>
                      <a:pt x="9624" y="11463"/>
                    </a:lnTo>
                    <a:lnTo>
                      <a:pt x="8255" y="10222"/>
                    </a:lnTo>
                    <a:lnTo>
                      <a:pt x="6844" y="9025"/>
                    </a:lnTo>
                    <a:lnTo>
                      <a:pt x="5475" y="7827"/>
                    </a:lnTo>
                    <a:lnTo>
                      <a:pt x="4107" y="6630"/>
                    </a:lnTo>
                    <a:lnTo>
                      <a:pt x="2994" y="5475"/>
                    </a:lnTo>
                    <a:lnTo>
                      <a:pt x="2438" y="4876"/>
                    </a:lnTo>
                    <a:lnTo>
                      <a:pt x="1925" y="4234"/>
                    </a:lnTo>
                    <a:lnTo>
                      <a:pt x="1412" y="3593"/>
                    </a:lnTo>
                    <a:lnTo>
                      <a:pt x="984" y="2909"/>
                    </a:lnTo>
                    <a:lnTo>
                      <a:pt x="642" y="2181"/>
                    </a:lnTo>
                    <a:lnTo>
                      <a:pt x="343" y="1412"/>
                    </a:lnTo>
                    <a:lnTo>
                      <a:pt x="172" y="770"/>
                    </a:lnTo>
                    <a:lnTo>
                      <a:pt x="86" y="43"/>
                    </a:ln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6815150" y="2504625"/>
                <a:ext cx="320800" cy="142250"/>
              </a:xfrm>
              <a:custGeom>
                <a:avLst/>
                <a:gdLst/>
                <a:ahLst/>
                <a:cxnLst/>
                <a:rect l="l" t="t" r="r" b="b"/>
                <a:pathLst>
                  <a:path w="12832" h="5690" extrusionOk="0">
                    <a:moveTo>
                      <a:pt x="984" y="1"/>
                    </a:moveTo>
                    <a:lnTo>
                      <a:pt x="728" y="44"/>
                    </a:lnTo>
                    <a:lnTo>
                      <a:pt x="471" y="172"/>
                    </a:lnTo>
                    <a:lnTo>
                      <a:pt x="257" y="300"/>
                    </a:lnTo>
                    <a:lnTo>
                      <a:pt x="86" y="557"/>
                    </a:lnTo>
                    <a:lnTo>
                      <a:pt x="1" y="813"/>
                    </a:lnTo>
                    <a:lnTo>
                      <a:pt x="1" y="1070"/>
                    </a:lnTo>
                    <a:lnTo>
                      <a:pt x="86" y="1369"/>
                    </a:lnTo>
                    <a:lnTo>
                      <a:pt x="214" y="1626"/>
                    </a:lnTo>
                    <a:lnTo>
                      <a:pt x="599" y="2182"/>
                    </a:lnTo>
                    <a:lnTo>
                      <a:pt x="1070" y="2738"/>
                    </a:lnTo>
                    <a:lnTo>
                      <a:pt x="1583" y="3209"/>
                    </a:lnTo>
                    <a:lnTo>
                      <a:pt x="2139" y="3636"/>
                    </a:lnTo>
                    <a:lnTo>
                      <a:pt x="2695" y="4021"/>
                    </a:lnTo>
                    <a:lnTo>
                      <a:pt x="3337" y="4363"/>
                    </a:lnTo>
                    <a:lnTo>
                      <a:pt x="3978" y="4663"/>
                    </a:lnTo>
                    <a:lnTo>
                      <a:pt x="4620" y="4919"/>
                    </a:lnTo>
                    <a:lnTo>
                      <a:pt x="5432" y="5176"/>
                    </a:lnTo>
                    <a:lnTo>
                      <a:pt x="6202" y="5347"/>
                    </a:lnTo>
                    <a:lnTo>
                      <a:pt x="7058" y="5518"/>
                    </a:lnTo>
                    <a:lnTo>
                      <a:pt x="7870" y="5604"/>
                    </a:lnTo>
                    <a:lnTo>
                      <a:pt x="8683" y="5646"/>
                    </a:lnTo>
                    <a:lnTo>
                      <a:pt x="9538" y="5689"/>
                    </a:lnTo>
                    <a:lnTo>
                      <a:pt x="12062" y="5689"/>
                    </a:lnTo>
                    <a:lnTo>
                      <a:pt x="12062" y="5646"/>
                    </a:lnTo>
                    <a:lnTo>
                      <a:pt x="12062" y="5604"/>
                    </a:lnTo>
                    <a:lnTo>
                      <a:pt x="12019" y="5604"/>
                    </a:lnTo>
                    <a:lnTo>
                      <a:pt x="10394" y="5561"/>
                    </a:lnTo>
                    <a:lnTo>
                      <a:pt x="8726" y="5518"/>
                    </a:lnTo>
                    <a:lnTo>
                      <a:pt x="7913" y="5433"/>
                    </a:lnTo>
                    <a:lnTo>
                      <a:pt x="7101" y="5347"/>
                    </a:lnTo>
                    <a:lnTo>
                      <a:pt x="6288" y="5176"/>
                    </a:lnTo>
                    <a:lnTo>
                      <a:pt x="5518" y="5005"/>
                    </a:lnTo>
                    <a:lnTo>
                      <a:pt x="4834" y="4791"/>
                    </a:lnTo>
                    <a:lnTo>
                      <a:pt x="4192" y="4534"/>
                    </a:lnTo>
                    <a:lnTo>
                      <a:pt x="3551" y="4278"/>
                    </a:lnTo>
                    <a:lnTo>
                      <a:pt x="2952" y="3936"/>
                    </a:lnTo>
                    <a:lnTo>
                      <a:pt x="2353" y="3551"/>
                    </a:lnTo>
                    <a:lnTo>
                      <a:pt x="1797" y="3123"/>
                    </a:lnTo>
                    <a:lnTo>
                      <a:pt x="1284" y="2610"/>
                    </a:lnTo>
                    <a:lnTo>
                      <a:pt x="813" y="2097"/>
                    </a:lnTo>
                    <a:lnTo>
                      <a:pt x="428" y="1541"/>
                    </a:lnTo>
                    <a:lnTo>
                      <a:pt x="300" y="1284"/>
                    </a:lnTo>
                    <a:lnTo>
                      <a:pt x="257" y="1156"/>
                    </a:lnTo>
                    <a:lnTo>
                      <a:pt x="214" y="1027"/>
                    </a:lnTo>
                    <a:lnTo>
                      <a:pt x="257" y="771"/>
                    </a:lnTo>
                    <a:lnTo>
                      <a:pt x="386" y="557"/>
                    </a:lnTo>
                    <a:lnTo>
                      <a:pt x="557" y="386"/>
                    </a:lnTo>
                    <a:lnTo>
                      <a:pt x="770" y="257"/>
                    </a:lnTo>
                    <a:lnTo>
                      <a:pt x="1369" y="257"/>
                    </a:lnTo>
                    <a:lnTo>
                      <a:pt x="1925" y="343"/>
                    </a:lnTo>
                    <a:lnTo>
                      <a:pt x="2481" y="471"/>
                    </a:lnTo>
                    <a:lnTo>
                      <a:pt x="3080" y="642"/>
                    </a:lnTo>
                    <a:lnTo>
                      <a:pt x="3636" y="856"/>
                    </a:lnTo>
                    <a:lnTo>
                      <a:pt x="4192" y="1113"/>
                    </a:lnTo>
                    <a:lnTo>
                      <a:pt x="5304" y="1669"/>
                    </a:lnTo>
                    <a:lnTo>
                      <a:pt x="7485" y="2866"/>
                    </a:lnTo>
                    <a:lnTo>
                      <a:pt x="8598" y="3422"/>
                    </a:lnTo>
                    <a:lnTo>
                      <a:pt x="9154" y="3679"/>
                    </a:lnTo>
                    <a:lnTo>
                      <a:pt x="9710" y="3936"/>
                    </a:lnTo>
                    <a:lnTo>
                      <a:pt x="10308" y="4107"/>
                    </a:lnTo>
                    <a:lnTo>
                      <a:pt x="10907" y="4278"/>
                    </a:lnTo>
                    <a:lnTo>
                      <a:pt x="11506" y="4363"/>
                    </a:lnTo>
                    <a:lnTo>
                      <a:pt x="12105" y="4406"/>
                    </a:lnTo>
                    <a:lnTo>
                      <a:pt x="12703" y="4406"/>
                    </a:lnTo>
                    <a:lnTo>
                      <a:pt x="12789" y="4363"/>
                    </a:lnTo>
                    <a:lnTo>
                      <a:pt x="12832" y="4278"/>
                    </a:lnTo>
                    <a:lnTo>
                      <a:pt x="12789" y="4235"/>
                    </a:lnTo>
                    <a:lnTo>
                      <a:pt x="12703" y="4192"/>
                    </a:lnTo>
                    <a:lnTo>
                      <a:pt x="12105" y="4192"/>
                    </a:lnTo>
                    <a:lnTo>
                      <a:pt x="11463" y="4107"/>
                    </a:lnTo>
                    <a:lnTo>
                      <a:pt x="10864" y="4021"/>
                    </a:lnTo>
                    <a:lnTo>
                      <a:pt x="10266" y="3850"/>
                    </a:lnTo>
                    <a:lnTo>
                      <a:pt x="9667" y="3636"/>
                    </a:lnTo>
                    <a:lnTo>
                      <a:pt x="9068" y="3422"/>
                    </a:lnTo>
                    <a:lnTo>
                      <a:pt x="7956" y="2866"/>
                    </a:lnTo>
                    <a:lnTo>
                      <a:pt x="6801" y="2225"/>
                    </a:lnTo>
                    <a:lnTo>
                      <a:pt x="5689" y="1626"/>
                    </a:lnTo>
                    <a:lnTo>
                      <a:pt x="4534" y="1027"/>
                    </a:lnTo>
                    <a:lnTo>
                      <a:pt x="3936" y="771"/>
                    </a:lnTo>
                    <a:lnTo>
                      <a:pt x="3337" y="514"/>
                    </a:lnTo>
                    <a:lnTo>
                      <a:pt x="2781" y="300"/>
                    </a:lnTo>
                    <a:lnTo>
                      <a:pt x="2182" y="172"/>
                    </a:lnTo>
                    <a:lnTo>
                      <a:pt x="1583" y="44"/>
                    </a:lnTo>
                    <a:lnTo>
                      <a:pt x="9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6471925" y="2179575"/>
                <a:ext cx="895000" cy="578500"/>
              </a:xfrm>
              <a:custGeom>
                <a:avLst/>
                <a:gdLst/>
                <a:ahLst/>
                <a:cxnLst/>
                <a:rect l="l" t="t" r="r" b="b"/>
                <a:pathLst>
                  <a:path w="35800" h="23140" extrusionOk="0">
                    <a:moveTo>
                      <a:pt x="2010" y="1"/>
                    </a:moveTo>
                    <a:lnTo>
                      <a:pt x="1626" y="86"/>
                    </a:lnTo>
                    <a:lnTo>
                      <a:pt x="1241" y="257"/>
                    </a:lnTo>
                    <a:lnTo>
                      <a:pt x="898" y="471"/>
                    </a:lnTo>
                    <a:lnTo>
                      <a:pt x="599" y="770"/>
                    </a:lnTo>
                    <a:lnTo>
                      <a:pt x="385" y="1113"/>
                    </a:lnTo>
                    <a:lnTo>
                      <a:pt x="214" y="1369"/>
                    </a:lnTo>
                    <a:lnTo>
                      <a:pt x="86" y="1669"/>
                    </a:lnTo>
                    <a:lnTo>
                      <a:pt x="0" y="1968"/>
                    </a:lnTo>
                    <a:lnTo>
                      <a:pt x="0" y="2267"/>
                    </a:lnTo>
                    <a:lnTo>
                      <a:pt x="0" y="2567"/>
                    </a:lnTo>
                    <a:lnTo>
                      <a:pt x="43" y="2823"/>
                    </a:lnTo>
                    <a:lnTo>
                      <a:pt x="129" y="3123"/>
                    </a:lnTo>
                    <a:lnTo>
                      <a:pt x="257" y="3379"/>
                    </a:lnTo>
                    <a:lnTo>
                      <a:pt x="428" y="3636"/>
                    </a:lnTo>
                    <a:lnTo>
                      <a:pt x="599" y="3850"/>
                    </a:lnTo>
                    <a:lnTo>
                      <a:pt x="984" y="4278"/>
                    </a:lnTo>
                    <a:lnTo>
                      <a:pt x="1497" y="4748"/>
                    </a:lnTo>
                    <a:lnTo>
                      <a:pt x="2053" y="5133"/>
                    </a:lnTo>
                    <a:lnTo>
                      <a:pt x="2609" y="5518"/>
                    </a:lnTo>
                    <a:lnTo>
                      <a:pt x="3208" y="5817"/>
                    </a:lnTo>
                    <a:lnTo>
                      <a:pt x="3807" y="6117"/>
                    </a:lnTo>
                    <a:lnTo>
                      <a:pt x="4448" y="6416"/>
                    </a:lnTo>
                    <a:lnTo>
                      <a:pt x="5732" y="6929"/>
                    </a:lnTo>
                    <a:lnTo>
                      <a:pt x="6972" y="7485"/>
                    </a:lnTo>
                    <a:lnTo>
                      <a:pt x="7571" y="7828"/>
                    </a:lnTo>
                    <a:lnTo>
                      <a:pt x="8127" y="8170"/>
                    </a:lnTo>
                    <a:lnTo>
                      <a:pt x="8725" y="8597"/>
                    </a:lnTo>
                    <a:lnTo>
                      <a:pt x="8982" y="8854"/>
                    </a:lnTo>
                    <a:lnTo>
                      <a:pt x="9239" y="9111"/>
                    </a:lnTo>
                    <a:lnTo>
                      <a:pt x="9453" y="9410"/>
                    </a:lnTo>
                    <a:lnTo>
                      <a:pt x="9666" y="9709"/>
                    </a:lnTo>
                    <a:lnTo>
                      <a:pt x="9838" y="10009"/>
                    </a:lnTo>
                    <a:lnTo>
                      <a:pt x="9923" y="10351"/>
                    </a:lnTo>
                    <a:lnTo>
                      <a:pt x="10051" y="10907"/>
                    </a:lnTo>
                    <a:lnTo>
                      <a:pt x="10137" y="11463"/>
                    </a:lnTo>
                    <a:lnTo>
                      <a:pt x="10222" y="12575"/>
                    </a:lnTo>
                    <a:lnTo>
                      <a:pt x="10351" y="13516"/>
                    </a:lnTo>
                    <a:lnTo>
                      <a:pt x="10436" y="14029"/>
                    </a:lnTo>
                    <a:lnTo>
                      <a:pt x="10565" y="14500"/>
                    </a:lnTo>
                    <a:lnTo>
                      <a:pt x="10864" y="15312"/>
                    </a:lnTo>
                    <a:lnTo>
                      <a:pt x="11249" y="16125"/>
                    </a:lnTo>
                    <a:lnTo>
                      <a:pt x="11719" y="16852"/>
                    </a:lnTo>
                    <a:lnTo>
                      <a:pt x="12275" y="17579"/>
                    </a:lnTo>
                    <a:lnTo>
                      <a:pt x="12831" y="18221"/>
                    </a:lnTo>
                    <a:lnTo>
                      <a:pt x="13473" y="18820"/>
                    </a:lnTo>
                    <a:lnTo>
                      <a:pt x="14157" y="19376"/>
                    </a:lnTo>
                    <a:lnTo>
                      <a:pt x="14884" y="19889"/>
                    </a:lnTo>
                    <a:lnTo>
                      <a:pt x="15783" y="20445"/>
                    </a:lnTo>
                    <a:lnTo>
                      <a:pt x="16681" y="20915"/>
                    </a:lnTo>
                    <a:lnTo>
                      <a:pt x="17622" y="21300"/>
                    </a:lnTo>
                    <a:lnTo>
                      <a:pt x="18605" y="21685"/>
                    </a:lnTo>
                    <a:lnTo>
                      <a:pt x="19589" y="21985"/>
                    </a:lnTo>
                    <a:lnTo>
                      <a:pt x="20573" y="22241"/>
                    </a:lnTo>
                    <a:lnTo>
                      <a:pt x="22583" y="22712"/>
                    </a:lnTo>
                    <a:lnTo>
                      <a:pt x="24636" y="23139"/>
                    </a:lnTo>
                    <a:lnTo>
                      <a:pt x="24679" y="23139"/>
                    </a:lnTo>
                    <a:lnTo>
                      <a:pt x="24722" y="23097"/>
                    </a:lnTo>
                    <a:lnTo>
                      <a:pt x="24722" y="23054"/>
                    </a:lnTo>
                    <a:lnTo>
                      <a:pt x="24679" y="23011"/>
                    </a:lnTo>
                    <a:lnTo>
                      <a:pt x="22626" y="22583"/>
                    </a:lnTo>
                    <a:lnTo>
                      <a:pt x="21599" y="22369"/>
                    </a:lnTo>
                    <a:lnTo>
                      <a:pt x="20573" y="22070"/>
                    </a:lnTo>
                    <a:lnTo>
                      <a:pt x="19546" y="21771"/>
                    </a:lnTo>
                    <a:lnTo>
                      <a:pt x="18563" y="21471"/>
                    </a:lnTo>
                    <a:lnTo>
                      <a:pt x="17579" y="21086"/>
                    </a:lnTo>
                    <a:lnTo>
                      <a:pt x="16595" y="20616"/>
                    </a:lnTo>
                    <a:lnTo>
                      <a:pt x="15825" y="20231"/>
                    </a:lnTo>
                    <a:lnTo>
                      <a:pt x="15056" y="19761"/>
                    </a:lnTo>
                    <a:lnTo>
                      <a:pt x="14328" y="19204"/>
                    </a:lnTo>
                    <a:lnTo>
                      <a:pt x="13644" y="18648"/>
                    </a:lnTo>
                    <a:lnTo>
                      <a:pt x="13003" y="18007"/>
                    </a:lnTo>
                    <a:lnTo>
                      <a:pt x="12404" y="17365"/>
                    </a:lnTo>
                    <a:lnTo>
                      <a:pt x="11848" y="16638"/>
                    </a:lnTo>
                    <a:lnTo>
                      <a:pt x="11420" y="15868"/>
                    </a:lnTo>
                    <a:lnTo>
                      <a:pt x="11035" y="15056"/>
                    </a:lnTo>
                    <a:lnTo>
                      <a:pt x="10736" y="14243"/>
                    </a:lnTo>
                    <a:lnTo>
                      <a:pt x="10607" y="13730"/>
                    </a:lnTo>
                    <a:lnTo>
                      <a:pt x="10522" y="13217"/>
                    </a:lnTo>
                    <a:lnTo>
                      <a:pt x="10436" y="12233"/>
                    </a:lnTo>
                    <a:lnTo>
                      <a:pt x="10351" y="11206"/>
                    </a:lnTo>
                    <a:lnTo>
                      <a:pt x="10265" y="10693"/>
                    </a:lnTo>
                    <a:lnTo>
                      <a:pt x="10137" y="10223"/>
                    </a:lnTo>
                    <a:lnTo>
                      <a:pt x="10009" y="9881"/>
                    </a:lnTo>
                    <a:lnTo>
                      <a:pt x="9880" y="9581"/>
                    </a:lnTo>
                    <a:lnTo>
                      <a:pt x="9709" y="9282"/>
                    </a:lnTo>
                    <a:lnTo>
                      <a:pt x="9495" y="9025"/>
                    </a:lnTo>
                    <a:lnTo>
                      <a:pt x="9239" y="8726"/>
                    </a:lnTo>
                    <a:lnTo>
                      <a:pt x="8982" y="8469"/>
                    </a:lnTo>
                    <a:lnTo>
                      <a:pt x="8383" y="8041"/>
                    </a:lnTo>
                    <a:lnTo>
                      <a:pt x="7785" y="7656"/>
                    </a:lnTo>
                    <a:lnTo>
                      <a:pt x="7143" y="7314"/>
                    </a:lnTo>
                    <a:lnTo>
                      <a:pt x="5860" y="6758"/>
                    </a:lnTo>
                    <a:lnTo>
                      <a:pt x="4577" y="6202"/>
                    </a:lnTo>
                    <a:lnTo>
                      <a:pt x="3465" y="5689"/>
                    </a:lnTo>
                    <a:lnTo>
                      <a:pt x="2951" y="5390"/>
                    </a:lnTo>
                    <a:lnTo>
                      <a:pt x="2438" y="5090"/>
                    </a:lnTo>
                    <a:lnTo>
                      <a:pt x="1882" y="4748"/>
                    </a:lnTo>
                    <a:lnTo>
                      <a:pt x="1369" y="4320"/>
                    </a:lnTo>
                    <a:lnTo>
                      <a:pt x="898" y="3893"/>
                    </a:lnTo>
                    <a:lnTo>
                      <a:pt x="727" y="3636"/>
                    </a:lnTo>
                    <a:lnTo>
                      <a:pt x="514" y="3379"/>
                    </a:lnTo>
                    <a:lnTo>
                      <a:pt x="385" y="3123"/>
                    </a:lnTo>
                    <a:lnTo>
                      <a:pt x="300" y="2866"/>
                    </a:lnTo>
                    <a:lnTo>
                      <a:pt x="257" y="2610"/>
                    </a:lnTo>
                    <a:lnTo>
                      <a:pt x="214" y="2310"/>
                    </a:lnTo>
                    <a:lnTo>
                      <a:pt x="257" y="2011"/>
                    </a:lnTo>
                    <a:lnTo>
                      <a:pt x="342" y="1711"/>
                    </a:lnTo>
                    <a:lnTo>
                      <a:pt x="471" y="1412"/>
                    </a:lnTo>
                    <a:lnTo>
                      <a:pt x="599" y="1155"/>
                    </a:lnTo>
                    <a:lnTo>
                      <a:pt x="898" y="813"/>
                    </a:lnTo>
                    <a:lnTo>
                      <a:pt x="1198" y="514"/>
                    </a:lnTo>
                    <a:lnTo>
                      <a:pt x="1412" y="428"/>
                    </a:lnTo>
                    <a:lnTo>
                      <a:pt x="1583" y="343"/>
                    </a:lnTo>
                    <a:lnTo>
                      <a:pt x="1797" y="257"/>
                    </a:lnTo>
                    <a:lnTo>
                      <a:pt x="2395" y="257"/>
                    </a:lnTo>
                    <a:lnTo>
                      <a:pt x="2780" y="386"/>
                    </a:lnTo>
                    <a:lnTo>
                      <a:pt x="3123" y="557"/>
                    </a:lnTo>
                    <a:lnTo>
                      <a:pt x="3465" y="770"/>
                    </a:lnTo>
                    <a:lnTo>
                      <a:pt x="3807" y="1027"/>
                    </a:lnTo>
                    <a:lnTo>
                      <a:pt x="4149" y="1326"/>
                    </a:lnTo>
                    <a:lnTo>
                      <a:pt x="4791" y="1968"/>
                    </a:lnTo>
                    <a:lnTo>
                      <a:pt x="5389" y="2695"/>
                    </a:lnTo>
                    <a:lnTo>
                      <a:pt x="5945" y="3379"/>
                    </a:lnTo>
                    <a:lnTo>
                      <a:pt x="7143" y="4876"/>
                    </a:lnTo>
                    <a:lnTo>
                      <a:pt x="7742" y="5604"/>
                    </a:lnTo>
                    <a:lnTo>
                      <a:pt x="8426" y="6288"/>
                    </a:lnTo>
                    <a:lnTo>
                      <a:pt x="9153" y="6929"/>
                    </a:lnTo>
                    <a:lnTo>
                      <a:pt x="9923" y="7485"/>
                    </a:lnTo>
                    <a:lnTo>
                      <a:pt x="10778" y="7956"/>
                    </a:lnTo>
                    <a:lnTo>
                      <a:pt x="11634" y="8341"/>
                    </a:lnTo>
                    <a:lnTo>
                      <a:pt x="12618" y="8726"/>
                    </a:lnTo>
                    <a:lnTo>
                      <a:pt x="13559" y="9025"/>
                    </a:lnTo>
                    <a:lnTo>
                      <a:pt x="15526" y="9538"/>
                    </a:lnTo>
                    <a:lnTo>
                      <a:pt x="24508" y="11891"/>
                    </a:lnTo>
                    <a:lnTo>
                      <a:pt x="33490" y="14243"/>
                    </a:lnTo>
                    <a:lnTo>
                      <a:pt x="35671" y="14799"/>
                    </a:lnTo>
                    <a:lnTo>
                      <a:pt x="35756" y="14799"/>
                    </a:lnTo>
                    <a:lnTo>
                      <a:pt x="35799" y="14714"/>
                    </a:lnTo>
                    <a:lnTo>
                      <a:pt x="35799" y="14671"/>
                    </a:lnTo>
                    <a:lnTo>
                      <a:pt x="35714" y="14585"/>
                    </a:lnTo>
                    <a:lnTo>
                      <a:pt x="26604" y="12190"/>
                    </a:lnTo>
                    <a:lnTo>
                      <a:pt x="17451" y="9795"/>
                    </a:lnTo>
                    <a:lnTo>
                      <a:pt x="15312" y="9282"/>
                    </a:lnTo>
                    <a:lnTo>
                      <a:pt x="14243" y="8982"/>
                    </a:lnTo>
                    <a:lnTo>
                      <a:pt x="13174" y="8683"/>
                    </a:lnTo>
                    <a:lnTo>
                      <a:pt x="12233" y="8341"/>
                    </a:lnTo>
                    <a:lnTo>
                      <a:pt x="11292" y="7956"/>
                    </a:lnTo>
                    <a:lnTo>
                      <a:pt x="10394" y="7485"/>
                    </a:lnTo>
                    <a:lnTo>
                      <a:pt x="9923" y="7229"/>
                    </a:lnTo>
                    <a:lnTo>
                      <a:pt x="9495" y="6929"/>
                    </a:lnTo>
                    <a:lnTo>
                      <a:pt x="9153" y="6630"/>
                    </a:lnTo>
                    <a:lnTo>
                      <a:pt x="8768" y="6331"/>
                    </a:lnTo>
                    <a:lnTo>
                      <a:pt x="8084" y="5646"/>
                    </a:lnTo>
                    <a:lnTo>
                      <a:pt x="7442" y="4919"/>
                    </a:lnTo>
                    <a:lnTo>
                      <a:pt x="6844" y="4192"/>
                    </a:lnTo>
                    <a:lnTo>
                      <a:pt x="5646" y="2652"/>
                    </a:lnTo>
                    <a:lnTo>
                      <a:pt x="5047" y="1925"/>
                    </a:lnTo>
                    <a:lnTo>
                      <a:pt x="4363" y="1241"/>
                    </a:lnTo>
                    <a:lnTo>
                      <a:pt x="3807" y="728"/>
                    </a:lnTo>
                    <a:lnTo>
                      <a:pt x="3465" y="514"/>
                    </a:lnTo>
                    <a:lnTo>
                      <a:pt x="3123" y="300"/>
                    </a:lnTo>
                    <a:lnTo>
                      <a:pt x="2780" y="129"/>
                    </a:lnTo>
                    <a:lnTo>
                      <a:pt x="2395" y="43"/>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6"/>
            <p:cNvGrpSpPr/>
            <p:nvPr/>
          </p:nvGrpSpPr>
          <p:grpSpPr>
            <a:xfrm rot="5400000">
              <a:off x="7456359" y="1041635"/>
              <a:ext cx="2611232" cy="2598718"/>
              <a:chOff x="4571850" y="781000"/>
              <a:chExt cx="669375" cy="666150"/>
            </a:xfrm>
          </p:grpSpPr>
          <p:sp>
            <p:nvSpPr>
              <p:cNvPr id="172" name="Google Shape;172;p6"/>
              <p:cNvSpPr/>
              <p:nvPr/>
            </p:nvSpPr>
            <p:spPr>
              <a:xfrm>
                <a:off x="4608200" y="818400"/>
                <a:ext cx="582775" cy="591325"/>
              </a:xfrm>
              <a:custGeom>
                <a:avLst/>
                <a:gdLst/>
                <a:ahLst/>
                <a:cxnLst/>
                <a:rect l="l" t="t" r="r" b="b"/>
                <a:pathLst>
                  <a:path w="23311" h="23653" extrusionOk="0">
                    <a:moveTo>
                      <a:pt x="3208" y="129"/>
                    </a:moveTo>
                    <a:lnTo>
                      <a:pt x="3721" y="172"/>
                    </a:lnTo>
                    <a:lnTo>
                      <a:pt x="4748" y="258"/>
                    </a:lnTo>
                    <a:lnTo>
                      <a:pt x="5731" y="429"/>
                    </a:lnTo>
                    <a:lnTo>
                      <a:pt x="6202" y="514"/>
                    </a:lnTo>
                    <a:lnTo>
                      <a:pt x="6672" y="685"/>
                    </a:lnTo>
                    <a:lnTo>
                      <a:pt x="7143" y="856"/>
                    </a:lnTo>
                    <a:lnTo>
                      <a:pt x="7571" y="1070"/>
                    </a:lnTo>
                    <a:lnTo>
                      <a:pt x="7998" y="1327"/>
                    </a:lnTo>
                    <a:lnTo>
                      <a:pt x="8383" y="1626"/>
                    </a:lnTo>
                    <a:lnTo>
                      <a:pt x="8683" y="1926"/>
                    </a:lnTo>
                    <a:lnTo>
                      <a:pt x="8982" y="2225"/>
                    </a:lnTo>
                    <a:lnTo>
                      <a:pt x="9239" y="2567"/>
                    </a:lnTo>
                    <a:lnTo>
                      <a:pt x="9495" y="2909"/>
                    </a:lnTo>
                    <a:lnTo>
                      <a:pt x="9666" y="3337"/>
                    </a:lnTo>
                    <a:lnTo>
                      <a:pt x="9795" y="3765"/>
                    </a:lnTo>
                    <a:lnTo>
                      <a:pt x="9880" y="4192"/>
                    </a:lnTo>
                    <a:lnTo>
                      <a:pt x="9923" y="4620"/>
                    </a:lnTo>
                    <a:lnTo>
                      <a:pt x="10009" y="5476"/>
                    </a:lnTo>
                    <a:lnTo>
                      <a:pt x="10094" y="5861"/>
                    </a:lnTo>
                    <a:lnTo>
                      <a:pt x="10265" y="6245"/>
                    </a:lnTo>
                    <a:lnTo>
                      <a:pt x="10479" y="6588"/>
                    </a:lnTo>
                    <a:lnTo>
                      <a:pt x="10778" y="6887"/>
                    </a:lnTo>
                    <a:lnTo>
                      <a:pt x="11078" y="7101"/>
                    </a:lnTo>
                    <a:lnTo>
                      <a:pt x="11463" y="7272"/>
                    </a:lnTo>
                    <a:lnTo>
                      <a:pt x="12233" y="7529"/>
                    </a:lnTo>
                    <a:lnTo>
                      <a:pt x="12660" y="7700"/>
                    </a:lnTo>
                    <a:lnTo>
                      <a:pt x="13002" y="7871"/>
                    </a:lnTo>
                    <a:lnTo>
                      <a:pt x="13302" y="8085"/>
                    </a:lnTo>
                    <a:lnTo>
                      <a:pt x="13601" y="8341"/>
                    </a:lnTo>
                    <a:lnTo>
                      <a:pt x="13858" y="8598"/>
                    </a:lnTo>
                    <a:lnTo>
                      <a:pt x="14072" y="8897"/>
                    </a:lnTo>
                    <a:lnTo>
                      <a:pt x="14499" y="9539"/>
                    </a:lnTo>
                    <a:lnTo>
                      <a:pt x="14884" y="10223"/>
                    </a:lnTo>
                    <a:lnTo>
                      <a:pt x="15184" y="10907"/>
                    </a:lnTo>
                    <a:lnTo>
                      <a:pt x="15483" y="11634"/>
                    </a:lnTo>
                    <a:lnTo>
                      <a:pt x="15825" y="12404"/>
                    </a:lnTo>
                    <a:lnTo>
                      <a:pt x="16167" y="13174"/>
                    </a:lnTo>
                    <a:lnTo>
                      <a:pt x="16595" y="13859"/>
                    </a:lnTo>
                    <a:lnTo>
                      <a:pt x="17066" y="14543"/>
                    </a:lnTo>
                    <a:lnTo>
                      <a:pt x="17365" y="14928"/>
                    </a:lnTo>
                    <a:lnTo>
                      <a:pt x="17664" y="15270"/>
                    </a:lnTo>
                    <a:lnTo>
                      <a:pt x="18007" y="15612"/>
                    </a:lnTo>
                    <a:lnTo>
                      <a:pt x="18349" y="15912"/>
                    </a:lnTo>
                    <a:lnTo>
                      <a:pt x="18776" y="16211"/>
                    </a:lnTo>
                    <a:lnTo>
                      <a:pt x="19161" y="16468"/>
                    </a:lnTo>
                    <a:lnTo>
                      <a:pt x="20017" y="16981"/>
                    </a:lnTo>
                    <a:lnTo>
                      <a:pt x="20872" y="17494"/>
                    </a:lnTo>
                    <a:lnTo>
                      <a:pt x="21300" y="17751"/>
                    </a:lnTo>
                    <a:lnTo>
                      <a:pt x="21685" y="18050"/>
                    </a:lnTo>
                    <a:lnTo>
                      <a:pt x="22027" y="18307"/>
                    </a:lnTo>
                    <a:lnTo>
                      <a:pt x="22369" y="18649"/>
                    </a:lnTo>
                    <a:lnTo>
                      <a:pt x="22626" y="19034"/>
                    </a:lnTo>
                    <a:lnTo>
                      <a:pt x="22882" y="19419"/>
                    </a:lnTo>
                    <a:lnTo>
                      <a:pt x="23054" y="19846"/>
                    </a:lnTo>
                    <a:lnTo>
                      <a:pt x="23139" y="20274"/>
                    </a:lnTo>
                    <a:lnTo>
                      <a:pt x="23182" y="20702"/>
                    </a:lnTo>
                    <a:lnTo>
                      <a:pt x="23096" y="21172"/>
                    </a:lnTo>
                    <a:lnTo>
                      <a:pt x="22968" y="21557"/>
                    </a:lnTo>
                    <a:lnTo>
                      <a:pt x="22711" y="21942"/>
                    </a:lnTo>
                    <a:lnTo>
                      <a:pt x="22455" y="22284"/>
                    </a:lnTo>
                    <a:lnTo>
                      <a:pt x="22155" y="22541"/>
                    </a:lnTo>
                    <a:lnTo>
                      <a:pt x="21770" y="22798"/>
                    </a:lnTo>
                    <a:lnTo>
                      <a:pt x="21428" y="23011"/>
                    </a:lnTo>
                    <a:lnTo>
                      <a:pt x="21001" y="23182"/>
                    </a:lnTo>
                    <a:lnTo>
                      <a:pt x="20616" y="23268"/>
                    </a:lnTo>
                    <a:lnTo>
                      <a:pt x="20060" y="23354"/>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8"/>
                    </a:lnTo>
                    <a:lnTo>
                      <a:pt x="5175" y="22584"/>
                    </a:lnTo>
                    <a:lnTo>
                      <a:pt x="4748" y="22370"/>
                    </a:lnTo>
                    <a:lnTo>
                      <a:pt x="3978" y="21857"/>
                    </a:lnTo>
                    <a:lnTo>
                      <a:pt x="3208" y="21301"/>
                    </a:lnTo>
                    <a:lnTo>
                      <a:pt x="3037" y="21087"/>
                    </a:lnTo>
                    <a:lnTo>
                      <a:pt x="2951" y="21001"/>
                    </a:lnTo>
                    <a:lnTo>
                      <a:pt x="2866" y="20830"/>
                    </a:lnTo>
                    <a:lnTo>
                      <a:pt x="2609" y="20360"/>
                    </a:lnTo>
                    <a:lnTo>
                      <a:pt x="2053" y="19333"/>
                    </a:lnTo>
                    <a:lnTo>
                      <a:pt x="1027" y="17408"/>
                    </a:lnTo>
                    <a:lnTo>
                      <a:pt x="770" y="16938"/>
                    </a:lnTo>
                    <a:lnTo>
                      <a:pt x="556" y="16425"/>
                    </a:lnTo>
                    <a:lnTo>
                      <a:pt x="385" y="15954"/>
                    </a:lnTo>
                    <a:lnTo>
                      <a:pt x="257" y="15441"/>
                    </a:lnTo>
                    <a:lnTo>
                      <a:pt x="171" y="14885"/>
                    </a:lnTo>
                    <a:lnTo>
                      <a:pt x="129" y="14329"/>
                    </a:lnTo>
                    <a:lnTo>
                      <a:pt x="171" y="13773"/>
                    </a:lnTo>
                    <a:lnTo>
                      <a:pt x="214" y="13217"/>
                    </a:lnTo>
                    <a:lnTo>
                      <a:pt x="342" y="12148"/>
                    </a:lnTo>
                    <a:lnTo>
                      <a:pt x="428" y="11078"/>
                    </a:lnTo>
                    <a:lnTo>
                      <a:pt x="428" y="10095"/>
                    </a:lnTo>
                    <a:lnTo>
                      <a:pt x="428" y="9068"/>
                    </a:lnTo>
                    <a:lnTo>
                      <a:pt x="385" y="7101"/>
                    </a:lnTo>
                    <a:lnTo>
                      <a:pt x="385" y="6117"/>
                    </a:lnTo>
                    <a:lnTo>
                      <a:pt x="428" y="5133"/>
                    </a:lnTo>
                    <a:lnTo>
                      <a:pt x="513" y="4107"/>
                    </a:lnTo>
                    <a:lnTo>
                      <a:pt x="685" y="3166"/>
                    </a:lnTo>
                    <a:lnTo>
                      <a:pt x="813" y="2695"/>
                    </a:lnTo>
                    <a:lnTo>
                      <a:pt x="941" y="2225"/>
                    </a:lnTo>
                    <a:lnTo>
                      <a:pt x="1112" y="1755"/>
                    </a:lnTo>
                    <a:lnTo>
                      <a:pt x="1326" y="1284"/>
                    </a:lnTo>
                    <a:lnTo>
                      <a:pt x="1540" y="899"/>
                    </a:lnTo>
                    <a:lnTo>
                      <a:pt x="1668" y="685"/>
                    </a:lnTo>
                    <a:lnTo>
                      <a:pt x="1839" y="514"/>
                    </a:lnTo>
                    <a:lnTo>
                      <a:pt x="2010" y="386"/>
                    </a:lnTo>
                    <a:lnTo>
                      <a:pt x="2224" y="258"/>
                    </a:lnTo>
                    <a:lnTo>
                      <a:pt x="2481" y="172"/>
                    </a:lnTo>
                    <a:lnTo>
                      <a:pt x="2738" y="129"/>
                    </a:lnTo>
                    <a:close/>
                    <a:moveTo>
                      <a:pt x="3080" y="1"/>
                    </a:moveTo>
                    <a:lnTo>
                      <a:pt x="2609" y="44"/>
                    </a:lnTo>
                    <a:lnTo>
                      <a:pt x="2395" y="87"/>
                    </a:lnTo>
                    <a:lnTo>
                      <a:pt x="2182" y="129"/>
                    </a:lnTo>
                    <a:lnTo>
                      <a:pt x="1968" y="258"/>
                    </a:lnTo>
                    <a:lnTo>
                      <a:pt x="1797" y="386"/>
                    </a:lnTo>
                    <a:lnTo>
                      <a:pt x="1625" y="557"/>
                    </a:lnTo>
                    <a:lnTo>
                      <a:pt x="1497" y="728"/>
                    </a:lnTo>
                    <a:lnTo>
                      <a:pt x="1241" y="1156"/>
                    </a:lnTo>
                    <a:lnTo>
                      <a:pt x="1069" y="1541"/>
                    </a:lnTo>
                    <a:lnTo>
                      <a:pt x="856" y="2011"/>
                    </a:lnTo>
                    <a:lnTo>
                      <a:pt x="727" y="2482"/>
                    </a:lnTo>
                    <a:lnTo>
                      <a:pt x="599" y="2995"/>
                    </a:lnTo>
                    <a:lnTo>
                      <a:pt x="513" y="3465"/>
                    </a:lnTo>
                    <a:lnTo>
                      <a:pt x="342"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7" y="21686"/>
                    </a:lnTo>
                    <a:lnTo>
                      <a:pt x="4277" y="22242"/>
                    </a:lnTo>
                    <a:lnTo>
                      <a:pt x="4705" y="22498"/>
                    </a:lnTo>
                    <a:lnTo>
                      <a:pt x="5133" y="22755"/>
                    </a:lnTo>
                    <a:lnTo>
                      <a:pt x="5945" y="23097"/>
                    </a:lnTo>
                    <a:lnTo>
                      <a:pt x="6758" y="23354"/>
                    </a:lnTo>
                    <a:lnTo>
                      <a:pt x="7613" y="23525"/>
                    </a:lnTo>
                    <a:lnTo>
                      <a:pt x="8426" y="23610"/>
                    </a:lnTo>
                    <a:lnTo>
                      <a:pt x="9281" y="23653"/>
                    </a:lnTo>
                    <a:lnTo>
                      <a:pt x="10137" y="23653"/>
                    </a:lnTo>
                    <a:lnTo>
                      <a:pt x="10992" y="23610"/>
                    </a:lnTo>
                    <a:lnTo>
                      <a:pt x="11848" y="23525"/>
                    </a:lnTo>
                    <a:lnTo>
                      <a:pt x="13558" y="23396"/>
                    </a:lnTo>
                    <a:lnTo>
                      <a:pt x="14414" y="23311"/>
                    </a:lnTo>
                    <a:lnTo>
                      <a:pt x="15269" y="23268"/>
                    </a:lnTo>
                    <a:lnTo>
                      <a:pt x="16167" y="23268"/>
                    </a:lnTo>
                    <a:lnTo>
                      <a:pt x="17023" y="23354"/>
                    </a:lnTo>
                    <a:lnTo>
                      <a:pt x="18092" y="23482"/>
                    </a:lnTo>
                    <a:lnTo>
                      <a:pt x="18605" y="23525"/>
                    </a:lnTo>
                    <a:lnTo>
                      <a:pt x="19632" y="23525"/>
                    </a:lnTo>
                    <a:lnTo>
                      <a:pt x="20102" y="23482"/>
                    </a:lnTo>
                    <a:lnTo>
                      <a:pt x="20530" y="23396"/>
                    </a:lnTo>
                    <a:lnTo>
                      <a:pt x="21001" y="23311"/>
                    </a:lnTo>
                    <a:lnTo>
                      <a:pt x="21428" y="23140"/>
                    </a:lnTo>
                    <a:lnTo>
                      <a:pt x="21856" y="22926"/>
                    </a:lnTo>
                    <a:lnTo>
                      <a:pt x="22241" y="22669"/>
                    </a:lnTo>
                    <a:lnTo>
                      <a:pt x="22583" y="22327"/>
                    </a:lnTo>
                    <a:lnTo>
                      <a:pt x="22840" y="22028"/>
                    </a:lnTo>
                    <a:lnTo>
                      <a:pt x="23054" y="21686"/>
                    </a:lnTo>
                    <a:lnTo>
                      <a:pt x="23182" y="21301"/>
                    </a:lnTo>
                    <a:lnTo>
                      <a:pt x="23267" y="20916"/>
                    </a:lnTo>
                    <a:lnTo>
                      <a:pt x="23310" y="20488"/>
                    </a:lnTo>
                    <a:lnTo>
                      <a:pt x="23267" y="20017"/>
                    </a:lnTo>
                    <a:lnTo>
                      <a:pt x="23139" y="19633"/>
                    </a:lnTo>
                    <a:lnTo>
                      <a:pt x="22925" y="19248"/>
                    </a:lnTo>
                    <a:lnTo>
                      <a:pt x="22711" y="18863"/>
                    </a:lnTo>
                    <a:lnTo>
                      <a:pt x="22412" y="18521"/>
                    </a:lnTo>
                    <a:lnTo>
                      <a:pt x="22113" y="18221"/>
                    </a:lnTo>
                    <a:lnTo>
                      <a:pt x="21770" y="17922"/>
                    </a:lnTo>
                    <a:lnTo>
                      <a:pt x="21343" y="17622"/>
                    </a:lnTo>
                    <a:lnTo>
                      <a:pt x="20915" y="17323"/>
                    </a:lnTo>
                    <a:lnTo>
                      <a:pt x="20017" y="16810"/>
                    </a:lnTo>
                    <a:lnTo>
                      <a:pt x="19119" y="16296"/>
                    </a:lnTo>
                    <a:lnTo>
                      <a:pt x="18691" y="15997"/>
                    </a:lnTo>
                    <a:lnTo>
                      <a:pt x="18306" y="15698"/>
                    </a:lnTo>
                    <a:lnTo>
                      <a:pt x="17964" y="15356"/>
                    </a:lnTo>
                    <a:lnTo>
                      <a:pt x="17622" y="15056"/>
                    </a:lnTo>
                    <a:lnTo>
                      <a:pt x="17322" y="14671"/>
                    </a:lnTo>
                    <a:lnTo>
                      <a:pt x="17023" y="14329"/>
                    </a:lnTo>
                    <a:lnTo>
                      <a:pt x="16552" y="13559"/>
                    </a:lnTo>
                    <a:lnTo>
                      <a:pt x="16125" y="12704"/>
                    </a:lnTo>
                    <a:lnTo>
                      <a:pt x="15483" y="11250"/>
                    </a:lnTo>
                    <a:lnTo>
                      <a:pt x="15141" y="10522"/>
                    </a:lnTo>
                    <a:lnTo>
                      <a:pt x="14799" y="9795"/>
                    </a:lnTo>
                    <a:lnTo>
                      <a:pt x="14414" y="9154"/>
                    </a:lnTo>
                    <a:lnTo>
                      <a:pt x="14200" y="8812"/>
                    </a:lnTo>
                    <a:lnTo>
                      <a:pt x="13943" y="8555"/>
                    </a:lnTo>
                    <a:lnTo>
                      <a:pt x="13687" y="8256"/>
                    </a:lnTo>
                    <a:lnTo>
                      <a:pt x="13430" y="8042"/>
                    </a:lnTo>
                    <a:lnTo>
                      <a:pt x="13131" y="7785"/>
                    </a:lnTo>
                    <a:lnTo>
                      <a:pt x="12789" y="7614"/>
                    </a:lnTo>
                    <a:lnTo>
                      <a:pt x="12404" y="7443"/>
                    </a:lnTo>
                    <a:lnTo>
                      <a:pt x="11976" y="7315"/>
                    </a:lnTo>
                    <a:lnTo>
                      <a:pt x="11548" y="7144"/>
                    </a:lnTo>
                    <a:lnTo>
                      <a:pt x="11163" y="6973"/>
                    </a:lnTo>
                    <a:lnTo>
                      <a:pt x="10949" y="6887"/>
                    </a:lnTo>
                    <a:lnTo>
                      <a:pt x="10778" y="6716"/>
                    </a:lnTo>
                    <a:lnTo>
                      <a:pt x="10607" y="6588"/>
                    </a:lnTo>
                    <a:lnTo>
                      <a:pt x="10479" y="6417"/>
                    </a:lnTo>
                    <a:lnTo>
                      <a:pt x="10308" y="6032"/>
                    </a:lnTo>
                    <a:lnTo>
                      <a:pt x="10180" y="5604"/>
                    </a:lnTo>
                    <a:lnTo>
                      <a:pt x="10094" y="5176"/>
                    </a:lnTo>
                    <a:lnTo>
                      <a:pt x="10051" y="4748"/>
                    </a:lnTo>
                    <a:lnTo>
                      <a:pt x="10009" y="4278"/>
                    </a:lnTo>
                    <a:lnTo>
                      <a:pt x="9966" y="3850"/>
                    </a:lnTo>
                    <a:lnTo>
                      <a:pt x="9837" y="3465"/>
                    </a:lnTo>
                    <a:lnTo>
                      <a:pt x="9666" y="3038"/>
                    </a:lnTo>
                    <a:lnTo>
                      <a:pt x="9495" y="2695"/>
                    </a:lnTo>
                    <a:lnTo>
                      <a:pt x="9239" y="2311"/>
                    </a:lnTo>
                    <a:lnTo>
                      <a:pt x="8939" y="1968"/>
                    </a:lnTo>
                    <a:lnTo>
                      <a:pt x="8597" y="1669"/>
                    </a:lnTo>
                    <a:lnTo>
                      <a:pt x="8255" y="1370"/>
                    </a:lnTo>
                    <a:lnTo>
                      <a:pt x="7870" y="1113"/>
                    </a:lnTo>
                    <a:lnTo>
                      <a:pt x="7485" y="899"/>
                    </a:lnTo>
                    <a:lnTo>
                      <a:pt x="7057" y="685"/>
                    </a:lnTo>
                    <a:lnTo>
                      <a:pt x="6630" y="514"/>
                    </a:lnTo>
                    <a:lnTo>
                      <a:pt x="6159" y="386"/>
                    </a:lnTo>
                    <a:lnTo>
                      <a:pt x="5689" y="258"/>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4571850" y="781000"/>
                <a:ext cx="669375" cy="666150"/>
              </a:xfrm>
              <a:custGeom>
                <a:avLst/>
                <a:gdLst/>
                <a:ahLst/>
                <a:cxnLst/>
                <a:rect l="l" t="t" r="r" b="b"/>
                <a:pathLst>
                  <a:path w="26775" h="26646" extrusionOk="0">
                    <a:moveTo>
                      <a:pt x="3678" y="128"/>
                    </a:moveTo>
                    <a:lnTo>
                      <a:pt x="4234" y="171"/>
                    </a:lnTo>
                    <a:lnTo>
                      <a:pt x="5475" y="299"/>
                    </a:lnTo>
                    <a:lnTo>
                      <a:pt x="6116" y="385"/>
                    </a:lnTo>
                    <a:lnTo>
                      <a:pt x="6715" y="513"/>
                    </a:lnTo>
                    <a:lnTo>
                      <a:pt x="7314" y="684"/>
                    </a:lnTo>
                    <a:lnTo>
                      <a:pt x="7870" y="898"/>
                    </a:lnTo>
                    <a:lnTo>
                      <a:pt x="8298" y="1069"/>
                    </a:lnTo>
                    <a:lnTo>
                      <a:pt x="8682" y="1240"/>
                    </a:lnTo>
                    <a:lnTo>
                      <a:pt x="9495" y="1454"/>
                    </a:lnTo>
                    <a:lnTo>
                      <a:pt x="10308" y="1711"/>
                    </a:lnTo>
                    <a:lnTo>
                      <a:pt x="11078" y="1967"/>
                    </a:lnTo>
                    <a:lnTo>
                      <a:pt x="11420" y="2139"/>
                    </a:lnTo>
                    <a:lnTo>
                      <a:pt x="11762" y="2352"/>
                    </a:lnTo>
                    <a:lnTo>
                      <a:pt x="12019" y="2566"/>
                    </a:lnTo>
                    <a:lnTo>
                      <a:pt x="12232" y="2823"/>
                    </a:lnTo>
                    <a:lnTo>
                      <a:pt x="12318" y="3037"/>
                    </a:lnTo>
                    <a:lnTo>
                      <a:pt x="12403" y="3208"/>
                    </a:lnTo>
                    <a:lnTo>
                      <a:pt x="12489" y="3635"/>
                    </a:lnTo>
                    <a:lnTo>
                      <a:pt x="12575" y="4662"/>
                    </a:lnTo>
                    <a:lnTo>
                      <a:pt x="12660" y="5132"/>
                    </a:lnTo>
                    <a:lnTo>
                      <a:pt x="12788" y="5646"/>
                    </a:lnTo>
                    <a:lnTo>
                      <a:pt x="12959" y="6073"/>
                    </a:lnTo>
                    <a:lnTo>
                      <a:pt x="13088" y="6244"/>
                    </a:lnTo>
                    <a:lnTo>
                      <a:pt x="13216" y="6458"/>
                    </a:lnTo>
                    <a:lnTo>
                      <a:pt x="13430" y="6629"/>
                    </a:lnTo>
                    <a:lnTo>
                      <a:pt x="13601" y="6758"/>
                    </a:lnTo>
                    <a:lnTo>
                      <a:pt x="14072" y="7014"/>
                    </a:lnTo>
                    <a:lnTo>
                      <a:pt x="14542" y="7185"/>
                    </a:lnTo>
                    <a:lnTo>
                      <a:pt x="15012" y="7357"/>
                    </a:lnTo>
                    <a:lnTo>
                      <a:pt x="15483" y="7528"/>
                    </a:lnTo>
                    <a:lnTo>
                      <a:pt x="15953" y="7784"/>
                    </a:lnTo>
                    <a:lnTo>
                      <a:pt x="16338" y="8041"/>
                    </a:lnTo>
                    <a:lnTo>
                      <a:pt x="16638" y="8340"/>
                    </a:lnTo>
                    <a:lnTo>
                      <a:pt x="16980" y="8682"/>
                    </a:lnTo>
                    <a:lnTo>
                      <a:pt x="17237" y="9025"/>
                    </a:lnTo>
                    <a:lnTo>
                      <a:pt x="17450" y="9409"/>
                    </a:lnTo>
                    <a:lnTo>
                      <a:pt x="17664" y="9837"/>
                    </a:lnTo>
                    <a:lnTo>
                      <a:pt x="18049" y="10650"/>
                    </a:lnTo>
                    <a:lnTo>
                      <a:pt x="18691" y="12361"/>
                    </a:lnTo>
                    <a:lnTo>
                      <a:pt x="19118" y="13259"/>
                    </a:lnTo>
                    <a:lnTo>
                      <a:pt x="19589" y="14114"/>
                    </a:lnTo>
                    <a:lnTo>
                      <a:pt x="20145" y="14970"/>
                    </a:lnTo>
                    <a:lnTo>
                      <a:pt x="20487" y="15355"/>
                    </a:lnTo>
                    <a:lnTo>
                      <a:pt x="20787" y="15697"/>
                    </a:lnTo>
                    <a:lnTo>
                      <a:pt x="21171" y="16082"/>
                    </a:lnTo>
                    <a:lnTo>
                      <a:pt x="21514" y="16424"/>
                    </a:lnTo>
                    <a:lnTo>
                      <a:pt x="21941" y="16723"/>
                    </a:lnTo>
                    <a:lnTo>
                      <a:pt x="22326" y="17023"/>
                    </a:lnTo>
                    <a:lnTo>
                      <a:pt x="22754" y="17279"/>
                    </a:lnTo>
                    <a:lnTo>
                      <a:pt x="23224" y="17536"/>
                    </a:lnTo>
                    <a:lnTo>
                      <a:pt x="23652" y="17750"/>
                    </a:lnTo>
                    <a:lnTo>
                      <a:pt x="24123" y="17921"/>
                    </a:lnTo>
                    <a:lnTo>
                      <a:pt x="24636" y="18135"/>
                    </a:lnTo>
                    <a:lnTo>
                      <a:pt x="25106" y="18306"/>
                    </a:lnTo>
                    <a:lnTo>
                      <a:pt x="25577" y="18562"/>
                    </a:lnTo>
                    <a:lnTo>
                      <a:pt x="25791" y="18733"/>
                    </a:lnTo>
                    <a:lnTo>
                      <a:pt x="26005" y="18904"/>
                    </a:lnTo>
                    <a:lnTo>
                      <a:pt x="26176" y="19118"/>
                    </a:lnTo>
                    <a:lnTo>
                      <a:pt x="26304" y="19375"/>
                    </a:lnTo>
                    <a:lnTo>
                      <a:pt x="26432" y="19589"/>
                    </a:lnTo>
                    <a:lnTo>
                      <a:pt x="26518" y="19845"/>
                    </a:lnTo>
                    <a:lnTo>
                      <a:pt x="26603" y="20145"/>
                    </a:lnTo>
                    <a:lnTo>
                      <a:pt x="26603" y="20401"/>
                    </a:lnTo>
                    <a:lnTo>
                      <a:pt x="26603" y="20957"/>
                    </a:lnTo>
                    <a:lnTo>
                      <a:pt x="26518" y="21856"/>
                    </a:lnTo>
                    <a:lnTo>
                      <a:pt x="26347" y="22754"/>
                    </a:lnTo>
                    <a:lnTo>
                      <a:pt x="26218" y="23182"/>
                    </a:lnTo>
                    <a:lnTo>
                      <a:pt x="26090" y="23609"/>
                    </a:lnTo>
                    <a:lnTo>
                      <a:pt x="25876" y="24037"/>
                    </a:lnTo>
                    <a:lnTo>
                      <a:pt x="25705" y="24422"/>
                    </a:lnTo>
                    <a:lnTo>
                      <a:pt x="25448" y="24764"/>
                    </a:lnTo>
                    <a:lnTo>
                      <a:pt x="25192" y="25106"/>
                    </a:lnTo>
                    <a:lnTo>
                      <a:pt x="24850" y="25448"/>
                    </a:lnTo>
                    <a:lnTo>
                      <a:pt x="24508" y="25705"/>
                    </a:lnTo>
                    <a:lnTo>
                      <a:pt x="23994" y="26004"/>
                    </a:lnTo>
                    <a:lnTo>
                      <a:pt x="23438" y="26175"/>
                    </a:lnTo>
                    <a:lnTo>
                      <a:pt x="22839" y="26304"/>
                    </a:lnTo>
                    <a:lnTo>
                      <a:pt x="22241" y="26389"/>
                    </a:lnTo>
                    <a:lnTo>
                      <a:pt x="21043" y="26389"/>
                    </a:lnTo>
                    <a:lnTo>
                      <a:pt x="19846" y="26261"/>
                    </a:lnTo>
                    <a:lnTo>
                      <a:pt x="18776" y="26133"/>
                    </a:lnTo>
                    <a:lnTo>
                      <a:pt x="17707" y="26090"/>
                    </a:lnTo>
                    <a:lnTo>
                      <a:pt x="16723" y="26090"/>
                    </a:lnTo>
                    <a:lnTo>
                      <a:pt x="15697" y="26175"/>
                    </a:lnTo>
                    <a:lnTo>
                      <a:pt x="13687" y="26347"/>
                    </a:lnTo>
                    <a:lnTo>
                      <a:pt x="12703" y="26432"/>
                    </a:lnTo>
                    <a:lnTo>
                      <a:pt x="11719" y="26518"/>
                    </a:lnTo>
                    <a:lnTo>
                      <a:pt x="9709" y="26518"/>
                    </a:lnTo>
                    <a:lnTo>
                      <a:pt x="8725" y="26389"/>
                    </a:lnTo>
                    <a:lnTo>
                      <a:pt x="7784" y="26218"/>
                    </a:lnTo>
                    <a:lnTo>
                      <a:pt x="7228" y="26047"/>
                    </a:lnTo>
                    <a:lnTo>
                      <a:pt x="6715" y="25876"/>
                    </a:lnTo>
                    <a:lnTo>
                      <a:pt x="6202" y="25662"/>
                    </a:lnTo>
                    <a:lnTo>
                      <a:pt x="5689" y="25406"/>
                    </a:lnTo>
                    <a:lnTo>
                      <a:pt x="5218" y="25149"/>
                    </a:lnTo>
                    <a:lnTo>
                      <a:pt x="4748" y="24850"/>
                    </a:lnTo>
                    <a:lnTo>
                      <a:pt x="4277" y="24550"/>
                    </a:lnTo>
                    <a:lnTo>
                      <a:pt x="3849" y="24208"/>
                    </a:lnTo>
                    <a:lnTo>
                      <a:pt x="3593" y="23994"/>
                    </a:lnTo>
                    <a:lnTo>
                      <a:pt x="3336" y="23738"/>
                    </a:lnTo>
                    <a:lnTo>
                      <a:pt x="3165" y="23438"/>
                    </a:lnTo>
                    <a:lnTo>
                      <a:pt x="2994" y="23139"/>
                    </a:lnTo>
                    <a:lnTo>
                      <a:pt x="2352" y="21941"/>
                    </a:lnTo>
                    <a:lnTo>
                      <a:pt x="1112" y="19589"/>
                    </a:lnTo>
                    <a:lnTo>
                      <a:pt x="813" y="19033"/>
                    </a:lnTo>
                    <a:lnTo>
                      <a:pt x="556" y="18477"/>
                    </a:lnTo>
                    <a:lnTo>
                      <a:pt x="385" y="17878"/>
                    </a:lnTo>
                    <a:lnTo>
                      <a:pt x="214" y="17279"/>
                    </a:lnTo>
                    <a:lnTo>
                      <a:pt x="128" y="16595"/>
                    </a:lnTo>
                    <a:lnTo>
                      <a:pt x="128" y="15953"/>
                    </a:lnTo>
                    <a:lnTo>
                      <a:pt x="171" y="15269"/>
                    </a:lnTo>
                    <a:lnTo>
                      <a:pt x="214" y="14585"/>
                    </a:lnTo>
                    <a:lnTo>
                      <a:pt x="342" y="13344"/>
                    </a:lnTo>
                    <a:lnTo>
                      <a:pt x="428" y="12104"/>
                    </a:lnTo>
                    <a:lnTo>
                      <a:pt x="470" y="10906"/>
                    </a:lnTo>
                    <a:lnTo>
                      <a:pt x="428" y="9709"/>
                    </a:lnTo>
                    <a:lnTo>
                      <a:pt x="385" y="7314"/>
                    </a:lnTo>
                    <a:lnTo>
                      <a:pt x="428" y="6116"/>
                    </a:lnTo>
                    <a:lnTo>
                      <a:pt x="513" y="4919"/>
                    </a:lnTo>
                    <a:lnTo>
                      <a:pt x="599" y="4363"/>
                    </a:lnTo>
                    <a:lnTo>
                      <a:pt x="684" y="3764"/>
                    </a:lnTo>
                    <a:lnTo>
                      <a:pt x="813" y="3208"/>
                    </a:lnTo>
                    <a:lnTo>
                      <a:pt x="984" y="2652"/>
                    </a:lnTo>
                    <a:lnTo>
                      <a:pt x="1155" y="2096"/>
                    </a:lnTo>
                    <a:lnTo>
                      <a:pt x="1411" y="1540"/>
                    </a:lnTo>
                    <a:lnTo>
                      <a:pt x="1668" y="1026"/>
                    </a:lnTo>
                    <a:lnTo>
                      <a:pt x="1839" y="813"/>
                    </a:lnTo>
                    <a:lnTo>
                      <a:pt x="2010" y="599"/>
                    </a:lnTo>
                    <a:lnTo>
                      <a:pt x="2224" y="385"/>
                    </a:lnTo>
                    <a:lnTo>
                      <a:pt x="2481" y="257"/>
                    </a:lnTo>
                    <a:lnTo>
                      <a:pt x="2780" y="171"/>
                    </a:lnTo>
                    <a:lnTo>
                      <a:pt x="3079" y="128"/>
                    </a:lnTo>
                    <a:close/>
                    <a:moveTo>
                      <a:pt x="2994" y="0"/>
                    </a:moveTo>
                    <a:lnTo>
                      <a:pt x="2737" y="43"/>
                    </a:lnTo>
                    <a:lnTo>
                      <a:pt x="2481" y="128"/>
                    </a:lnTo>
                    <a:lnTo>
                      <a:pt x="2224" y="257"/>
                    </a:lnTo>
                    <a:lnTo>
                      <a:pt x="2010" y="385"/>
                    </a:lnTo>
                    <a:lnTo>
                      <a:pt x="1839" y="599"/>
                    </a:lnTo>
                    <a:lnTo>
                      <a:pt x="1668" y="770"/>
                    </a:lnTo>
                    <a:lnTo>
                      <a:pt x="1411" y="1283"/>
                    </a:lnTo>
                    <a:lnTo>
                      <a:pt x="1155" y="1796"/>
                    </a:lnTo>
                    <a:lnTo>
                      <a:pt x="941" y="2310"/>
                    </a:lnTo>
                    <a:lnTo>
                      <a:pt x="770" y="2866"/>
                    </a:lnTo>
                    <a:lnTo>
                      <a:pt x="642" y="3464"/>
                    </a:lnTo>
                    <a:lnTo>
                      <a:pt x="513" y="4063"/>
                    </a:lnTo>
                    <a:lnTo>
                      <a:pt x="428" y="4619"/>
                    </a:lnTo>
                    <a:lnTo>
                      <a:pt x="342" y="5218"/>
                    </a:lnTo>
                    <a:lnTo>
                      <a:pt x="299" y="6416"/>
                    </a:lnTo>
                    <a:lnTo>
                      <a:pt x="257" y="7613"/>
                    </a:lnTo>
                    <a:lnTo>
                      <a:pt x="342" y="10051"/>
                    </a:lnTo>
                    <a:lnTo>
                      <a:pt x="342" y="11291"/>
                    </a:lnTo>
                    <a:lnTo>
                      <a:pt x="299" y="12532"/>
                    </a:lnTo>
                    <a:lnTo>
                      <a:pt x="171" y="13815"/>
                    </a:lnTo>
                    <a:lnTo>
                      <a:pt x="43" y="15141"/>
                    </a:lnTo>
                    <a:lnTo>
                      <a:pt x="0" y="15782"/>
                    </a:lnTo>
                    <a:lnTo>
                      <a:pt x="0" y="16467"/>
                    </a:lnTo>
                    <a:lnTo>
                      <a:pt x="43" y="17108"/>
                    </a:lnTo>
                    <a:lnTo>
                      <a:pt x="214" y="17750"/>
                    </a:lnTo>
                    <a:lnTo>
                      <a:pt x="385" y="18348"/>
                    </a:lnTo>
                    <a:lnTo>
                      <a:pt x="642" y="18904"/>
                    </a:lnTo>
                    <a:lnTo>
                      <a:pt x="898" y="19461"/>
                    </a:lnTo>
                    <a:lnTo>
                      <a:pt x="1198" y="20017"/>
                    </a:lnTo>
                    <a:lnTo>
                      <a:pt x="2523" y="22497"/>
                    </a:lnTo>
                    <a:lnTo>
                      <a:pt x="3165" y="23695"/>
                    </a:lnTo>
                    <a:lnTo>
                      <a:pt x="3251" y="23823"/>
                    </a:lnTo>
                    <a:lnTo>
                      <a:pt x="3336" y="23951"/>
                    </a:lnTo>
                    <a:lnTo>
                      <a:pt x="3593" y="24165"/>
                    </a:lnTo>
                    <a:lnTo>
                      <a:pt x="4063" y="24550"/>
                    </a:lnTo>
                    <a:lnTo>
                      <a:pt x="4534" y="24892"/>
                    </a:lnTo>
                    <a:lnTo>
                      <a:pt x="5004" y="25192"/>
                    </a:lnTo>
                    <a:lnTo>
                      <a:pt x="5517" y="25491"/>
                    </a:lnTo>
                    <a:lnTo>
                      <a:pt x="6031" y="25748"/>
                    </a:lnTo>
                    <a:lnTo>
                      <a:pt x="6501" y="25962"/>
                    </a:lnTo>
                    <a:lnTo>
                      <a:pt x="7014" y="26133"/>
                    </a:lnTo>
                    <a:lnTo>
                      <a:pt x="7485" y="26261"/>
                    </a:lnTo>
                    <a:lnTo>
                      <a:pt x="7998" y="26389"/>
                    </a:lnTo>
                    <a:lnTo>
                      <a:pt x="8982" y="26560"/>
                    </a:lnTo>
                    <a:lnTo>
                      <a:pt x="10008" y="26646"/>
                    </a:lnTo>
                    <a:lnTo>
                      <a:pt x="11035" y="26646"/>
                    </a:lnTo>
                    <a:lnTo>
                      <a:pt x="12019" y="26603"/>
                    </a:lnTo>
                    <a:lnTo>
                      <a:pt x="14072" y="26432"/>
                    </a:lnTo>
                    <a:lnTo>
                      <a:pt x="16125" y="26261"/>
                    </a:lnTo>
                    <a:lnTo>
                      <a:pt x="17151" y="26218"/>
                    </a:lnTo>
                    <a:lnTo>
                      <a:pt x="18178" y="26218"/>
                    </a:lnTo>
                    <a:lnTo>
                      <a:pt x="19418" y="26347"/>
                    </a:lnTo>
                    <a:lnTo>
                      <a:pt x="20615" y="26475"/>
                    </a:lnTo>
                    <a:lnTo>
                      <a:pt x="21214" y="26518"/>
                    </a:lnTo>
                    <a:lnTo>
                      <a:pt x="21856" y="26518"/>
                    </a:lnTo>
                    <a:lnTo>
                      <a:pt x="22455" y="26475"/>
                    </a:lnTo>
                    <a:lnTo>
                      <a:pt x="23053" y="26389"/>
                    </a:lnTo>
                    <a:lnTo>
                      <a:pt x="23524" y="26304"/>
                    </a:lnTo>
                    <a:lnTo>
                      <a:pt x="23994" y="26133"/>
                    </a:lnTo>
                    <a:lnTo>
                      <a:pt x="24422" y="25876"/>
                    </a:lnTo>
                    <a:lnTo>
                      <a:pt x="24850" y="25619"/>
                    </a:lnTo>
                    <a:lnTo>
                      <a:pt x="25192" y="25320"/>
                    </a:lnTo>
                    <a:lnTo>
                      <a:pt x="25448" y="24978"/>
                    </a:lnTo>
                    <a:lnTo>
                      <a:pt x="25705" y="24636"/>
                    </a:lnTo>
                    <a:lnTo>
                      <a:pt x="25919" y="24251"/>
                    </a:lnTo>
                    <a:lnTo>
                      <a:pt x="26133" y="23823"/>
                    </a:lnTo>
                    <a:lnTo>
                      <a:pt x="26261" y="23395"/>
                    </a:lnTo>
                    <a:lnTo>
                      <a:pt x="26432" y="22968"/>
                    </a:lnTo>
                    <a:lnTo>
                      <a:pt x="26518" y="22540"/>
                    </a:lnTo>
                    <a:lnTo>
                      <a:pt x="26689" y="21599"/>
                    </a:lnTo>
                    <a:lnTo>
                      <a:pt x="26732" y="21129"/>
                    </a:lnTo>
                    <a:lnTo>
                      <a:pt x="26774" y="20658"/>
                    </a:lnTo>
                    <a:lnTo>
                      <a:pt x="26732" y="20188"/>
                    </a:lnTo>
                    <a:lnTo>
                      <a:pt x="26603" y="19674"/>
                    </a:lnTo>
                    <a:lnTo>
                      <a:pt x="26389" y="19247"/>
                    </a:lnTo>
                    <a:lnTo>
                      <a:pt x="26261" y="19033"/>
                    </a:lnTo>
                    <a:lnTo>
                      <a:pt x="26128" y="18866"/>
                    </a:lnTo>
                    <a:lnTo>
                      <a:pt x="26133" y="18862"/>
                    </a:lnTo>
                    <a:lnTo>
                      <a:pt x="26090" y="18819"/>
                    </a:lnTo>
                    <a:lnTo>
                      <a:pt x="25919" y="18648"/>
                    </a:lnTo>
                    <a:lnTo>
                      <a:pt x="25705" y="18477"/>
                    </a:lnTo>
                    <a:lnTo>
                      <a:pt x="25235" y="18220"/>
                    </a:lnTo>
                    <a:lnTo>
                      <a:pt x="24721" y="18006"/>
                    </a:lnTo>
                    <a:lnTo>
                      <a:pt x="24208" y="17835"/>
                    </a:lnTo>
                    <a:lnTo>
                      <a:pt x="23738" y="17621"/>
                    </a:lnTo>
                    <a:lnTo>
                      <a:pt x="23224" y="17408"/>
                    </a:lnTo>
                    <a:lnTo>
                      <a:pt x="22754" y="17151"/>
                    </a:lnTo>
                    <a:lnTo>
                      <a:pt x="22326" y="16852"/>
                    </a:lnTo>
                    <a:lnTo>
                      <a:pt x="21899" y="16552"/>
                    </a:lnTo>
                    <a:lnTo>
                      <a:pt x="21514" y="16210"/>
                    </a:lnTo>
                    <a:lnTo>
                      <a:pt x="21129" y="15868"/>
                    </a:lnTo>
                    <a:lnTo>
                      <a:pt x="20744" y="15483"/>
                    </a:lnTo>
                    <a:lnTo>
                      <a:pt x="20402" y="15055"/>
                    </a:lnTo>
                    <a:lnTo>
                      <a:pt x="20102" y="14670"/>
                    </a:lnTo>
                    <a:lnTo>
                      <a:pt x="19803" y="14243"/>
                    </a:lnTo>
                    <a:lnTo>
                      <a:pt x="19546" y="13772"/>
                    </a:lnTo>
                    <a:lnTo>
                      <a:pt x="19118" y="12917"/>
                    </a:lnTo>
                    <a:lnTo>
                      <a:pt x="18734" y="12018"/>
                    </a:lnTo>
                    <a:lnTo>
                      <a:pt x="18391" y="11120"/>
                    </a:lnTo>
                    <a:lnTo>
                      <a:pt x="18006" y="10222"/>
                    </a:lnTo>
                    <a:lnTo>
                      <a:pt x="17621" y="9409"/>
                    </a:lnTo>
                    <a:lnTo>
                      <a:pt x="17365" y="9025"/>
                    </a:lnTo>
                    <a:lnTo>
                      <a:pt x="17108" y="8640"/>
                    </a:lnTo>
                    <a:lnTo>
                      <a:pt x="16809" y="8297"/>
                    </a:lnTo>
                    <a:lnTo>
                      <a:pt x="16467" y="7998"/>
                    </a:lnTo>
                    <a:lnTo>
                      <a:pt x="16125" y="7741"/>
                    </a:lnTo>
                    <a:lnTo>
                      <a:pt x="15740" y="7485"/>
                    </a:lnTo>
                    <a:lnTo>
                      <a:pt x="15226" y="7271"/>
                    </a:lnTo>
                    <a:lnTo>
                      <a:pt x="14713" y="7100"/>
                    </a:lnTo>
                    <a:lnTo>
                      <a:pt x="14243" y="6929"/>
                    </a:lnTo>
                    <a:lnTo>
                      <a:pt x="13729" y="6715"/>
                    </a:lnTo>
                    <a:lnTo>
                      <a:pt x="13516" y="6544"/>
                    </a:lnTo>
                    <a:lnTo>
                      <a:pt x="13344" y="6373"/>
                    </a:lnTo>
                    <a:lnTo>
                      <a:pt x="13173" y="6159"/>
                    </a:lnTo>
                    <a:lnTo>
                      <a:pt x="13045" y="5945"/>
                    </a:lnTo>
                    <a:lnTo>
                      <a:pt x="12959" y="5731"/>
                    </a:lnTo>
                    <a:lnTo>
                      <a:pt x="12874" y="5475"/>
                    </a:lnTo>
                    <a:lnTo>
                      <a:pt x="12746" y="4961"/>
                    </a:lnTo>
                    <a:lnTo>
                      <a:pt x="12617" y="3849"/>
                    </a:lnTo>
                    <a:lnTo>
                      <a:pt x="12575" y="3422"/>
                    </a:lnTo>
                    <a:lnTo>
                      <a:pt x="12532" y="3208"/>
                    </a:lnTo>
                    <a:lnTo>
                      <a:pt x="12446" y="2994"/>
                    </a:lnTo>
                    <a:lnTo>
                      <a:pt x="12275" y="2652"/>
                    </a:lnTo>
                    <a:lnTo>
                      <a:pt x="12061" y="2395"/>
                    </a:lnTo>
                    <a:lnTo>
                      <a:pt x="11805" y="2181"/>
                    </a:lnTo>
                    <a:lnTo>
                      <a:pt x="11505" y="2010"/>
                    </a:lnTo>
                    <a:lnTo>
                      <a:pt x="11120" y="1839"/>
                    </a:lnTo>
                    <a:lnTo>
                      <a:pt x="10735" y="1711"/>
                    </a:lnTo>
                    <a:lnTo>
                      <a:pt x="9923" y="1454"/>
                    </a:lnTo>
                    <a:lnTo>
                      <a:pt x="9110" y="1240"/>
                    </a:lnTo>
                    <a:lnTo>
                      <a:pt x="8725" y="1112"/>
                    </a:lnTo>
                    <a:lnTo>
                      <a:pt x="8340" y="941"/>
                    </a:lnTo>
                    <a:lnTo>
                      <a:pt x="7827" y="727"/>
                    </a:lnTo>
                    <a:lnTo>
                      <a:pt x="7271" y="513"/>
                    </a:lnTo>
                    <a:lnTo>
                      <a:pt x="6672" y="342"/>
                    </a:lnTo>
                    <a:lnTo>
                      <a:pt x="6031" y="214"/>
                    </a:lnTo>
                    <a:lnTo>
                      <a:pt x="5432" y="128"/>
                    </a:lnTo>
                    <a:lnTo>
                      <a:pt x="4790" y="86"/>
                    </a:lnTo>
                    <a:lnTo>
                      <a:pt x="3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4678775" y="934950"/>
                <a:ext cx="382800" cy="389250"/>
              </a:xfrm>
              <a:custGeom>
                <a:avLst/>
                <a:gdLst/>
                <a:ahLst/>
                <a:cxnLst/>
                <a:rect l="l" t="t" r="r" b="b"/>
                <a:pathLst>
                  <a:path w="15312" h="15570" extrusionOk="0">
                    <a:moveTo>
                      <a:pt x="2524" y="172"/>
                    </a:moveTo>
                    <a:lnTo>
                      <a:pt x="3208" y="258"/>
                    </a:lnTo>
                    <a:lnTo>
                      <a:pt x="3849" y="343"/>
                    </a:lnTo>
                    <a:lnTo>
                      <a:pt x="4448" y="557"/>
                    </a:lnTo>
                    <a:lnTo>
                      <a:pt x="4748" y="642"/>
                    </a:lnTo>
                    <a:lnTo>
                      <a:pt x="5004" y="814"/>
                    </a:lnTo>
                    <a:lnTo>
                      <a:pt x="5304" y="985"/>
                    </a:lnTo>
                    <a:lnTo>
                      <a:pt x="5517" y="1156"/>
                    </a:lnTo>
                    <a:lnTo>
                      <a:pt x="5731" y="1370"/>
                    </a:lnTo>
                    <a:lnTo>
                      <a:pt x="5945" y="1583"/>
                    </a:lnTo>
                    <a:lnTo>
                      <a:pt x="6116" y="1797"/>
                    </a:lnTo>
                    <a:lnTo>
                      <a:pt x="6245" y="2054"/>
                    </a:lnTo>
                    <a:lnTo>
                      <a:pt x="6330" y="2311"/>
                    </a:lnTo>
                    <a:lnTo>
                      <a:pt x="6416" y="2567"/>
                    </a:lnTo>
                    <a:lnTo>
                      <a:pt x="6501" y="3166"/>
                    </a:lnTo>
                    <a:lnTo>
                      <a:pt x="6587" y="3679"/>
                    </a:lnTo>
                    <a:lnTo>
                      <a:pt x="6630" y="3936"/>
                    </a:lnTo>
                    <a:lnTo>
                      <a:pt x="6715" y="4192"/>
                    </a:lnTo>
                    <a:lnTo>
                      <a:pt x="6886" y="4406"/>
                    </a:lnTo>
                    <a:lnTo>
                      <a:pt x="7100" y="4577"/>
                    </a:lnTo>
                    <a:lnTo>
                      <a:pt x="7314" y="4706"/>
                    </a:lnTo>
                    <a:lnTo>
                      <a:pt x="7570" y="4834"/>
                    </a:lnTo>
                    <a:lnTo>
                      <a:pt x="8084" y="5005"/>
                    </a:lnTo>
                    <a:lnTo>
                      <a:pt x="8340" y="5133"/>
                    </a:lnTo>
                    <a:lnTo>
                      <a:pt x="8554" y="5262"/>
                    </a:lnTo>
                    <a:lnTo>
                      <a:pt x="8939" y="5561"/>
                    </a:lnTo>
                    <a:lnTo>
                      <a:pt x="9239" y="5903"/>
                    </a:lnTo>
                    <a:lnTo>
                      <a:pt x="9538" y="6331"/>
                    </a:lnTo>
                    <a:lnTo>
                      <a:pt x="9752" y="6801"/>
                    </a:lnTo>
                    <a:lnTo>
                      <a:pt x="10179" y="7742"/>
                    </a:lnTo>
                    <a:lnTo>
                      <a:pt x="10393" y="8213"/>
                    </a:lnTo>
                    <a:lnTo>
                      <a:pt x="10607" y="8726"/>
                    </a:lnTo>
                    <a:lnTo>
                      <a:pt x="10864" y="9197"/>
                    </a:lnTo>
                    <a:lnTo>
                      <a:pt x="11206" y="9624"/>
                    </a:lnTo>
                    <a:lnTo>
                      <a:pt x="11591" y="10095"/>
                    </a:lnTo>
                    <a:lnTo>
                      <a:pt x="12061" y="10522"/>
                    </a:lnTo>
                    <a:lnTo>
                      <a:pt x="12575" y="10865"/>
                    </a:lnTo>
                    <a:lnTo>
                      <a:pt x="13131" y="11207"/>
                    </a:lnTo>
                    <a:lnTo>
                      <a:pt x="13687" y="11506"/>
                    </a:lnTo>
                    <a:lnTo>
                      <a:pt x="14200" y="11891"/>
                    </a:lnTo>
                    <a:lnTo>
                      <a:pt x="14457" y="12062"/>
                    </a:lnTo>
                    <a:lnTo>
                      <a:pt x="14670" y="12276"/>
                    </a:lnTo>
                    <a:lnTo>
                      <a:pt x="14841" y="12533"/>
                    </a:lnTo>
                    <a:lnTo>
                      <a:pt x="15013" y="12789"/>
                    </a:lnTo>
                    <a:lnTo>
                      <a:pt x="15098" y="13046"/>
                    </a:lnTo>
                    <a:lnTo>
                      <a:pt x="15184" y="13345"/>
                    </a:lnTo>
                    <a:lnTo>
                      <a:pt x="15184" y="13645"/>
                    </a:lnTo>
                    <a:lnTo>
                      <a:pt x="15141" y="13944"/>
                    </a:lnTo>
                    <a:lnTo>
                      <a:pt x="15013" y="14201"/>
                    </a:lnTo>
                    <a:lnTo>
                      <a:pt x="14884" y="14457"/>
                    </a:lnTo>
                    <a:lnTo>
                      <a:pt x="14670" y="14671"/>
                    </a:lnTo>
                    <a:lnTo>
                      <a:pt x="14457" y="14842"/>
                    </a:lnTo>
                    <a:lnTo>
                      <a:pt x="14243" y="15013"/>
                    </a:lnTo>
                    <a:lnTo>
                      <a:pt x="13986" y="15142"/>
                    </a:lnTo>
                    <a:lnTo>
                      <a:pt x="13687" y="15227"/>
                    </a:lnTo>
                    <a:lnTo>
                      <a:pt x="13430" y="15313"/>
                    </a:lnTo>
                    <a:lnTo>
                      <a:pt x="13088" y="15355"/>
                    </a:lnTo>
                    <a:lnTo>
                      <a:pt x="12104" y="15355"/>
                    </a:lnTo>
                    <a:lnTo>
                      <a:pt x="11463" y="15270"/>
                    </a:lnTo>
                    <a:lnTo>
                      <a:pt x="10778" y="15184"/>
                    </a:lnTo>
                    <a:lnTo>
                      <a:pt x="9666" y="15184"/>
                    </a:lnTo>
                    <a:lnTo>
                      <a:pt x="8554" y="15270"/>
                    </a:lnTo>
                    <a:lnTo>
                      <a:pt x="7485" y="15398"/>
                    </a:lnTo>
                    <a:lnTo>
                      <a:pt x="6373" y="15441"/>
                    </a:lnTo>
                    <a:lnTo>
                      <a:pt x="5860" y="15441"/>
                    </a:lnTo>
                    <a:lnTo>
                      <a:pt x="5304" y="15398"/>
                    </a:lnTo>
                    <a:lnTo>
                      <a:pt x="4790" y="15313"/>
                    </a:lnTo>
                    <a:lnTo>
                      <a:pt x="4234" y="15184"/>
                    </a:lnTo>
                    <a:lnTo>
                      <a:pt x="3636" y="14928"/>
                    </a:lnTo>
                    <a:lnTo>
                      <a:pt x="3080" y="14671"/>
                    </a:lnTo>
                    <a:lnTo>
                      <a:pt x="2566" y="14329"/>
                    </a:lnTo>
                    <a:lnTo>
                      <a:pt x="2096" y="13944"/>
                    </a:lnTo>
                    <a:lnTo>
                      <a:pt x="1968" y="13773"/>
                    </a:lnTo>
                    <a:lnTo>
                      <a:pt x="1882" y="13645"/>
                    </a:lnTo>
                    <a:lnTo>
                      <a:pt x="1711" y="13303"/>
                    </a:lnTo>
                    <a:lnTo>
                      <a:pt x="1369" y="12661"/>
                    </a:lnTo>
                    <a:lnTo>
                      <a:pt x="684" y="11378"/>
                    </a:lnTo>
                    <a:lnTo>
                      <a:pt x="385" y="10736"/>
                    </a:lnTo>
                    <a:lnTo>
                      <a:pt x="257" y="10437"/>
                    </a:lnTo>
                    <a:lnTo>
                      <a:pt x="171" y="10095"/>
                    </a:lnTo>
                    <a:lnTo>
                      <a:pt x="128" y="9753"/>
                    </a:lnTo>
                    <a:lnTo>
                      <a:pt x="128" y="9368"/>
                    </a:lnTo>
                    <a:lnTo>
                      <a:pt x="171" y="8641"/>
                    </a:lnTo>
                    <a:lnTo>
                      <a:pt x="257" y="7956"/>
                    </a:lnTo>
                    <a:lnTo>
                      <a:pt x="299" y="7272"/>
                    </a:lnTo>
                    <a:lnTo>
                      <a:pt x="342" y="6630"/>
                    </a:lnTo>
                    <a:lnTo>
                      <a:pt x="342" y="5946"/>
                    </a:lnTo>
                    <a:lnTo>
                      <a:pt x="299" y="4663"/>
                    </a:lnTo>
                    <a:lnTo>
                      <a:pt x="299" y="4021"/>
                    </a:lnTo>
                    <a:lnTo>
                      <a:pt x="342" y="3337"/>
                    </a:lnTo>
                    <a:lnTo>
                      <a:pt x="385" y="2695"/>
                    </a:lnTo>
                    <a:lnTo>
                      <a:pt x="513" y="2054"/>
                    </a:lnTo>
                    <a:lnTo>
                      <a:pt x="684" y="1455"/>
                    </a:lnTo>
                    <a:lnTo>
                      <a:pt x="941" y="856"/>
                    </a:lnTo>
                    <a:lnTo>
                      <a:pt x="1069" y="600"/>
                    </a:lnTo>
                    <a:lnTo>
                      <a:pt x="1283" y="386"/>
                    </a:lnTo>
                    <a:lnTo>
                      <a:pt x="1412" y="300"/>
                    </a:lnTo>
                    <a:lnTo>
                      <a:pt x="1540" y="215"/>
                    </a:lnTo>
                    <a:lnTo>
                      <a:pt x="1882" y="172"/>
                    </a:lnTo>
                    <a:close/>
                    <a:moveTo>
                      <a:pt x="2010" y="1"/>
                    </a:moveTo>
                    <a:lnTo>
                      <a:pt x="1668" y="44"/>
                    </a:lnTo>
                    <a:lnTo>
                      <a:pt x="1369" y="129"/>
                    </a:lnTo>
                    <a:lnTo>
                      <a:pt x="1155" y="300"/>
                    </a:lnTo>
                    <a:lnTo>
                      <a:pt x="941" y="557"/>
                    </a:lnTo>
                    <a:lnTo>
                      <a:pt x="813" y="814"/>
                    </a:lnTo>
                    <a:lnTo>
                      <a:pt x="684" y="1070"/>
                    </a:lnTo>
                    <a:lnTo>
                      <a:pt x="471" y="1669"/>
                    </a:lnTo>
                    <a:lnTo>
                      <a:pt x="299" y="2311"/>
                    </a:lnTo>
                    <a:lnTo>
                      <a:pt x="214" y="2995"/>
                    </a:lnTo>
                    <a:lnTo>
                      <a:pt x="171" y="3636"/>
                    </a:lnTo>
                    <a:lnTo>
                      <a:pt x="171" y="4962"/>
                    </a:lnTo>
                    <a:lnTo>
                      <a:pt x="214" y="6331"/>
                    </a:lnTo>
                    <a:lnTo>
                      <a:pt x="214" y="7015"/>
                    </a:lnTo>
                    <a:lnTo>
                      <a:pt x="171" y="7657"/>
                    </a:lnTo>
                    <a:lnTo>
                      <a:pt x="86" y="8427"/>
                    </a:lnTo>
                    <a:lnTo>
                      <a:pt x="0" y="9154"/>
                    </a:lnTo>
                    <a:lnTo>
                      <a:pt x="0" y="9496"/>
                    </a:lnTo>
                    <a:lnTo>
                      <a:pt x="43" y="9881"/>
                    </a:lnTo>
                    <a:lnTo>
                      <a:pt x="86" y="10223"/>
                    </a:lnTo>
                    <a:lnTo>
                      <a:pt x="171" y="10565"/>
                    </a:lnTo>
                    <a:lnTo>
                      <a:pt x="428" y="11207"/>
                    </a:lnTo>
                    <a:lnTo>
                      <a:pt x="770" y="11806"/>
                    </a:lnTo>
                    <a:lnTo>
                      <a:pt x="1454" y="13131"/>
                    </a:lnTo>
                    <a:lnTo>
                      <a:pt x="1839" y="13816"/>
                    </a:lnTo>
                    <a:lnTo>
                      <a:pt x="1925" y="13944"/>
                    </a:lnTo>
                    <a:lnTo>
                      <a:pt x="2053" y="14072"/>
                    </a:lnTo>
                    <a:lnTo>
                      <a:pt x="2310" y="14286"/>
                    </a:lnTo>
                    <a:lnTo>
                      <a:pt x="2823" y="14671"/>
                    </a:lnTo>
                    <a:lnTo>
                      <a:pt x="3422" y="14971"/>
                    </a:lnTo>
                    <a:lnTo>
                      <a:pt x="3935" y="15184"/>
                    </a:lnTo>
                    <a:lnTo>
                      <a:pt x="4448" y="15355"/>
                    </a:lnTo>
                    <a:lnTo>
                      <a:pt x="5004" y="15484"/>
                    </a:lnTo>
                    <a:lnTo>
                      <a:pt x="5560" y="15527"/>
                    </a:lnTo>
                    <a:lnTo>
                      <a:pt x="6116" y="15569"/>
                    </a:lnTo>
                    <a:lnTo>
                      <a:pt x="6672" y="15569"/>
                    </a:lnTo>
                    <a:lnTo>
                      <a:pt x="7784" y="15484"/>
                    </a:lnTo>
                    <a:lnTo>
                      <a:pt x="8939" y="15398"/>
                    </a:lnTo>
                    <a:lnTo>
                      <a:pt x="10094" y="15313"/>
                    </a:lnTo>
                    <a:lnTo>
                      <a:pt x="10650" y="15313"/>
                    </a:lnTo>
                    <a:lnTo>
                      <a:pt x="11249" y="15355"/>
                    </a:lnTo>
                    <a:lnTo>
                      <a:pt x="11933" y="15441"/>
                    </a:lnTo>
                    <a:lnTo>
                      <a:pt x="12660" y="15484"/>
                    </a:lnTo>
                    <a:lnTo>
                      <a:pt x="13259" y="15441"/>
                    </a:lnTo>
                    <a:lnTo>
                      <a:pt x="13558" y="15398"/>
                    </a:lnTo>
                    <a:lnTo>
                      <a:pt x="13858" y="15313"/>
                    </a:lnTo>
                    <a:lnTo>
                      <a:pt x="14114" y="15184"/>
                    </a:lnTo>
                    <a:lnTo>
                      <a:pt x="14371" y="15056"/>
                    </a:lnTo>
                    <a:lnTo>
                      <a:pt x="14628" y="14885"/>
                    </a:lnTo>
                    <a:lnTo>
                      <a:pt x="14841" y="14671"/>
                    </a:lnTo>
                    <a:lnTo>
                      <a:pt x="15013" y="14457"/>
                    </a:lnTo>
                    <a:lnTo>
                      <a:pt x="15141" y="14201"/>
                    </a:lnTo>
                    <a:lnTo>
                      <a:pt x="15226" y="13987"/>
                    </a:lnTo>
                    <a:lnTo>
                      <a:pt x="15312" y="13730"/>
                    </a:lnTo>
                    <a:lnTo>
                      <a:pt x="15312" y="13431"/>
                    </a:lnTo>
                    <a:lnTo>
                      <a:pt x="15269" y="13174"/>
                    </a:lnTo>
                    <a:lnTo>
                      <a:pt x="15184" y="12875"/>
                    </a:lnTo>
                    <a:lnTo>
                      <a:pt x="15055" y="12618"/>
                    </a:lnTo>
                    <a:lnTo>
                      <a:pt x="14884" y="12362"/>
                    </a:lnTo>
                    <a:lnTo>
                      <a:pt x="14713" y="12148"/>
                    </a:lnTo>
                    <a:lnTo>
                      <a:pt x="14285" y="11763"/>
                    </a:lnTo>
                    <a:lnTo>
                      <a:pt x="13729" y="11378"/>
                    </a:lnTo>
                    <a:lnTo>
                      <a:pt x="13131" y="11036"/>
                    </a:lnTo>
                    <a:lnTo>
                      <a:pt x="12575" y="10694"/>
                    </a:lnTo>
                    <a:lnTo>
                      <a:pt x="12019" y="10309"/>
                    </a:lnTo>
                    <a:lnTo>
                      <a:pt x="11591" y="9881"/>
                    </a:lnTo>
                    <a:lnTo>
                      <a:pt x="11206" y="9410"/>
                    </a:lnTo>
                    <a:lnTo>
                      <a:pt x="10864" y="8897"/>
                    </a:lnTo>
                    <a:lnTo>
                      <a:pt x="10564" y="8341"/>
                    </a:lnTo>
                    <a:lnTo>
                      <a:pt x="10179" y="7400"/>
                    </a:lnTo>
                    <a:lnTo>
                      <a:pt x="9966" y="6930"/>
                    </a:lnTo>
                    <a:lnTo>
                      <a:pt x="9752" y="6459"/>
                    </a:lnTo>
                    <a:lnTo>
                      <a:pt x="9495" y="6032"/>
                    </a:lnTo>
                    <a:lnTo>
                      <a:pt x="9153" y="5604"/>
                    </a:lnTo>
                    <a:lnTo>
                      <a:pt x="8811" y="5262"/>
                    </a:lnTo>
                    <a:lnTo>
                      <a:pt x="8597" y="5133"/>
                    </a:lnTo>
                    <a:lnTo>
                      <a:pt x="8383" y="5005"/>
                    </a:lnTo>
                    <a:lnTo>
                      <a:pt x="8084" y="4877"/>
                    </a:lnTo>
                    <a:lnTo>
                      <a:pt x="7827" y="4791"/>
                    </a:lnTo>
                    <a:lnTo>
                      <a:pt x="7528" y="4706"/>
                    </a:lnTo>
                    <a:lnTo>
                      <a:pt x="7271" y="4577"/>
                    </a:lnTo>
                    <a:lnTo>
                      <a:pt x="7057" y="4406"/>
                    </a:lnTo>
                    <a:lnTo>
                      <a:pt x="6886" y="4150"/>
                    </a:lnTo>
                    <a:lnTo>
                      <a:pt x="6758" y="3893"/>
                    </a:lnTo>
                    <a:lnTo>
                      <a:pt x="6672" y="3594"/>
                    </a:lnTo>
                    <a:lnTo>
                      <a:pt x="6630" y="3038"/>
                    </a:lnTo>
                    <a:lnTo>
                      <a:pt x="6587" y="2738"/>
                    </a:lnTo>
                    <a:lnTo>
                      <a:pt x="6544" y="2482"/>
                    </a:lnTo>
                    <a:lnTo>
                      <a:pt x="6458" y="2182"/>
                    </a:lnTo>
                    <a:lnTo>
                      <a:pt x="6330" y="1968"/>
                    </a:lnTo>
                    <a:lnTo>
                      <a:pt x="6202" y="1712"/>
                    </a:lnTo>
                    <a:lnTo>
                      <a:pt x="6031" y="1498"/>
                    </a:lnTo>
                    <a:lnTo>
                      <a:pt x="5817" y="1241"/>
                    </a:lnTo>
                    <a:lnTo>
                      <a:pt x="5603" y="1070"/>
                    </a:lnTo>
                    <a:lnTo>
                      <a:pt x="5389" y="856"/>
                    </a:lnTo>
                    <a:lnTo>
                      <a:pt x="5133" y="728"/>
                    </a:lnTo>
                    <a:lnTo>
                      <a:pt x="4577" y="429"/>
                    </a:lnTo>
                    <a:lnTo>
                      <a:pt x="3978" y="258"/>
                    </a:lnTo>
                    <a:lnTo>
                      <a:pt x="3336" y="129"/>
                    </a:lnTo>
                    <a:lnTo>
                      <a:pt x="2652" y="4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4717250" y="1007675"/>
                <a:ext cx="239550" cy="243800"/>
              </a:xfrm>
              <a:custGeom>
                <a:avLst/>
                <a:gdLst/>
                <a:ahLst/>
                <a:cxnLst/>
                <a:rect l="l" t="t" r="r" b="b"/>
                <a:pathLst>
                  <a:path w="9582" h="9752" extrusionOk="0">
                    <a:moveTo>
                      <a:pt x="1327" y="129"/>
                    </a:moveTo>
                    <a:lnTo>
                      <a:pt x="1712" y="171"/>
                    </a:lnTo>
                    <a:lnTo>
                      <a:pt x="2139" y="214"/>
                    </a:lnTo>
                    <a:lnTo>
                      <a:pt x="2524" y="300"/>
                    </a:lnTo>
                    <a:lnTo>
                      <a:pt x="2909" y="428"/>
                    </a:lnTo>
                    <a:lnTo>
                      <a:pt x="3251" y="599"/>
                    </a:lnTo>
                    <a:lnTo>
                      <a:pt x="3551" y="856"/>
                    </a:lnTo>
                    <a:lnTo>
                      <a:pt x="3765" y="1112"/>
                    </a:lnTo>
                    <a:lnTo>
                      <a:pt x="3936" y="1455"/>
                    </a:lnTo>
                    <a:lnTo>
                      <a:pt x="4021" y="1797"/>
                    </a:lnTo>
                    <a:lnTo>
                      <a:pt x="4064" y="2139"/>
                    </a:lnTo>
                    <a:lnTo>
                      <a:pt x="4107" y="2438"/>
                    </a:lnTo>
                    <a:lnTo>
                      <a:pt x="4150" y="2609"/>
                    </a:lnTo>
                    <a:lnTo>
                      <a:pt x="4235" y="2738"/>
                    </a:lnTo>
                    <a:lnTo>
                      <a:pt x="4363" y="2866"/>
                    </a:lnTo>
                    <a:lnTo>
                      <a:pt x="4492" y="2951"/>
                    </a:lnTo>
                    <a:lnTo>
                      <a:pt x="4748" y="3080"/>
                    </a:lnTo>
                    <a:lnTo>
                      <a:pt x="5091" y="3208"/>
                    </a:lnTo>
                    <a:lnTo>
                      <a:pt x="5390" y="3336"/>
                    </a:lnTo>
                    <a:lnTo>
                      <a:pt x="5604" y="3550"/>
                    </a:lnTo>
                    <a:lnTo>
                      <a:pt x="5818" y="3807"/>
                    </a:lnTo>
                    <a:lnTo>
                      <a:pt x="5989" y="4063"/>
                    </a:lnTo>
                    <a:lnTo>
                      <a:pt x="6117" y="4320"/>
                    </a:lnTo>
                    <a:lnTo>
                      <a:pt x="6374" y="4919"/>
                    </a:lnTo>
                    <a:lnTo>
                      <a:pt x="6630" y="5518"/>
                    </a:lnTo>
                    <a:lnTo>
                      <a:pt x="6801" y="5817"/>
                    </a:lnTo>
                    <a:lnTo>
                      <a:pt x="7015" y="6074"/>
                    </a:lnTo>
                    <a:lnTo>
                      <a:pt x="7272" y="6373"/>
                    </a:lnTo>
                    <a:lnTo>
                      <a:pt x="7571" y="6630"/>
                    </a:lnTo>
                    <a:lnTo>
                      <a:pt x="7871" y="6844"/>
                    </a:lnTo>
                    <a:lnTo>
                      <a:pt x="8213" y="7057"/>
                    </a:lnTo>
                    <a:lnTo>
                      <a:pt x="8555" y="7229"/>
                    </a:lnTo>
                    <a:lnTo>
                      <a:pt x="8854" y="7442"/>
                    </a:lnTo>
                    <a:lnTo>
                      <a:pt x="8854" y="7442"/>
                    </a:lnTo>
                    <a:lnTo>
                      <a:pt x="8897" y="7485"/>
                    </a:lnTo>
                    <a:lnTo>
                      <a:pt x="8900" y="7482"/>
                    </a:lnTo>
                    <a:lnTo>
                      <a:pt x="8900" y="7482"/>
                    </a:lnTo>
                    <a:lnTo>
                      <a:pt x="9154" y="7699"/>
                    </a:lnTo>
                    <a:lnTo>
                      <a:pt x="9239" y="7870"/>
                    </a:lnTo>
                    <a:lnTo>
                      <a:pt x="9368" y="8041"/>
                    </a:lnTo>
                    <a:lnTo>
                      <a:pt x="9410" y="8212"/>
                    </a:lnTo>
                    <a:lnTo>
                      <a:pt x="9453" y="8383"/>
                    </a:lnTo>
                    <a:lnTo>
                      <a:pt x="9453" y="8597"/>
                    </a:lnTo>
                    <a:lnTo>
                      <a:pt x="9410" y="8768"/>
                    </a:lnTo>
                    <a:lnTo>
                      <a:pt x="9325" y="8939"/>
                    </a:lnTo>
                    <a:lnTo>
                      <a:pt x="9196" y="9068"/>
                    </a:lnTo>
                    <a:lnTo>
                      <a:pt x="9111" y="9196"/>
                    </a:lnTo>
                    <a:lnTo>
                      <a:pt x="8940" y="9324"/>
                    </a:lnTo>
                    <a:lnTo>
                      <a:pt x="8640" y="9453"/>
                    </a:lnTo>
                    <a:lnTo>
                      <a:pt x="8298" y="9538"/>
                    </a:lnTo>
                    <a:lnTo>
                      <a:pt x="7871" y="9581"/>
                    </a:lnTo>
                    <a:lnTo>
                      <a:pt x="7486" y="9581"/>
                    </a:lnTo>
                    <a:lnTo>
                      <a:pt x="6673" y="9495"/>
                    </a:lnTo>
                    <a:lnTo>
                      <a:pt x="5946" y="9495"/>
                    </a:lnTo>
                    <a:lnTo>
                      <a:pt x="5262" y="9538"/>
                    </a:lnTo>
                    <a:lnTo>
                      <a:pt x="4620" y="9581"/>
                    </a:lnTo>
                    <a:lnTo>
                      <a:pt x="3936" y="9624"/>
                    </a:lnTo>
                    <a:lnTo>
                      <a:pt x="3251" y="9581"/>
                    </a:lnTo>
                    <a:lnTo>
                      <a:pt x="2909" y="9538"/>
                    </a:lnTo>
                    <a:lnTo>
                      <a:pt x="2610" y="9453"/>
                    </a:lnTo>
                    <a:lnTo>
                      <a:pt x="2268" y="9324"/>
                    </a:lnTo>
                    <a:lnTo>
                      <a:pt x="1925" y="9153"/>
                    </a:lnTo>
                    <a:lnTo>
                      <a:pt x="1583" y="8897"/>
                    </a:lnTo>
                    <a:lnTo>
                      <a:pt x="1412" y="8768"/>
                    </a:lnTo>
                    <a:lnTo>
                      <a:pt x="1241" y="8597"/>
                    </a:lnTo>
                    <a:lnTo>
                      <a:pt x="813" y="7785"/>
                    </a:lnTo>
                    <a:lnTo>
                      <a:pt x="429" y="7015"/>
                    </a:lnTo>
                    <a:lnTo>
                      <a:pt x="257" y="6630"/>
                    </a:lnTo>
                    <a:lnTo>
                      <a:pt x="129" y="6202"/>
                    </a:lnTo>
                    <a:lnTo>
                      <a:pt x="129" y="5774"/>
                    </a:lnTo>
                    <a:lnTo>
                      <a:pt x="172" y="5304"/>
                    </a:lnTo>
                    <a:lnTo>
                      <a:pt x="215" y="4491"/>
                    </a:lnTo>
                    <a:lnTo>
                      <a:pt x="257" y="3679"/>
                    </a:lnTo>
                    <a:lnTo>
                      <a:pt x="215" y="2866"/>
                    </a:lnTo>
                    <a:lnTo>
                      <a:pt x="257" y="2053"/>
                    </a:lnTo>
                    <a:lnTo>
                      <a:pt x="300" y="1626"/>
                    </a:lnTo>
                    <a:lnTo>
                      <a:pt x="343" y="1241"/>
                    </a:lnTo>
                    <a:lnTo>
                      <a:pt x="471" y="856"/>
                    </a:lnTo>
                    <a:lnTo>
                      <a:pt x="642" y="514"/>
                    </a:lnTo>
                    <a:lnTo>
                      <a:pt x="771" y="342"/>
                    </a:lnTo>
                    <a:lnTo>
                      <a:pt x="899" y="214"/>
                    </a:lnTo>
                    <a:lnTo>
                      <a:pt x="1113" y="171"/>
                    </a:lnTo>
                    <a:lnTo>
                      <a:pt x="1327" y="129"/>
                    </a:lnTo>
                    <a:close/>
                    <a:moveTo>
                      <a:pt x="1198" y="0"/>
                    </a:moveTo>
                    <a:lnTo>
                      <a:pt x="985" y="43"/>
                    </a:lnTo>
                    <a:lnTo>
                      <a:pt x="813" y="129"/>
                    </a:lnTo>
                    <a:lnTo>
                      <a:pt x="685" y="214"/>
                    </a:lnTo>
                    <a:lnTo>
                      <a:pt x="557" y="385"/>
                    </a:lnTo>
                    <a:lnTo>
                      <a:pt x="429" y="685"/>
                    </a:lnTo>
                    <a:lnTo>
                      <a:pt x="257" y="1112"/>
                    </a:lnTo>
                    <a:lnTo>
                      <a:pt x="172" y="1497"/>
                    </a:lnTo>
                    <a:lnTo>
                      <a:pt x="129" y="1925"/>
                    </a:lnTo>
                    <a:lnTo>
                      <a:pt x="86" y="2310"/>
                    </a:lnTo>
                    <a:lnTo>
                      <a:pt x="86" y="3165"/>
                    </a:lnTo>
                    <a:lnTo>
                      <a:pt x="129" y="4021"/>
                    </a:lnTo>
                    <a:lnTo>
                      <a:pt x="86" y="4876"/>
                    </a:lnTo>
                    <a:lnTo>
                      <a:pt x="1" y="5774"/>
                    </a:lnTo>
                    <a:lnTo>
                      <a:pt x="1" y="6202"/>
                    </a:lnTo>
                    <a:lnTo>
                      <a:pt x="44" y="6416"/>
                    </a:lnTo>
                    <a:lnTo>
                      <a:pt x="129" y="6672"/>
                    </a:lnTo>
                    <a:lnTo>
                      <a:pt x="300" y="7057"/>
                    </a:lnTo>
                    <a:lnTo>
                      <a:pt x="471" y="7442"/>
                    </a:lnTo>
                    <a:lnTo>
                      <a:pt x="942" y="8255"/>
                    </a:lnTo>
                    <a:lnTo>
                      <a:pt x="1156" y="8683"/>
                    </a:lnTo>
                    <a:lnTo>
                      <a:pt x="1284" y="8854"/>
                    </a:lnTo>
                    <a:lnTo>
                      <a:pt x="1455" y="8939"/>
                    </a:lnTo>
                    <a:lnTo>
                      <a:pt x="1797" y="9196"/>
                    </a:lnTo>
                    <a:lnTo>
                      <a:pt x="2139" y="9410"/>
                    </a:lnTo>
                    <a:lnTo>
                      <a:pt x="2482" y="9538"/>
                    </a:lnTo>
                    <a:lnTo>
                      <a:pt x="2824" y="9624"/>
                    </a:lnTo>
                    <a:lnTo>
                      <a:pt x="3166" y="9709"/>
                    </a:lnTo>
                    <a:lnTo>
                      <a:pt x="3508" y="9752"/>
                    </a:lnTo>
                    <a:lnTo>
                      <a:pt x="4235" y="9752"/>
                    </a:lnTo>
                    <a:lnTo>
                      <a:pt x="4919" y="9709"/>
                    </a:lnTo>
                    <a:lnTo>
                      <a:pt x="5647" y="9624"/>
                    </a:lnTo>
                    <a:lnTo>
                      <a:pt x="6759" y="9624"/>
                    </a:lnTo>
                    <a:lnTo>
                      <a:pt x="7186" y="9666"/>
                    </a:lnTo>
                    <a:lnTo>
                      <a:pt x="7571" y="9709"/>
                    </a:lnTo>
                    <a:lnTo>
                      <a:pt x="7999" y="9709"/>
                    </a:lnTo>
                    <a:lnTo>
                      <a:pt x="8384" y="9666"/>
                    </a:lnTo>
                    <a:lnTo>
                      <a:pt x="8726" y="9581"/>
                    </a:lnTo>
                    <a:lnTo>
                      <a:pt x="9068" y="9410"/>
                    </a:lnTo>
                    <a:lnTo>
                      <a:pt x="9196" y="9281"/>
                    </a:lnTo>
                    <a:lnTo>
                      <a:pt x="9325" y="9153"/>
                    </a:lnTo>
                    <a:lnTo>
                      <a:pt x="9410" y="8982"/>
                    </a:lnTo>
                    <a:lnTo>
                      <a:pt x="9496" y="8854"/>
                    </a:lnTo>
                    <a:lnTo>
                      <a:pt x="9539" y="8683"/>
                    </a:lnTo>
                    <a:lnTo>
                      <a:pt x="9581" y="8512"/>
                    </a:lnTo>
                    <a:lnTo>
                      <a:pt x="9581" y="8341"/>
                    </a:lnTo>
                    <a:lnTo>
                      <a:pt x="9539" y="8169"/>
                    </a:lnTo>
                    <a:lnTo>
                      <a:pt x="9410" y="7870"/>
                    </a:lnTo>
                    <a:lnTo>
                      <a:pt x="9196" y="7571"/>
                    </a:lnTo>
                    <a:lnTo>
                      <a:pt x="8940" y="7357"/>
                    </a:lnTo>
                    <a:lnTo>
                      <a:pt x="8897" y="7314"/>
                    </a:lnTo>
                    <a:lnTo>
                      <a:pt x="8891" y="7320"/>
                    </a:lnTo>
                    <a:lnTo>
                      <a:pt x="8598" y="7100"/>
                    </a:lnTo>
                    <a:lnTo>
                      <a:pt x="8213" y="6886"/>
                    </a:lnTo>
                    <a:lnTo>
                      <a:pt x="7828" y="6672"/>
                    </a:lnTo>
                    <a:lnTo>
                      <a:pt x="7486" y="6416"/>
                    </a:lnTo>
                    <a:lnTo>
                      <a:pt x="7229" y="6159"/>
                    </a:lnTo>
                    <a:lnTo>
                      <a:pt x="6972" y="5860"/>
                    </a:lnTo>
                    <a:lnTo>
                      <a:pt x="6801" y="5518"/>
                    </a:lnTo>
                    <a:lnTo>
                      <a:pt x="6630" y="5176"/>
                    </a:lnTo>
                    <a:lnTo>
                      <a:pt x="6374" y="4577"/>
                    </a:lnTo>
                    <a:lnTo>
                      <a:pt x="6074" y="4021"/>
                    </a:lnTo>
                    <a:lnTo>
                      <a:pt x="5903" y="3721"/>
                    </a:lnTo>
                    <a:lnTo>
                      <a:pt x="5732" y="3465"/>
                    </a:lnTo>
                    <a:lnTo>
                      <a:pt x="5475" y="3294"/>
                    </a:lnTo>
                    <a:lnTo>
                      <a:pt x="5219" y="3123"/>
                    </a:lnTo>
                    <a:lnTo>
                      <a:pt x="4877" y="2994"/>
                    </a:lnTo>
                    <a:lnTo>
                      <a:pt x="4706" y="2909"/>
                    </a:lnTo>
                    <a:lnTo>
                      <a:pt x="4534" y="2823"/>
                    </a:lnTo>
                    <a:lnTo>
                      <a:pt x="4406" y="2695"/>
                    </a:lnTo>
                    <a:lnTo>
                      <a:pt x="4278" y="2567"/>
                    </a:lnTo>
                    <a:lnTo>
                      <a:pt x="4235" y="2395"/>
                    </a:lnTo>
                    <a:lnTo>
                      <a:pt x="4192" y="2182"/>
                    </a:lnTo>
                    <a:lnTo>
                      <a:pt x="4150" y="1839"/>
                    </a:lnTo>
                    <a:lnTo>
                      <a:pt x="4107" y="1455"/>
                    </a:lnTo>
                    <a:lnTo>
                      <a:pt x="3936" y="1155"/>
                    </a:lnTo>
                    <a:lnTo>
                      <a:pt x="3722" y="856"/>
                    </a:lnTo>
                    <a:lnTo>
                      <a:pt x="3465" y="599"/>
                    </a:lnTo>
                    <a:lnTo>
                      <a:pt x="3166" y="428"/>
                    </a:lnTo>
                    <a:lnTo>
                      <a:pt x="2824" y="257"/>
                    </a:lnTo>
                    <a:lnTo>
                      <a:pt x="2439" y="171"/>
                    </a:lnTo>
                    <a:lnTo>
                      <a:pt x="2011" y="86"/>
                    </a:lnTo>
                    <a:lnTo>
                      <a:pt x="1583"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4753625" y="1070750"/>
                <a:ext cx="149700" cy="150800"/>
              </a:xfrm>
              <a:custGeom>
                <a:avLst/>
                <a:gdLst/>
                <a:ahLst/>
                <a:cxnLst/>
                <a:rect l="l" t="t" r="r" b="b"/>
                <a:pathLst>
                  <a:path w="5988" h="6032" extrusionOk="0">
                    <a:moveTo>
                      <a:pt x="984" y="129"/>
                    </a:moveTo>
                    <a:lnTo>
                      <a:pt x="1497" y="172"/>
                    </a:lnTo>
                    <a:lnTo>
                      <a:pt x="1711" y="215"/>
                    </a:lnTo>
                    <a:lnTo>
                      <a:pt x="1925" y="343"/>
                    </a:lnTo>
                    <a:lnTo>
                      <a:pt x="2139" y="471"/>
                    </a:lnTo>
                    <a:lnTo>
                      <a:pt x="2310" y="600"/>
                    </a:lnTo>
                    <a:lnTo>
                      <a:pt x="2395" y="813"/>
                    </a:lnTo>
                    <a:lnTo>
                      <a:pt x="2481" y="984"/>
                    </a:lnTo>
                    <a:lnTo>
                      <a:pt x="2523" y="1412"/>
                    </a:lnTo>
                    <a:lnTo>
                      <a:pt x="2609" y="1583"/>
                    </a:lnTo>
                    <a:lnTo>
                      <a:pt x="2695" y="1754"/>
                    </a:lnTo>
                    <a:lnTo>
                      <a:pt x="2866" y="1883"/>
                    </a:lnTo>
                    <a:lnTo>
                      <a:pt x="3037" y="1925"/>
                    </a:lnTo>
                    <a:lnTo>
                      <a:pt x="3208" y="2011"/>
                    </a:lnTo>
                    <a:lnTo>
                      <a:pt x="3379" y="2097"/>
                    </a:lnTo>
                    <a:lnTo>
                      <a:pt x="3507" y="2225"/>
                    </a:lnTo>
                    <a:lnTo>
                      <a:pt x="3636" y="2396"/>
                    </a:lnTo>
                    <a:lnTo>
                      <a:pt x="3807" y="2738"/>
                    </a:lnTo>
                    <a:lnTo>
                      <a:pt x="3978" y="3080"/>
                    </a:lnTo>
                    <a:lnTo>
                      <a:pt x="4149" y="3465"/>
                    </a:lnTo>
                    <a:lnTo>
                      <a:pt x="4363" y="3807"/>
                    </a:lnTo>
                    <a:lnTo>
                      <a:pt x="4534" y="3978"/>
                    </a:lnTo>
                    <a:lnTo>
                      <a:pt x="4705" y="4107"/>
                    </a:lnTo>
                    <a:lnTo>
                      <a:pt x="5090" y="4363"/>
                    </a:lnTo>
                    <a:lnTo>
                      <a:pt x="5517" y="4620"/>
                    </a:lnTo>
                    <a:lnTo>
                      <a:pt x="5688" y="4791"/>
                    </a:lnTo>
                    <a:lnTo>
                      <a:pt x="5817" y="5005"/>
                    </a:lnTo>
                    <a:lnTo>
                      <a:pt x="5860" y="5219"/>
                    </a:lnTo>
                    <a:lnTo>
                      <a:pt x="5860" y="5347"/>
                    </a:lnTo>
                    <a:lnTo>
                      <a:pt x="5817" y="5433"/>
                    </a:lnTo>
                    <a:lnTo>
                      <a:pt x="5688" y="5646"/>
                    </a:lnTo>
                    <a:lnTo>
                      <a:pt x="5517" y="5775"/>
                    </a:lnTo>
                    <a:lnTo>
                      <a:pt x="5261" y="5860"/>
                    </a:lnTo>
                    <a:lnTo>
                      <a:pt x="5047" y="5903"/>
                    </a:lnTo>
                    <a:lnTo>
                      <a:pt x="4790" y="5903"/>
                    </a:lnTo>
                    <a:lnTo>
                      <a:pt x="4576" y="5860"/>
                    </a:lnTo>
                    <a:lnTo>
                      <a:pt x="4063" y="5818"/>
                    </a:lnTo>
                    <a:lnTo>
                      <a:pt x="3636" y="5860"/>
                    </a:lnTo>
                    <a:lnTo>
                      <a:pt x="3251" y="5860"/>
                    </a:lnTo>
                    <a:lnTo>
                      <a:pt x="2823" y="5903"/>
                    </a:lnTo>
                    <a:lnTo>
                      <a:pt x="2010" y="5903"/>
                    </a:lnTo>
                    <a:lnTo>
                      <a:pt x="1625" y="5775"/>
                    </a:lnTo>
                    <a:lnTo>
                      <a:pt x="1369" y="5689"/>
                    </a:lnTo>
                    <a:lnTo>
                      <a:pt x="1155" y="5561"/>
                    </a:lnTo>
                    <a:lnTo>
                      <a:pt x="941" y="5390"/>
                    </a:lnTo>
                    <a:lnTo>
                      <a:pt x="770" y="5219"/>
                    </a:lnTo>
                    <a:lnTo>
                      <a:pt x="513" y="4748"/>
                    </a:lnTo>
                    <a:lnTo>
                      <a:pt x="299" y="4235"/>
                    </a:lnTo>
                    <a:lnTo>
                      <a:pt x="171" y="3978"/>
                    </a:lnTo>
                    <a:lnTo>
                      <a:pt x="128" y="3722"/>
                    </a:lnTo>
                    <a:lnTo>
                      <a:pt x="128" y="3465"/>
                    </a:lnTo>
                    <a:lnTo>
                      <a:pt x="171" y="3209"/>
                    </a:lnTo>
                    <a:lnTo>
                      <a:pt x="214" y="2695"/>
                    </a:lnTo>
                    <a:lnTo>
                      <a:pt x="214" y="2182"/>
                    </a:lnTo>
                    <a:lnTo>
                      <a:pt x="214" y="1712"/>
                    </a:lnTo>
                    <a:lnTo>
                      <a:pt x="214" y="1198"/>
                    </a:lnTo>
                    <a:lnTo>
                      <a:pt x="299" y="728"/>
                    </a:lnTo>
                    <a:lnTo>
                      <a:pt x="385" y="471"/>
                    </a:lnTo>
                    <a:lnTo>
                      <a:pt x="470" y="257"/>
                    </a:lnTo>
                    <a:lnTo>
                      <a:pt x="599" y="172"/>
                    </a:lnTo>
                    <a:lnTo>
                      <a:pt x="684" y="129"/>
                    </a:lnTo>
                    <a:close/>
                    <a:moveTo>
                      <a:pt x="599" y="1"/>
                    </a:moveTo>
                    <a:lnTo>
                      <a:pt x="513" y="44"/>
                    </a:lnTo>
                    <a:lnTo>
                      <a:pt x="428" y="129"/>
                    </a:lnTo>
                    <a:lnTo>
                      <a:pt x="342" y="257"/>
                    </a:lnTo>
                    <a:lnTo>
                      <a:pt x="257" y="428"/>
                    </a:lnTo>
                    <a:lnTo>
                      <a:pt x="171" y="685"/>
                    </a:lnTo>
                    <a:lnTo>
                      <a:pt x="128" y="942"/>
                    </a:lnTo>
                    <a:lnTo>
                      <a:pt x="86" y="1455"/>
                    </a:lnTo>
                    <a:lnTo>
                      <a:pt x="86" y="1968"/>
                    </a:lnTo>
                    <a:lnTo>
                      <a:pt x="86" y="2524"/>
                    </a:lnTo>
                    <a:lnTo>
                      <a:pt x="43" y="3037"/>
                    </a:lnTo>
                    <a:lnTo>
                      <a:pt x="0" y="3593"/>
                    </a:lnTo>
                    <a:lnTo>
                      <a:pt x="43" y="3893"/>
                    </a:lnTo>
                    <a:lnTo>
                      <a:pt x="86" y="4149"/>
                    </a:lnTo>
                    <a:lnTo>
                      <a:pt x="342" y="4663"/>
                    </a:lnTo>
                    <a:lnTo>
                      <a:pt x="642" y="5176"/>
                    </a:lnTo>
                    <a:lnTo>
                      <a:pt x="770" y="5390"/>
                    </a:lnTo>
                    <a:lnTo>
                      <a:pt x="984" y="5604"/>
                    </a:lnTo>
                    <a:lnTo>
                      <a:pt x="1155" y="5732"/>
                    </a:lnTo>
                    <a:lnTo>
                      <a:pt x="1411" y="5860"/>
                    </a:lnTo>
                    <a:lnTo>
                      <a:pt x="1796" y="5989"/>
                    </a:lnTo>
                    <a:lnTo>
                      <a:pt x="2224" y="6031"/>
                    </a:lnTo>
                    <a:lnTo>
                      <a:pt x="3122" y="6031"/>
                    </a:lnTo>
                    <a:lnTo>
                      <a:pt x="3593" y="5989"/>
                    </a:lnTo>
                    <a:lnTo>
                      <a:pt x="4020" y="5946"/>
                    </a:lnTo>
                    <a:lnTo>
                      <a:pt x="4576" y="5989"/>
                    </a:lnTo>
                    <a:lnTo>
                      <a:pt x="4833" y="6031"/>
                    </a:lnTo>
                    <a:lnTo>
                      <a:pt x="5090" y="6031"/>
                    </a:lnTo>
                    <a:lnTo>
                      <a:pt x="5304" y="5989"/>
                    </a:lnTo>
                    <a:lnTo>
                      <a:pt x="5517" y="5903"/>
                    </a:lnTo>
                    <a:lnTo>
                      <a:pt x="5688" y="5775"/>
                    </a:lnTo>
                    <a:lnTo>
                      <a:pt x="5860" y="5646"/>
                    </a:lnTo>
                    <a:lnTo>
                      <a:pt x="5945" y="5433"/>
                    </a:lnTo>
                    <a:lnTo>
                      <a:pt x="5988" y="5219"/>
                    </a:lnTo>
                    <a:lnTo>
                      <a:pt x="5945" y="5048"/>
                    </a:lnTo>
                    <a:lnTo>
                      <a:pt x="5860" y="4834"/>
                    </a:lnTo>
                    <a:lnTo>
                      <a:pt x="5731" y="4663"/>
                    </a:lnTo>
                    <a:lnTo>
                      <a:pt x="5603" y="4534"/>
                    </a:lnTo>
                    <a:lnTo>
                      <a:pt x="5132" y="4235"/>
                    </a:lnTo>
                    <a:lnTo>
                      <a:pt x="4876" y="4064"/>
                    </a:lnTo>
                    <a:lnTo>
                      <a:pt x="4662" y="3936"/>
                    </a:lnTo>
                    <a:lnTo>
                      <a:pt x="4491" y="3765"/>
                    </a:lnTo>
                    <a:lnTo>
                      <a:pt x="4363" y="3551"/>
                    </a:lnTo>
                    <a:lnTo>
                      <a:pt x="4149" y="3166"/>
                    </a:lnTo>
                    <a:lnTo>
                      <a:pt x="3978" y="2781"/>
                    </a:lnTo>
                    <a:lnTo>
                      <a:pt x="3807" y="2396"/>
                    </a:lnTo>
                    <a:lnTo>
                      <a:pt x="3678" y="2225"/>
                    </a:lnTo>
                    <a:lnTo>
                      <a:pt x="3550" y="2097"/>
                    </a:lnTo>
                    <a:lnTo>
                      <a:pt x="3422" y="1968"/>
                    </a:lnTo>
                    <a:lnTo>
                      <a:pt x="3251" y="1883"/>
                    </a:lnTo>
                    <a:lnTo>
                      <a:pt x="2994" y="1797"/>
                    </a:lnTo>
                    <a:lnTo>
                      <a:pt x="2908" y="1754"/>
                    </a:lnTo>
                    <a:lnTo>
                      <a:pt x="2823" y="1669"/>
                    </a:lnTo>
                    <a:lnTo>
                      <a:pt x="2737" y="1583"/>
                    </a:lnTo>
                    <a:lnTo>
                      <a:pt x="2695" y="1455"/>
                    </a:lnTo>
                    <a:lnTo>
                      <a:pt x="2652" y="1241"/>
                    </a:lnTo>
                    <a:lnTo>
                      <a:pt x="2609" y="1027"/>
                    </a:lnTo>
                    <a:lnTo>
                      <a:pt x="2566" y="813"/>
                    </a:lnTo>
                    <a:lnTo>
                      <a:pt x="2438" y="642"/>
                    </a:lnTo>
                    <a:lnTo>
                      <a:pt x="2310" y="471"/>
                    </a:lnTo>
                    <a:lnTo>
                      <a:pt x="2139" y="300"/>
                    </a:lnTo>
                    <a:lnTo>
                      <a:pt x="1925" y="172"/>
                    </a:lnTo>
                    <a:lnTo>
                      <a:pt x="1711" y="86"/>
                    </a:lnTo>
                    <a:lnTo>
                      <a:pt x="1454" y="44"/>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8" name="Google Shape;178;p6"/>
          <p:cNvCxnSpPr/>
          <p:nvPr/>
        </p:nvCxnSpPr>
        <p:spPr>
          <a:xfrm>
            <a:off x="382375" y="4784425"/>
            <a:ext cx="7980300" cy="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6"/>
          <p:cNvSpPr/>
          <p:nvPr/>
        </p:nvSpPr>
        <p:spPr>
          <a:xfrm>
            <a:off x="8362703"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transition spd="slow">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
        <p:cNvGrpSpPr/>
        <p:nvPr/>
      </p:nvGrpSpPr>
      <p:grpSpPr>
        <a:xfrm>
          <a:off x="0" y="0"/>
          <a:ext cx="0" cy="0"/>
          <a:chOff x="0" y="0"/>
          <a:chExt cx="0" cy="0"/>
        </a:xfrm>
      </p:grpSpPr>
      <p:sp>
        <p:nvSpPr>
          <p:cNvPr id="216" name="Google Shape;216;p8"/>
          <p:cNvSpPr txBox="1">
            <a:spLocks noGrp="1"/>
          </p:cNvSpPr>
          <p:nvPr>
            <p:ph type="title"/>
          </p:nvPr>
        </p:nvSpPr>
        <p:spPr>
          <a:xfrm>
            <a:off x="1533150" y="1459500"/>
            <a:ext cx="60777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17" name="Google Shape;217;p8"/>
          <p:cNvSpPr/>
          <p:nvPr/>
        </p:nvSpPr>
        <p:spPr>
          <a:xfrm flipH="1">
            <a:off x="-2157134" y="630000"/>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flipH="1">
            <a:off x="7987916" y="1244475"/>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8"/>
          <p:cNvGrpSpPr/>
          <p:nvPr/>
        </p:nvGrpSpPr>
        <p:grpSpPr>
          <a:xfrm rot="-5400000" flipH="1">
            <a:off x="6875113" y="-1884261"/>
            <a:ext cx="5008412" cy="4191182"/>
            <a:chOff x="2386275" y="1654575"/>
            <a:chExt cx="2188800" cy="1831650"/>
          </a:xfrm>
        </p:grpSpPr>
        <p:sp>
          <p:nvSpPr>
            <p:cNvPr id="220" name="Google Shape;220;p8"/>
            <p:cNvSpPr/>
            <p:nvPr/>
          </p:nvSpPr>
          <p:spPr>
            <a:xfrm>
              <a:off x="3645850" y="2661825"/>
              <a:ext cx="157200" cy="204250"/>
            </a:xfrm>
            <a:custGeom>
              <a:avLst/>
              <a:gdLst/>
              <a:ahLst/>
              <a:cxnLst/>
              <a:rect l="l" t="t" r="r" b="b"/>
              <a:pathLst>
                <a:path w="6288" h="8170" extrusionOk="0">
                  <a:moveTo>
                    <a:pt x="1327" y="128"/>
                  </a:moveTo>
                  <a:lnTo>
                    <a:pt x="1540" y="171"/>
                  </a:lnTo>
                  <a:lnTo>
                    <a:pt x="1797" y="299"/>
                  </a:lnTo>
                  <a:lnTo>
                    <a:pt x="2011" y="428"/>
                  </a:lnTo>
                  <a:lnTo>
                    <a:pt x="2182" y="556"/>
                  </a:lnTo>
                  <a:lnTo>
                    <a:pt x="2396" y="770"/>
                  </a:lnTo>
                  <a:lnTo>
                    <a:pt x="2524" y="1027"/>
                  </a:lnTo>
                  <a:lnTo>
                    <a:pt x="2653" y="1283"/>
                  </a:lnTo>
                  <a:lnTo>
                    <a:pt x="2781" y="1540"/>
                  </a:lnTo>
                  <a:lnTo>
                    <a:pt x="2952" y="2096"/>
                  </a:lnTo>
                  <a:lnTo>
                    <a:pt x="3080" y="2652"/>
                  </a:lnTo>
                  <a:lnTo>
                    <a:pt x="3251" y="3251"/>
                  </a:lnTo>
                  <a:lnTo>
                    <a:pt x="3465" y="3764"/>
                  </a:lnTo>
                  <a:lnTo>
                    <a:pt x="3593" y="4020"/>
                  </a:lnTo>
                  <a:lnTo>
                    <a:pt x="3765" y="4277"/>
                  </a:lnTo>
                  <a:lnTo>
                    <a:pt x="3978" y="4448"/>
                  </a:lnTo>
                  <a:lnTo>
                    <a:pt x="4192" y="4662"/>
                  </a:lnTo>
                  <a:lnTo>
                    <a:pt x="4663" y="5004"/>
                  </a:lnTo>
                  <a:lnTo>
                    <a:pt x="5133" y="5346"/>
                  </a:lnTo>
                  <a:lnTo>
                    <a:pt x="5561" y="5731"/>
                  </a:lnTo>
                  <a:lnTo>
                    <a:pt x="5775" y="5945"/>
                  </a:lnTo>
                  <a:lnTo>
                    <a:pt x="5946" y="6202"/>
                  </a:lnTo>
                  <a:lnTo>
                    <a:pt x="6074" y="6416"/>
                  </a:lnTo>
                  <a:lnTo>
                    <a:pt x="6160" y="6672"/>
                  </a:lnTo>
                  <a:lnTo>
                    <a:pt x="6160" y="6929"/>
                  </a:lnTo>
                  <a:lnTo>
                    <a:pt x="6160" y="7143"/>
                  </a:lnTo>
                  <a:lnTo>
                    <a:pt x="6117" y="7399"/>
                  </a:lnTo>
                  <a:lnTo>
                    <a:pt x="5989" y="7613"/>
                  </a:lnTo>
                  <a:lnTo>
                    <a:pt x="5860" y="7784"/>
                  </a:lnTo>
                  <a:lnTo>
                    <a:pt x="5689" y="7913"/>
                  </a:lnTo>
                  <a:lnTo>
                    <a:pt x="5475" y="7998"/>
                  </a:lnTo>
                  <a:lnTo>
                    <a:pt x="5219" y="8041"/>
                  </a:lnTo>
                  <a:lnTo>
                    <a:pt x="4791" y="8041"/>
                  </a:lnTo>
                  <a:lnTo>
                    <a:pt x="4577" y="7998"/>
                  </a:lnTo>
                  <a:lnTo>
                    <a:pt x="4363" y="7955"/>
                  </a:lnTo>
                  <a:lnTo>
                    <a:pt x="4149" y="7870"/>
                  </a:lnTo>
                  <a:lnTo>
                    <a:pt x="3978" y="7741"/>
                  </a:lnTo>
                  <a:lnTo>
                    <a:pt x="3636" y="7399"/>
                  </a:lnTo>
                  <a:lnTo>
                    <a:pt x="3294" y="7014"/>
                  </a:lnTo>
                  <a:lnTo>
                    <a:pt x="2695" y="6373"/>
                  </a:lnTo>
                  <a:lnTo>
                    <a:pt x="1284" y="4876"/>
                  </a:lnTo>
                  <a:lnTo>
                    <a:pt x="856" y="4405"/>
                  </a:lnTo>
                  <a:lnTo>
                    <a:pt x="685" y="4149"/>
                  </a:lnTo>
                  <a:lnTo>
                    <a:pt x="514" y="3892"/>
                  </a:lnTo>
                  <a:lnTo>
                    <a:pt x="386" y="3593"/>
                  </a:lnTo>
                  <a:lnTo>
                    <a:pt x="257" y="3293"/>
                  </a:lnTo>
                  <a:lnTo>
                    <a:pt x="215" y="2951"/>
                  </a:lnTo>
                  <a:lnTo>
                    <a:pt x="172" y="2652"/>
                  </a:lnTo>
                  <a:lnTo>
                    <a:pt x="129" y="2053"/>
                  </a:lnTo>
                  <a:lnTo>
                    <a:pt x="129" y="1454"/>
                  </a:lnTo>
                  <a:lnTo>
                    <a:pt x="129" y="1198"/>
                  </a:lnTo>
                  <a:lnTo>
                    <a:pt x="172" y="941"/>
                  </a:lnTo>
                  <a:lnTo>
                    <a:pt x="257" y="684"/>
                  </a:lnTo>
                  <a:lnTo>
                    <a:pt x="428" y="471"/>
                  </a:lnTo>
                  <a:lnTo>
                    <a:pt x="600" y="299"/>
                  </a:lnTo>
                  <a:lnTo>
                    <a:pt x="813" y="171"/>
                  </a:lnTo>
                  <a:lnTo>
                    <a:pt x="1070" y="128"/>
                  </a:lnTo>
                  <a:close/>
                  <a:moveTo>
                    <a:pt x="1113" y="0"/>
                  </a:moveTo>
                  <a:lnTo>
                    <a:pt x="856" y="43"/>
                  </a:lnTo>
                  <a:lnTo>
                    <a:pt x="642" y="128"/>
                  </a:lnTo>
                  <a:lnTo>
                    <a:pt x="386" y="299"/>
                  </a:lnTo>
                  <a:lnTo>
                    <a:pt x="215" y="471"/>
                  </a:lnTo>
                  <a:lnTo>
                    <a:pt x="86" y="727"/>
                  </a:lnTo>
                  <a:lnTo>
                    <a:pt x="43" y="984"/>
                  </a:lnTo>
                  <a:lnTo>
                    <a:pt x="1" y="1283"/>
                  </a:lnTo>
                  <a:lnTo>
                    <a:pt x="1" y="1540"/>
                  </a:lnTo>
                  <a:lnTo>
                    <a:pt x="1" y="2096"/>
                  </a:lnTo>
                  <a:lnTo>
                    <a:pt x="43" y="2737"/>
                  </a:lnTo>
                  <a:lnTo>
                    <a:pt x="86" y="3079"/>
                  </a:lnTo>
                  <a:lnTo>
                    <a:pt x="172" y="3379"/>
                  </a:lnTo>
                  <a:lnTo>
                    <a:pt x="300" y="3678"/>
                  </a:lnTo>
                  <a:lnTo>
                    <a:pt x="428" y="3978"/>
                  </a:lnTo>
                  <a:lnTo>
                    <a:pt x="600" y="4234"/>
                  </a:lnTo>
                  <a:lnTo>
                    <a:pt x="771" y="4491"/>
                  </a:lnTo>
                  <a:lnTo>
                    <a:pt x="1241" y="5004"/>
                  </a:lnTo>
                  <a:lnTo>
                    <a:pt x="1669" y="5475"/>
                  </a:lnTo>
                  <a:lnTo>
                    <a:pt x="2396" y="6245"/>
                  </a:lnTo>
                  <a:lnTo>
                    <a:pt x="3508" y="7485"/>
                  </a:lnTo>
                  <a:lnTo>
                    <a:pt x="3807" y="7741"/>
                  </a:lnTo>
                  <a:lnTo>
                    <a:pt x="4149" y="7998"/>
                  </a:lnTo>
                  <a:lnTo>
                    <a:pt x="4363" y="8084"/>
                  </a:lnTo>
                  <a:lnTo>
                    <a:pt x="4577" y="8126"/>
                  </a:lnTo>
                  <a:lnTo>
                    <a:pt x="4962" y="8169"/>
                  </a:lnTo>
                  <a:lnTo>
                    <a:pt x="5219" y="8169"/>
                  </a:lnTo>
                  <a:lnTo>
                    <a:pt x="5433" y="8126"/>
                  </a:lnTo>
                  <a:lnTo>
                    <a:pt x="5689" y="8041"/>
                  </a:lnTo>
                  <a:lnTo>
                    <a:pt x="5860" y="7955"/>
                  </a:lnTo>
                  <a:lnTo>
                    <a:pt x="6031" y="7784"/>
                  </a:lnTo>
                  <a:lnTo>
                    <a:pt x="6160" y="7570"/>
                  </a:lnTo>
                  <a:lnTo>
                    <a:pt x="6245" y="7357"/>
                  </a:lnTo>
                  <a:lnTo>
                    <a:pt x="6288" y="7143"/>
                  </a:lnTo>
                  <a:lnTo>
                    <a:pt x="6288" y="6886"/>
                  </a:lnTo>
                  <a:lnTo>
                    <a:pt x="6288" y="6672"/>
                  </a:lnTo>
                  <a:lnTo>
                    <a:pt x="6160" y="6373"/>
                  </a:lnTo>
                  <a:lnTo>
                    <a:pt x="6031" y="6116"/>
                  </a:lnTo>
                  <a:lnTo>
                    <a:pt x="5860" y="5860"/>
                  </a:lnTo>
                  <a:lnTo>
                    <a:pt x="5646" y="5646"/>
                  </a:lnTo>
                  <a:lnTo>
                    <a:pt x="5219" y="5261"/>
                  </a:lnTo>
                  <a:lnTo>
                    <a:pt x="4705" y="4919"/>
                  </a:lnTo>
                  <a:lnTo>
                    <a:pt x="4235" y="4534"/>
                  </a:lnTo>
                  <a:lnTo>
                    <a:pt x="3978" y="4320"/>
                  </a:lnTo>
                  <a:lnTo>
                    <a:pt x="3807" y="4063"/>
                  </a:lnTo>
                  <a:lnTo>
                    <a:pt x="3593" y="3807"/>
                  </a:lnTo>
                  <a:lnTo>
                    <a:pt x="3465" y="3507"/>
                  </a:lnTo>
                  <a:lnTo>
                    <a:pt x="3251" y="2866"/>
                  </a:lnTo>
                  <a:lnTo>
                    <a:pt x="3123" y="2310"/>
                  </a:lnTo>
                  <a:lnTo>
                    <a:pt x="2952" y="1711"/>
                  </a:lnTo>
                  <a:lnTo>
                    <a:pt x="2738" y="1155"/>
                  </a:lnTo>
                  <a:lnTo>
                    <a:pt x="2610" y="898"/>
                  </a:lnTo>
                  <a:lnTo>
                    <a:pt x="2439" y="642"/>
                  </a:lnTo>
                  <a:lnTo>
                    <a:pt x="2268" y="471"/>
                  </a:lnTo>
                  <a:lnTo>
                    <a:pt x="2054" y="299"/>
                  </a:lnTo>
                  <a:lnTo>
                    <a:pt x="1840" y="171"/>
                  </a:lnTo>
                  <a:lnTo>
                    <a:pt x="1626" y="86"/>
                  </a:lnTo>
                  <a:lnTo>
                    <a:pt x="1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682200" y="2709925"/>
              <a:ext cx="73825" cy="108025"/>
            </a:xfrm>
            <a:custGeom>
              <a:avLst/>
              <a:gdLst/>
              <a:ahLst/>
              <a:cxnLst/>
              <a:rect l="l" t="t" r="r" b="b"/>
              <a:pathLst>
                <a:path w="2953" h="4321" extrusionOk="0">
                  <a:moveTo>
                    <a:pt x="600" y="129"/>
                  </a:moveTo>
                  <a:lnTo>
                    <a:pt x="685" y="172"/>
                  </a:lnTo>
                  <a:lnTo>
                    <a:pt x="942" y="257"/>
                  </a:lnTo>
                  <a:lnTo>
                    <a:pt x="1113" y="471"/>
                  </a:lnTo>
                  <a:lnTo>
                    <a:pt x="1241" y="728"/>
                  </a:lnTo>
                  <a:lnTo>
                    <a:pt x="1327" y="984"/>
                  </a:lnTo>
                  <a:lnTo>
                    <a:pt x="1455" y="1540"/>
                  </a:lnTo>
                  <a:lnTo>
                    <a:pt x="1541" y="1840"/>
                  </a:lnTo>
                  <a:lnTo>
                    <a:pt x="1669" y="2096"/>
                  </a:lnTo>
                  <a:lnTo>
                    <a:pt x="1840" y="2353"/>
                  </a:lnTo>
                  <a:lnTo>
                    <a:pt x="2054" y="2567"/>
                  </a:lnTo>
                  <a:lnTo>
                    <a:pt x="2524" y="2995"/>
                  </a:lnTo>
                  <a:lnTo>
                    <a:pt x="2695" y="3251"/>
                  </a:lnTo>
                  <a:lnTo>
                    <a:pt x="2781" y="3380"/>
                  </a:lnTo>
                  <a:lnTo>
                    <a:pt x="2824" y="3508"/>
                  </a:lnTo>
                  <a:lnTo>
                    <a:pt x="2824" y="3764"/>
                  </a:lnTo>
                  <a:lnTo>
                    <a:pt x="2738" y="3978"/>
                  </a:lnTo>
                  <a:lnTo>
                    <a:pt x="2695" y="4064"/>
                  </a:lnTo>
                  <a:lnTo>
                    <a:pt x="2610" y="4149"/>
                  </a:lnTo>
                  <a:lnTo>
                    <a:pt x="2396" y="4192"/>
                  </a:lnTo>
                  <a:lnTo>
                    <a:pt x="2182" y="4192"/>
                  </a:lnTo>
                  <a:lnTo>
                    <a:pt x="2011" y="4107"/>
                  </a:lnTo>
                  <a:lnTo>
                    <a:pt x="1883" y="4021"/>
                  </a:lnTo>
                  <a:lnTo>
                    <a:pt x="1712" y="3850"/>
                  </a:lnTo>
                  <a:lnTo>
                    <a:pt x="642" y="2524"/>
                  </a:lnTo>
                  <a:lnTo>
                    <a:pt x="471" y="2310"/>
                  </a:lnTo>
                  <a:lnTo>
                    <a:pt x="300" y="2011"/>
                  </a:lnTo>
                  <a:lnTo>
                    <a:pt x="215" y="1712"/>
                  </a:lnTo>
                  <a:lnTo>
                    <a:pt x="172" y="1412"/>
                  </a:lnTo>
                  <a:lnTo>
                    <a:pt x="129" y="856"/>
                  </a:lnTo>
                  <a:lnTo>
                    <a:pt x="172" y="557"/>
                  </a:lnTo>
                  <a:lnTo>
                    <a:pt x="215" y="428"/>
                  </a:lnTo>
                  <a:lnTo>
                    <a:pt x="258" y="300"/>
                  </a:lnTo>
                  <a:lnTo>
                    <a:pt x="343" y="215"/>
                  </a:lnTo>
                  <a:lnTo>
                    <a:pt x="471" y="172"/>
                  </a:lnTo>
                  <a:lnTo>
                    <a:pt x="600" y="129"/>
                  </a:lnTo>
                  <a:close/>
                  <a:moveTo>
                    <a:pt x="514" y="1"/>
                  </a:moveTo>
                  <a:lnTo>
                    <a:pt x="386" y="43"/>
                  </a:lnTo>
                  <a:lnTo>
                    <a:pt x="258" y="129"/>
                  </a:lnTo>
                  <a:lnTo>
                    <a:pt x="172" y="215"/>
                  </a:lnTo>
                  <a:lnTo>
                    <a:pt x="86" y="343"/>
                  </a:lnTo>
                  <a:lnTo>
                    <a:pt x="44" y="599"/>
                  </a:lnTo>
                  <a:lnTo>
                    <a:pt x="1" y="899"/>
                  </a:lnTo>
                  <a:lnTo>
                    <a:pt x="1" y="1155"/>
                  </a:lnTo>
                  <a:lnTo>
                    <a:pt x="44" y="1498"/>
                  </a:lnTo>
                  <a:lnTo>
                    <a:pt x="86" y="1840"/>
                  </a:lnTo>
                  <a:lnTo>
                    <a:pt x="215" y="2139"/>
                  </a:lnTo>
                  <a:lnTo>
                    <a:pt x="386" y="2396"/>
                  </a:lnTo>
                  <a:lnTo>
                    <a:pt x="771" y="2866"/>
                  </a:lnTo>
                  <a:lnTo>
                    <a:pt x="1113" y="3337"/>
                  </a:lnTo>
                  <a:lnTo>
                    <a:pt x="1626" y="3978"/>
                  </a:lnTo>
                  <a:lnTo>
                    <a:pt x="1797" y="4149"/>
                  </a:lnTo>
                  <a:lnTo>
                    <a:pt x="2011" y="4278"/>
                  </a:lnTo>
                  <a:lnTo>
                    <a:pt x="2268" y="4321"/>
                  </a:lnTo>
                  <a:lnTo>
                    <a:pt x="2482" y="4321"/>
                  </a:lnTo>
                  <a:lnTo>
                    <a:pt x="2610" y="4278"/>
                  </a:lnTo>
                  <a:lnTo>
                    <a:pt x="2738" y="4192"/>
                  </a:lnTo>
                  <a:lnTo>
                    <a:pt x="2824" y="4107"/>
                  </a:lnTo>
                  <a:lnTo>
                    <a:pt x="2867" y="4021"/>
                  </a:lnTo>
                  <a:lnTo>
                    <a:pt x="2952" y="3764"/>
                  </a:lnTo>
                  <a:lnTo>
                    <a:pt x="2952" y="3508"/>
                  </a:lnTo>
                  <a:lnTo>
                    <a:pt x="2824" y="3208"/>
                  </a:lnTo>
                  <a:lnTo>
                    <a:pt x="2653" y="2952"/>
                  </a:lnTo>
                  <a:lnTo>
                    <a:pt x="2439" y="2781"/>
                  </a:lnTo>
                  <a:lnTo>
                    <a:pt x="2225" y="2567"/>
                  </a:lnTo>
                  <a:lnTo>
                    <a:pt x="1968" y="2353"/>
                  </a:lnTo>
                  <a:lnTo>
                    <a:pt x="1797" y="2096"/>
                  </a:lnTo>
                  <a:lnTo>
                    <a:pt x="1626" y="1797"/>
                  </a:lnTo>
                  <a:lnTo>
                    <a:pt x="1541" y="1455"/>
                  </a:lnTo>
                  <a:lnTo>
                    <a:pt x="1412" y="856"/>
                  </a:lnTo>
                  <a:lnTo>
                    <a:pt x="1327" y="557"/>
                  </a:lnTo>
                  <a:lnTo>
                    <a:pt x="1156" y="300"/>
                  </a:lnTo>
                  <a:lnTo>
                    <a:pt x="942" y="129"/>
                  </a:lnTo>
                  <a:lnTo>
                    <a:pt x="728" y="43"/>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569950" y="2564500"/>
              <a:ext cx="389225" cy="402075"/>
            </a:xfrm>
            <a:custGeom>
              <a:avLst/>
              <a:gdLst/>
              <a:ahLst/>
              <a:cxnLst/>
              <a:rect l="l" t="t" r="r" b="b"/>
              <a:pathLst>
                <a:path w="15569" h="16083" extrusionOk="0">
                  <a:moveTo>
                    <a:pt x="4063" y="129"/>
                  </a:moveTo>
                  <a:lnTo>
                    <a:pt x="4491" y="172"/>
                  </a:lnTo>
                  <a:lnTo>
                    <a:pt x="4876" y="215"/>
                  </a:lnTo>
                  <a:lnTo>
                    <a:pt x="5304" y="300"/>
                  </a:lnTo>
                  <a:lnTo>
                    <a:pt x="5689" y="429"/>
                  </a:lnTo>
                  <a:lnTo>
                    <a:pt x="6073" y="600"/>
                  </a:lnTo>
                  <a:lnTo>
                    <a:pt x="6458" y="814"/>
                  </a:lnTo>
                  <a:lnTo>
                    <a:pt x="6801" y="1070"/>
                  </a:lnTo>
                  <a:lnTo>
                    <a:pt x="7143" y="1370"/>
                  </a:lnTo>
                  <a:lnTo>
                    <a:pt x="7442" y="1669"/>
                  </a:lnTo>
                  <a:lnTo>
                    <a:pt x="7741" y="2011"/>
                  </a:lnTo>
                  <a:lnTo>
                    <a:pt x="7998" y="2353"/>
                  </a:lnTo>
                  <a:lnTo>
                    <a:pt x="8212" y="2738"/>
                  </a:lnTo>
                  <a:lnTo>
                    <a:pt x="8426" y="3123"/>
                  </a:lnTo>
                  <a:lnTo>
                    <a:pt x="8597" y="3551"/>
                  </a:lnTo>
                  <a:lnTo>
                    <a:pt x="8725" y="4021"/>
                  </a:lnTo>
                  <a:lnTo>
                    <a:pt x="8854" y="4449"/>
                  </a:lnTo>
                  <a:lnTo>
                    <a:pt x="8896" y="4920"/>
                  </a:lnTo>
                  <a:lnTo>
                    <a:pt x="9025" y="6032"/>
                  </a:lnTo>
                  <a:lnTo>
                    <a:pt x="9110" y="6588"/>
                  </a:lnTo>
                  <a:lnTo>
                    <a:pt x="9196" y="7144"/>
                  </a:lnTo>
                  <a:lnTo>
                    <a:pt x="9324" y="7571"/>
                  </a:lnTo>
                  <a:lnTo>
                    <a:pt x="9495" y="7999"/>
                  </a:lnTo>
                  <a:lnTo>
                    <a:pt x="9666" y="8384"/>
                  </a:lnTo>
                  <a:lnTo>
                    <a:pt x="9880" y="8812"/>
                  </a:lnTo>
                  <a:lnTo>
                    <a:pt x="10137" y="9197"/>
                  </a:lnTo>
                  <a:lnTo>
                    <a:pt x="10393" y="9539"/>
                  </a:lnTo>
                  <a:lnTo>
                    <a:pt x="10693" y="9924"/>
                  </a:lnTo>
                  <a:lnTo>
                    <a:pt x="10992" y="10223"/>
                  </a:lnTo>
                  <a:lnTo>
                    <a:pt x="11334" y="10565"/>
                  </a:lnTo>
                  <a:lnTo>
                    <a:pt x="11676" y="10822"/>
                  </a:lnTo>
                  <a:lnTo>
                    <a:pt x="12061" y="11078"/>
                  </a:lnTo>
                  <a:lnTo>
                    <a:pt x="12446" y="11335"/>
                  </a:lnTo>
                  <a:lnTo>
                    <a:pt x="13302" y="11806"/>
                  </a:lnTo>
                  <a:lnTo>
                    <a:pt x="13729" y="12062"/>
                  </a:lnTo>
                  <a:lnTo>
                    <a:pt x="14114" y="12319"/>
                  </a:lnTo>
                  <a:lnTo>
                    <a:pt x="14499" y="12575"/>
                  </a:lnTo>
                  <a:lnTo>
                    <a:pt x="14841" y="12918"/>
                  </a:lnTo>
                  <a:lnTo>
                    <a:pt x="15012" y="13131"/>
                  </a:lnTo>
                  <a:lnTo>
                    <a:pt x="15141" y="13345"/>
                  </a:lnTo>
                  <a:lnTo>
                    <a:pt x="15269" y="13559"/>
                  </a:lnTo>
                  <a:lnTo>
                    <a:pt x="15355" y="13816"/>
                  </a:lnTo>
                  <a:lnTo>
                    <a:pt x="15397" y="14072"/>
                  </a:lnTo>
                  <a:lnTo>
                    <a:pt x="15440" y="14329"/>
                  </a:lnTo>
                  <a:lnTo>
                    <a:pt x="15440" y="14586"/>
                  </a:lnTo>
                  <a:lnTo>
                    <a:pt x="15397" y="14842"/>
                  </a:lnTo>
                  <a:lnTo>
                    <a:pt x="15355" y="15099"/>
                  </a:lnTo>
                  <a:lnTo>
                    <a:pt x="15226" y="15313"/>
                  </a:lnTo>
                  <a:lnTo>
                    <a:pt x="15098" y="15527"/>
                  </a:lnTo>
                  <a:lnTo>
                    <a:pt x="14927" y="15698"/>
                  </a:lnTo>
                  <a:lnTo>
                    <a:pt x="14670" y="15826"/>
                  </a:lnTo>
                  <a:lnTo>
                    <a:pt x="14328" y="15954"/>
                  </a:lnTo>
                  <a:lnTo>
                    <a:pt x="13687" y="15954"/>
                  </a:lnTo>
                  <a:lnTo>
                    <a:pt x="13387" y="15869"/>
                  </a:lnTo>
                  <a:lnTo>
                    <a:pt x="13045" y="15740"/>
                  </a:lnTo>
                  <a:lnTo>
                    <a:pt x="12446" y="15441"/>
                  </a:lnTo>
                  <a:lnTo>
                    <a:pt x="11805" y="15099"/>
                  </a:lnTo>
                  <a:lnTo>
                    <a:pt x="11206" y="14799"/>
                  </a:lnTo>
                  <a:lnTo>
                    <a:pt x="10907" y="14714"/>
                  </a:lnTo>
                  <a:lnTo>
                    <a:pt x="10564" y="14628"/>
                  </a:lnTo>
                  <a:lnTo>
                    <a:pt x="9923" y="14586"/>
                  </a:lnTo>
                  <a:lnTo>
                    <a:pt x="9281" y="14586"/>
                  </a:lnTo>
                  <a:lnTo>
                    <a:pt x="8640" y="14628"/>
                  </a:lnTo>
                  <a:lnTo>
                    <a:pt x="7913" y="14714"/>
                  </a:lnTo>
                  <a:lnTo>
                    <a:pt x="7228" y="14714"/>
                  </a:lnTo>
                  <a:lnTo>
                    <a:pt x="6843" y="14671"/>
                  </a:lnTo>
                  <a:lnTo>
                    <a:pt x="6501" y="14586"/>
                  </a:lnTo>
                  <a:lnTo>
                    <a:pt x="6202" y="14457"/>
                  </a:lnTo>
                  <a:lnTo>
                    <a:pt x="5860" y="14329"/>
                  </a:lnTo>
                  <a:lnTo>
                    <a:pt x="5860" y="14329"/>
                  </a:lnTo>
                  <a:lnTo>
                    <a:pt x="5817" y="14286"/>
                  </a:lnTo>
                  <a:lnTo>
                    <a:pt x="5774" y="14329"/>
                  </a:lnTo>
                  <a:lnTo>
                    <a:pt x="5774" y="14329"/>
                  </a:lnTo>
                  <a:lnTo>
                    <a:pt x="5346" y="14115"/>
                  </a:lnTo>
                  <a:lnTo>
                    <a:pt x="4619" y="13645"/>
                  </a:lnTo>
                  <a:lnTo>
                    <a:pt x="3935" y="13089"/>
                  </a:lnTo>
                  <a:lnTo>
                    <a:pt x="3293" y="12490"/>
                  </a:lnTo>
                  <a:lnTo>
                    <a:pt x="2695" y="11848"/>
                  </a:lnTo>
                  <a:lnTo>
                    <a:pt x="2181" y="11164"/>
                  </a:lnTo>
                  <a:lnTo>
                    <a:pt x="1711" y="10437"/>
                  </a:lnTo>
                  <a:lnTo>
                    <a:pt x="1283" y="9667"/>
                  </a:lnTo>
                  <a:lnTo>
                    <a:pt x="898" y="8897"/>
                  </a:lnTo>
                  <a:lnTo>
                    <a:pt x="599" y="8085"/>
                  </a:lnTo>
                  <a:lnTo>
                    <a:pt x="385" y="7229"/>
                  </a:lnTo>
                  <a:lnTo>
                    <a:pt x="214" y="6374"/>
                  </a:lnTo>
                  <a:lnTo>
                    <a:pt x="128" y="5518"/>
                  </a:lnTo>
                  <a:lnTo>
                    <a:pt x="128" y="4620"/>
                  </a:lnTo>
                  <a:lnTo>
                    <a:pt x="171" y="4107"/>
                  </a:lnTo>
                  <a:lnTo>
                    <a:pt x="214" y="3636"/>
                  </a:lnTo>
                  <a:lnTo>
                    <a:pt x="342" y="3123"/>
                  </a:lnTo>
                  <a:lnTo>
                    <a:pt x="470" y="2653"/>
                  </a:lnTo>
                  <a:lnTo>
                    <a:pt x="642" y="2225"/>
                  </a:lnTo>
                  <a:lnTo>
                    <a:pt x="855" y="1840"/>
                  </a:lnTo>
                  <a:lnTo>
                    <a:pt x="1112" y="1455"/>
                  </a:lnTo>
                  <a:lnTo>
                    <a:pt x="1454" y="1113"/>
                  </a:lnTo>
                  <a:lnTo>
                    <a:pt x="1754" y="899"/>
                  </a:lnTo>
                  <a:lnTo>
                    <a:pt x="2096" y="642"/>
                  </a:lnTo>
                  <a:lnTo>
                    <a:pt x="2481" y="471"/>
                  </a:lnTo>
                  <a:lnTo>
                    <a:pt x="2866" y="343"/>
                  </a:lnTo>
                  <a:lnTo>
                    <a:pt x="3251" y="258"/>
                  </a:lnTo>
                  <a:lnTo>
                    <a:pt x="3636" y="172"/>
                  </a:lnTo>
                  <a:lnTo>
                    <a:pt x="4063" y="129"/>
                  </a:lnTo>
                  <a:close/>
                  <a:moveTo>
                    <a:pt x="4277" y="1"/>
                  </a:moveTo>
                  <a:lnTo>
                    <a:pt x="3892" y="44"/>
                  </a:lnTo>
                  <a:lnTo>
                    <a:pt x="3464" y="86"/>
                  </a:lnTo>
                  <a:lnTo>
                    <a:pt x="3037" y="172"/>
                  </a:lnTo>
                  <a:lnTo>
                    <a:pt x="2652" y="258"/>
                  </a:lnTo>
                  <a:lnTo>
                    <a:pt x="2310" y="429"/>
                  </a:lnTo>
                  <a:lnTo>
                    <a:pt x="1925" y="600"/>
                  </a:lnTo>
                  <a:lnTo>
                    <a:pt x="1583" y="856"/>
                  </a:lnTo>
                  <a:lnTo>
                    <a:pt x="1283" y="1113"/>
                  </a:lnTo>
                  <a:lnTo>
                    <a:pt x="1027" y="1412"/>
                  </a:lnTo>
                  <a:lnTo>
                    <a:pt x="770" y="1712"/>
                  </a:lnTo>
                  <a:lnTo>
                    <a:pt x="513" y="2182"/>
                  </a:lnTo>
                  <a:lnTo>
                    <a:pt x="342" y="2653"/>
                  </a:lnTo>
                  <a:lnTo>
                    <a:pt x="171" y="3166"/>
                  </a:lnTo>
                  <a:lnTo>
                    <a:pt x="86" y="3636"/>
                  </a:lnTo>
                  <a:lnTo>
                    <a:pt x="0" y="4577"/>
                  </a:lnTo>
                  <a:lnTo>
                    <a:pt x="0" y="5518"/>
                  </a:lnTo>
                  <a:lnTo>
                    <a:pt x="86" y="6374"/>
                  </a:lnTo>
                  <a:lnTo>
                    <a:pt x="257" y="7229"/>
                  </a:lnTo>
                  <a:lnTo>
                    <a:pt x="470" y="8085"/>
                  </a:lnTo>
                  <a:lnTo>
                    <a:pt x="770" y="8940"/>
                  </a:lnTo>
                  <a:lnTo>
                    <a:pt x="1155" y="9753"/>
                  </a:lnTo>
                  <a:lnTo>
                    <a:pt x="1583" y="10522"/>
                  </a:lnTo>
                  <a:lnTo>
                    <a:pt x="2053" y="11250"/>
                  </a:lnTo>
                  <a:lnTo>
                    <a:pt x="2609" y="11934"/>
                  </a:lnTo>
                  <a:lnTo>
                    <a:pt x="3208" y="12575"/>
                  </a:lnTo>
                  <a:lnTo>
                    <a:pt x="3849" y="13174"/>
                  </a:lnTo>
                  <a:lnTo>
                    <a:pt x="4534" y="13730"/>
                  </a:lnTo>
                  <a:lnTo>
                    <a:pt x="5304" y="14201"/>
                  </a:lnTo>
                  <a:lnTo>
                    <a:pt x="6073" y="14628"/>
                  </a:lnTo>
                  <a:lnTo>
                    <a:pt x="6116" y="14628"/>
                  </a:lnTo>
                  <a:lnTo>
                    <a:pt x="6142" y="14603"/>
                  </a:lnTo>
                  <a:lnTo>
                    <a:pt x="6416" y="14671"/>
                  </a:lnTo>
                  <a:lnTo>
                    <a:pt x="6715" y="14757"/>
                  </a:lnTo>
                  <a:lnTo>
                    <a:pt x="7014" y="14799"/>
                  </a:lnTo>
                  <a:lnTo>
                    <a:pt x="7699" y="14842"/>
                  </a:lnTo>
                  <a:lnTo>
                    <a:pt x="8340" y="14799"/>
                  </a:lnTo>
                  <a:lnTo>
                    <a:pt x="9025" y="14757"/>
                  </a:lnTo>
                  <a:lnTo>
                    <a:pt x="9709" y="14714"/>
                  </a:lnTo>
                  <a:lnTo>
                    <a:pt x="10051" y="14714"/>
                  </a:lnTo>
                  <a:lnTo>
                    <a:pt x="10393" y="14757"/>
                  </a:lnTo>
                  <a:lnTo>
                    <a:pt x="10735" y="14799"/>
                  </a:lnTo>
                  <a:lnTo>
                    <a:pt x="11078" y="14885"/>
                  </a:lnTo>
                  <a:lnTo>
                    <a:pt x="11377" y="15056"/>
                  </a:lnTo>
                  <a:lnTo>
                    <a:pt x="11719" y="15184"/>
                  </a:lnTo>
                  <a:lnTo>
                    <a:pt x="12361" y="15569"/>
                  </a:lnTo>
                  <a:lnTo>
                    <a:pt x="13002" y="15869"/>
                  </a:lnTo>
                  <a:lnTo>
                    <a:pt x="13344" y="15997"/>
                  </a:lnTo>
                  <a:lnTo>
                    <a:pt x="13687" y="16083"/>
                  </a:lnTo>
                  <a:lnTo>
                    <a:pt x="14328" y="16083"/>
                  </a:lnTo>
                  <a:lnTo>
                    <a:pt x="14670" y="15997"/>
                  </a:lnTo>
                  <a:lnTo>
                    <a:pt x="14927" y="15826"/>
                  </a:lnTo>
                  <a:lnTo>
                    <a:pt x="15141" y="15655"/>
                  </a:lnTo>
                  <a:lnTo>
                    <a:pt x="15312" y="15484"/>
                  </a:lnTo>
                  <a:lnTo>
                    <a:pt x="15397" y="15270"/>
                  </a:lnTo>
                  <a:lnTo>
                    <a:pt x="15483" y="15056"/>
                  </a:lnTo>
                  <a:lnTo>
                    <a:pt x="15568" y="14757"/>
                  </a:lnTo>
                  <a:lnTo>
                    <a:pt x="15568" y="14457"/>
                  </a:lnTo>
                  <a:lnTo>
                    <a:pt x="15568" y="14158"/>
                  </a:lnTo>
                  <a:lnTo>
                    <a:pt x="15483" y="13859"/>
                  </a:lnTo>
                  <a:lnTo>
                    <a:pt x="15397" y="13602"/>
                  </a:lnTo>
                  <a:lnTo>
                    <a:pt x="15269" y="13303"/>
                  </a:lnTo>
                  <a:lnTo>
                    <a:pt x="15098" y="13046"/>
                  </a:lnTo>
                  <a:lnTo>
                    <a:pt x="14965" y="12880"/>
                  </a:lnTo>
                  <a:lnTo>
                    <a:pt x="14965" y="12880"/>
                  </a:lnTo>
                  <a:lnTo>
                    <a:pt x="14970" y="12875"/>
                  </a:lnTo>
                  <a:lnTo>
                    <a:pt x="14927" y="12832"/>
                  </a:lnTo>
                  <a:lnTo>
                    <a:pt x="14585" y="12490"/>
                  </a:lnTo>
                  <a:lnTo>
                    <a:pt x="14200" y="12190"/>
                  </a:lnTo>
                  <a:lnTo>
                    <a:pt x="13815" y="11934"/>
                  </a:lnTo>
                  <a:lnTo>
                    <a:pt x="13387" y="11677"/>
                  </a:lnTo>
                  <a:lnTo>
                    <a:pt x="12532" y="11207"/>
                  </a:lnTo>
                  <a:lnTo>
                    <a:pt x="12104" y="10950"/>
                  </a:lnTo>
                  <a:lnTo>
                    <a:pt x="11719" y="10694"/>
                  </a:lnTo>
                  <a:lnTo>
                    <a:pt x="11334" y="10394"/>
                  </a:lnTo>
                  <a:lnTo>
                    <a:pt x="10992" y="10052"/>
                  </a:lnTo>
                  <a:lnTo>
                    <a:pt x="10693" y="9710"/>
                  </a:lnTo>
                  <a:lnTo>
                    <a:pt x="10393" y="9325"/>
                  </a:lnTo>
                  <a:lnTo>
                    <a:pt x="10137" y="8940"/>
                  </a:lnTo>
                  <a:lnTo>
                    <a:pt x="9880" y="8512"/>
                  </a:lnTo>
                  <a:lnTo>
                    <a:pt x="9666" y="8085"/>
                  </a:lnTo>
                  <a:lnTo>
                    <a:pt x="9495" y="7657"/>
                  </a:lnTo>
                  <a:lnTo>
                    <a:pt x="9367" y="7144"/>
                  </a:lnTo>
                  <a:lnTo>
                    <a:pt x="9238" y="6588"/>
                  </a:lnTo>
                  <a:lnTo>
                    <a:pt x="9110" y="5518"/>
                  </a:lnTo>
                  <a:lnTo>
                    <a:pt x="8982" y="4535"/>
                  </a:lnTo>
                  <a:lnTo>
                    <a:pt x="8854" y="4064"/>
                  </a:lnTo>
                  <a:lnTo>
                    <a:pt x="8725" y="3594"/>
                  </a:lnTo>
                  <a:lnTo>
                    <a:pt x="8554" y="3166"/>
                  </a:lnTo>
                  <a:lnTo>
                    <a:pt x="8383" y="2781"/>
                  </a:lnTo>
                  <a:lnTo>
                    <a:pt x="8126" y="2396"/>
                  </a:lnTo>
                  <a:lnTo>
                    <a:pt x="7913" y="2011"/>
                  </a:lnTo>
                  <a:lnTo>
                    <a:pt x="7613" y="1669"/>
                  </a:lnTo>
                  <a:lnTo>
                    <a:pt x="7314" y="1370"/>
                  </a:lnTo>
                  <a:lnTo>
                    <a:pt x="6972" y="1070"/>
                  </a:lnTo>
                  <a:lnTo>
                    <a:pt x="6629" y="814"/>
                  </a:lnTo>
                  <a:lnTo>
                    <a:pt x="6287" y="557"/>
                  </a:lnTo>
                  <a:lnTo>
                    <a:pt x="5902" y="386"/>
                  </a:lnTo>
                  <a:lnTo>
                    <a:pt x="5517" y="258"/>
                  </a:lnTo>
                  <a:lnTo>
                    <a:pt x="5132" y="129"/>
                  </a:lnTo>
                  <a:lnTo>
                    <a:pt x="4705" y="44"/>
                  </a:lnTo>
                  <a:lnTo>
                    <a:pt x="4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3521825" y="2429775"/>
              <a:ext cx="582775" cy="591325"/>
            </a:xfrm>
            <a:custGeom>
              <a:avLst/>
              <a:gdLst/>
              <a:ahLst/>
              <a:cxnLst/>
              <a:rect l="l" t="t" r="r" b="b"/>
              <a:pathLst>
                <a:path w="23311" h="23653" extrusionOk="0">
                  <a:moveTo>
                    <a:pt x="3721" y="129"/>
                  </a:moveTo>
                  <a:lnTo>
                    <a:pt x="4748" y="257"/>
                  </a:lnTo>
                  <a:lnTo>
                    <a:pt x="5732" y="386"/>
                  </a:lnTo>
                  <a:lnTo>
                    <a:pt x="6202" y="514"/>
                  </a:lnTo>
                  <a:lnTo>
                    <a:pt x="6673" y="685"/>
                  </a:lnTo>
                  <a:lnTo>
                    <a:pt x="7143" y="856"/>
                  </a:lnTo>
                  <a:lnTo>
                    <a:pt x="7571" y="1070"/>
                  </a:lnTo>
                  <a:lnTo>
                    <a:pt x="7998" y="1327"/>
                  </a:lnTo>
                  <a:lnTo>
                    <a:pt x="8383" y="1626"/>
                  </a:lnTo>
                  <a:lnTo>
                    <a:pt x="8683" y="1883"/>
                  </a:lnTo>
                  <a:lnTo>
                    <a:pt x="8982" y="2225"/>
                  </a:lnTo>
                  <a:lnTo>
                    <a:pt x="9239" y="2567"/>
                  </a:lnTo>
                  <a:lnTo>
                    <a:pt x="9495" y="2909"/>
                  </a:lnTo>
                  <a:lnTo>
                    <a:pt x="9666" y="3337"/>
                  </a:lnTo>
                  <a:lnTo>
                    <a:pt x="9795" y="3765"/>
                  </a:lnTo>
                  <a:lnTo>
                    <a:pt x="9880" y="4192"/>
                  </a:lnTo>
                  <a:lnTo>
                    <a:pt x="9923" y="4620"/>
                  </a:lnTo>
                  <a:lnTo>
                    <a:pt x="10009" y="5433"/>
                  </a:lnTo>
                  <a:lnTo>
                    <a:pt x="10094" y="5860"/>
                  </a:lnTo>
                  <a:lnTo>
                    <a:pt x="10265" y="6245"/>
                  </a:lnTo>
                  <a:lnTo>
                    <a:pt x="10479" y="6588"/>
                  </a:lnTo>
                  <a:lnTo>
                    <a:pt x="10779" y="6844"/>
                  </a:lnTo>
                  <a:lnTo>
                    <a:pt x="11078" y="7101"/>
                  </a:lnTo>
                  <a:lnTo>
                    <a:pt x="11463" y="7272"/>
                  </a:lnTo>
                  <a:lnTo>
                    <a:pt x="12275" y="7528"/>
                  </a:lnTo>
                  <a:lnTo>
                    <a:pt x="12660" y="7700"/>
                  </a:lnTo>
                  <a:lnTo>
                    <a:pt x="13003" y="7871"/>
                  </a:lnTo>
                  <a:lnTo>
                    <a:pt x="13302" y="8084"/>
                  </a:lnTo>
                  <a:lnTo>
                    <a:pt x="13601" y="8341"/>
                  </a:lnTo>
                  <a:lnTo>
                    <a:pt x="13858" y="8598"/>
                  </a:lnTo>
                  <a:lnTo>
                    <a:pt x="14072" y="8897"/>
                  </a:lnTo>
                  <a:lnTo>
                    <a:pt x="14500" y="9539"/>
                  </a:lnTo>
                  <a:lnTo>
                    <a:pt x="14884" y="10223"/>
                  </a:lnTo>
                  <a:lnTo>
                    <a:pt x="15184" y="10907"/>
                  </a:lnTo>
                  <a:lnTo>
                    <a:pt x="15483" y="11634"/>
                  </a:lnTo>
                  <a:lnTo>
                    <a:pt x="15825" y="12404"/>
                  </a:lnTo>
                  <a:lnTo>
                    <a:pt x="16168" y="13131"/>
                  </a:lnTo>
                  <a:lnTo>
                    <a:pt x="16595" y="13858"/>
                  </a:lnTo>
                  <a:lnTo>
                    <a:pt x="17066" y="14543"/>
                  </a:lnTo>
                  <a:lnTo>
                    <a:pt x="17365" y="14928"/>
                  </a:lnTo>
                  <a:lnTo>
                    <a:pt x="17665" y="15270"/>
                  </a:lnTo>
                  <a:lnTo>
                    <a:pt x="18007" y="15612"/>
                  </a:lnTo>
                  <a:lnTo>
                    <a:pt x="18349" y="15911"/>
                  </a:lnTo>
                  <a:lnTo>
                    <a:pt x="18777" y="16211"/>
                  </a:lnTo>
                  <a:lnTo>
                    <a:pt x="19162" y="16467"/>
                  </a:lnTo>
                  <a:lnTo>
                    <a:pt x="20017" y="16981"/>
                  </a:lnTo>
                  <a:lnTo>
                    <a:pt x="20872" y="17451"/>
                  </a:lnTo>
                  <a:lnTo>
                    <a:pt x="21300" y="17751"/>
                  </a:lnTo>
                  <a:lnTo>
                    <a:pt x="21685" y="18007"/>
                  </a:lnTo>
                  <a:lnTo>
                    <a:pt x="21685" y="18007"/>
                  </a:lnTo>
                  <a:lnTo>
                    <a:pt x="21728" y="18050"/>
                  </a:lnTo>
                  <a:lnTo>
                    <a:pt x="21731" y="18047"/>
                  </a:lnTo>
                  <a:lnTo>
                    <a:pt x="22027" y="18307"/>
                  </a:lnTo>
                  <a:lnTo>
                    <a:pt x="22369" y="18649"/>
                  </a:lnTo>
                  <a:lnTo>
                    <a:pt x="22626" y="19034"/>
                  </a:lnTo>
                  <a:lnTo>
                    <a:pt x="22883" y="19419"/>
                  </a:lnTo>
                  <a:lnTo>
                    <a:pt x="23054" y="19804"/>
                  </a:lnTo>
                  <a:lnTo>
                    <a:pt x="23182" y="20274"/>
                  </a:lnTo>
                  <a:lnTo>
                    <a:pt x="23182" y="20702"/>
                  </a:lnTo>
                  <a:lnTo>
                    <a:pt x="23096" y="21172"/>
                  </a:lnTo>
                  <a:lnTo>
                    <a:pt x="22968" y="21557"/>
                  </a:lnTo>
                  <a:lnTo>
                    <a:pt x="22712" y="21942"/>
                  </a:lnTo>
                  <a:lnTo>
                    <a:pt x="22455" y="22241"/>
                  </a:lnTo>
                  <a:lnTo>
                    <a:pt x="22155" y="22541"/>
                  </a:lnTo>
                  <a:lnTo>
                    <a:pt x="21813" y="22797"/>
                  </a:lnTo>
                  <a:lnTo>
                    <a:pt x="21428" y="23011"/>
                  </a:lnTo>
                  <a:lnTo>
                    <a:pt x="21001" y="23140"/>
                  </a:lnTo>
                  <a:lnTo>
                    <a:pt x="20616" y="23268"/>
                  </a:lnTo>
                  <a:lnTo>
                    <a:pt x="20060" y="23353"/>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7"/>
                  </a:lnTo>
                  <a:lnTo>
                    <a:pt x="5176" y="22584"/>
                  </a:lnTo>
                  <a:lnTo>
                    <a:pt x="4748" y="22370"/>
                  </a:lnTo>
                  <a:lnTo>
                    <a:pt x="3978" y="21857"/>
                  </a:lnTo>
                  <a:lnTo>
                    <a:pt x="3208" y="21300"/>
                  </a:lnTo>
                  <a:lnTo>
                    <a:pt x="3037" y="21087"/>
                  </a:lnTo>
                  <a:lnTo>
                    <a:pt x="2952" y="20958"/>
                  </a:lnTo>
                  <a:lnTo>
                    <a:pt x="2866" y="20830"/>
                  </a:lnTo>
                  <a:lnTo>
                    <a:pt x="2609" y="20360"/>
                  </a:lnTo>
                  <a:lnTo>
                    <a:pt x="2053" y="19333"/>
                  </a:lnTo>
                  <a:lnTo>
                    <a:pt x="1027" y="17366"/>
                  </a:lnTo>
                  <a:lnTo>
                    <a:pt x="770" y="16938"/>
                  </a:lnTo>
                  <a:lnTo>
                    <a:pt x="556" y="16425"/>
                  </a:lnTo>
                  <a:lnTo>
                    <a:pt x="385" y="15954"/>
                  </a:lnTo>
                  <a:lnTo>
                    <a:pt x="257" y="15441"/>
                  </a:lnTo>
                  <a:lnTo>
                    <a:pt x="171" y="14885"/>
                  </a:lnTo>
                  <a:lnTo>
                    <a:pt x="129" y="14329"/>
                  </a:lnTo>
                  <a:lnTo>
                    <a:pt x="171" y="13773"/>
                  </a:lnTo>
                  <a:lnTo>
                    <a:pt x="214" y="13174"/>
                  </a:lnTo>
                  <a:lnTo>
                    <a:pt x="343" y="12148"/>
                  </a:lnTo>
                  <a:lnTo>
                    <a:pt x="428" y="11078"/>
                  </a:lnTo>
                  <a:lnTo>
                    <a:pt x="428" y="10095"/>
                  </a:lnTo>
                  <a:lnTo>
                    <a:pt x="428" y="9068"/>
                  </a:lnTo>
                  <a:lnTo>
                    <a:pt x="385" y="7101"/>
                  </a:lnTo>
                  <a:lnTo>
                    <a:pt x="385" y="6117"/>
                  </a:lnTo>
                  <a:lnTo>
                    <a:pt x="428" y="5091"/>
                  </a:lnTo>
                  <a:lnTo>
                    <a:pt x="514" y="4107"/>
                  </a:lnTo>
                  <a:lnTo>
                    <a:pt x="685" y="3166"/>
                  </a:lnTo>
                  <a:lnTo>
                    <a:pt x="813" y="2695"/>
                  </a:lnTo>
                  <a:lnTo>
                    <a:pt x="941" y="2182"/>
                  </a:lnTo>
                  <a:lnTo>
                    <a:pt x="1112" y="1754"/>
                  </a:lnTo>
                  <a:lnTo>
                    <a:pt x="1326" y="1284"/>
                  </a:lnTo>
                  <a:lnTo>
                    <a:pt x="1540" y="899"/>
                  </a:lnTo>
                  <a:lnTo>
                    <a:pt x="1668" y="685"/>
                  </a:lnTo>
                  <a:lnTo>
                    <a:pt x="1839" y="514"/>
                  </a:lnTo>
                  <a:lnTo>
                    <a:pt x="2011" y="386"/>
                  </a:lnTo>
                  <a:lnTo>
                    <a:pt x="2267" y="257"/>
                  </a:lnTo>
                  <a:lnTo>
                    <a:pt x="2481" y="172"/>
                  </a:lnTo>
                  <a:lnTo>
                    <a:pt x="2738" y="129"/>
                  </a:lnTo>
                  <a:close/>
                  <a:moveTo>
                    <a:pt x="3080" y="1"/>
                  </a:moveTo>
                  <a:lnTo>
                    <a:pt x="2609" y="44"/>
                  </a:lnTo>
                  <a:lnTo>
                    <a:pt x="2395" y="86"/>
                  </a:lnTo>
                  <a:lnTo>
                    <a:pt x="2182" y="129"/>
                  </a:lnTo>
                  <a:lnTo>
                    <a:pt x="1968" y="257"/>
                  </a:lnTo>
                  <a:lnTo>
                    <a:pt x="1797" y="386"/>
                  </a:lnTo>
                  <a:lnTo>
                    <a:pt x="1626" y="557"/>
                  </a:lnTo>
                  <a:lnTo>
                    <a:pt x="1497" y="728"/>
                  </a:lnTo>
                  <a:lnTo>
                    <a:pt x="1241" y="1156"/>
                  </a:lnTo>
                  <a:lnTo>
                    <a:pt x="1070" y="1541"/>
                  </a:lnTo>
                  <a:lnTo>
                    <a:pt x="856" y="2011"/>
                  </a:lnTo>
                  <a:lnTo>
                    <a:pt x="727" y="2482"/>
                  </a:lnTo>
                  <a:lnTo>
                    <a:pt x="599" y="2952"/>
                  </a:lnTo>
                  <a:lnTo>
                    <a:pt x="514" y="3465"/>
                  </a:lnTo>
                  <a:lnTo>
                    <a:pt x="343"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8" y="21685"/>
                  </a:lnTo>
                  <a:lnTo>
                    <a:pt x="4277" y="22241"/>
                  </a:lnTo>
                  <a:lnTo>
                    <a:pt x="4705" y="22498"/>
                  </a:lnTo>
                  <a:lnTo>
                    <a:pt x="5176" y="22755"/>
                  </a:lnTo>
                  <a:lnTo>
                    <a:pt x="5945" y="23054"/>
                  </a:lnTo>
                  <a:lnTo>
                    <a:pt x="6758" y="23311"/>
                  </a:lnTo>
                  <a:lnTo>
                    <a:pt x="7614" y="23525"/>
                  </a:lnTo>
                  <a:lnTo>
                    <a:pt x="8469" y="23610"/>
                  </a:lnTo>
                  <a:lnTo>
                    <a:pt x="9282" y="23653"/>
                  </a:lnTo>
                  <a:lnTo>
                    <a:pt x="10137" y="23653"/>
                  </a:lnTo>
                  <a:lnTo>
                    <a:pt x="10992" y="23610"/>
                  </a:lnTo>
                  <a:lnTo>
                    <a:pt x="11848" y="23525"/>
                  </a:lnTo>
                  <a:lnTo>
                    <a:pt x="13559" y="23353"/>
                  </a:lnTo>
                  <a:lnTo>
                    <a:pt x="14414" y="23311"/>
                  </a:lnTo>
                  <a:lnTo>
                    <a:pt x="15269" y="23268"/>
                  </a:lnTo>
                  <a:lnTo>
                    <a:pt x="16168" y="23268"/>
                  </a:lnTo>
                  <a:lnTo>
                    <a:pt x="17023" y="23353"/>
                  </a:lnTo>
                  <a:lnTo>
                    <a:pt x="18092" y="23482"/>
                  </a:lnTo>
                  <a:lnTo>
                    <a:pt x="18606" y="23525"/>
                  </a:lnTo>
                  <a:lnTo>
                    <a:pt x="19632" y="23525"/>
                  </a:lnTo>
                  <a:lnTo>
                    <a:pt x="20103" y="23482"/>
                  </a:lnTo>
                  <a:lnTo>
                    <a:pt x="20530" y="23396"/>
                  </a:lnTo>
                  <a:lnTo>
                    <a:pt x="21001" y="23311"/>
                  </a:lnTo>
                  <a:lnTo>
                    <a:pt x="21428" y="23140"/>
                  </a:lnTo>
                  <a:lnTo>
                    <a:pt x="21856" y="22926"/>
                  </a:lnTo>
                  <a:lnTo>
                    <a:pt x="22241" y="22626"/>
                  </a:lnTo>
                  <a:lnTo>
                    <a:pt x="22583" y="22327"/>
                  </a:lnTo>
                  <a:lnTo>
                    <a:pt x="22840" y="22028"/>
                  </a:lnTo>
                  <a:lnTo>
                    <a:pt x="23054" y="21643"/>
                  </a:lnTo>
                  <a:lnTo>
                    <a:pt x="23182" y="21300"/>
                  </a:lnTo>
                  <a:lnTo>
                    <a:pt x="23310" y="20916"/>
                  </a:lnTo>
                  <a:lnTo>
                    <a:pt x="23310" y="20445"/>
                  </a:lnTo>
                  <a:lnTo>
                    <a:pt x="23268" y="20017"/>
                  </a:lnTo>
                  <a:lnTo>
                    <a:pt x="23139" y="19632"/>
                  </a:lnTo>
                  <a:lnTo>
                    <a:pt x="22925" y="19205"/>
                  </a:lnTo>
                  <a:lnTo>
                    <a:pt x="22712" y="18863"/>
                  </a:lnTo>
                  <a:lnTo>
                    <a:pt x="22412" y="18520"/>
                  </a:lnTo>
                  <a:lnTo>
                    <a:pt x="22113" y="18221"/>
                  </a:lnTo>
                  <a:lnTo>
                    <a:pt x="21771" y="17922"/>
                  </a:lnTo>
                  <a:lnTo>
                    <a:pt x="21343" y="17622"/>
                  </a:lnTo>
                  <a:lnTo>
                    <a:pt x="20915" y="17323"/>
                  </a:lnTo>
                  <a:lnTo>
                    <a:pt x="20017" y="16810"/>
                  </a:lnTo>
                  <a:lnTo>
                    <a:pt x="19119" y="16296"/>
                  </a:lnTo>
                  <a:lnTo>
                    <a:pt x="18691" y="15997"/>
                  </a:lnTo>
                  <a:lnTo>
                    <a:pt x="18306" y="15698"/>
                  </a:lnTo>
                  <a:lnTo>
                    <a:pt x="17964" y="15355"/>
                  </a:lnTo>
                  <a:lnTo>
                    <a:pt x="17622" y="15013"/>
                  </a:lnTo>
                  <a:lnTo>
                    <a:pt x="17322" y="14671"/>
                  </a:lnTo>
                  <a:lnTo>
                    <a:pt x="17066" y="14329"/>
                  </a:lnTo>
                  <a:lnTo>
                    <a:pt x="16553" y="13559"/>
                  </a:lnTo>
                  <a:lnTo>
                    <a:pt x="16125" y="12704"/>
                  </a:lnTo>
                  <a:lnTo>
                    <a:pt x="15483" y="11249"/>
                  </a:lnTo>
                  <a:lnTo>
                    <a:pt x="15141" y="10522"/>
                  </a:lnTo>
                  <a:lnTo>
                    <a:pt x="14799" y="9795"/>
                  </a:lnTo>
                  <a:lnTo>
                    <a:pt x="14414" y="9154"/>
                  </a:lnTo>
                  <a:lnTo>
                    <a:pt x="14200" y="8812"/>
                  </a:lnTo>
                  <a:lnTo>
                    <a:pt x="13944" y="8555"/>
                  </a:lnTo>
                  <a:lnTo>
                    <a:pt x="13687" y="8256"/>
                  </a:lnTo>
                  <a:lnTo>
                    <a:pt x="13430" y="7999"/>
                  </a:lnTo>
                  <a:lnTo>
                    <a:pt x="13131" y="7785"/>
                  </a:lnTo>
                  <a:lnTo>
                    <a:pt x="12789" y="7614"/>
                  </a:lnTo>
                  <a:lnTo>
                    <a:pt x="12404" y="7443"/>
                  </a:lnTo>
                  <a:lnTo>
                    <a:pt x="11976" y="7315"/>
                  </a:lnTo>
                  <a:lnTo>
                    <a:pt x="11548" y="7144"/>
                  </a:lnTo>
                  <a:lnTo>
                    <a:pt x="11163" y="6972"/>
                  </a:lnTo>
                  <a:lnTo>
                    <a:pt x="10950" y="6844"/>
                  </a:lnTo>
                  <a:lnTo>
                    <a:pt x="10779" y="6716"/>
                  </a:lnTo>
                  <a:lnTo>
                    <a:pt x="10607" y="6588"/>
                  </a:lnTo>
                  <a:lnTo>
                    <a:pt x="10479" y="6374"/>
                  </a:lnTo>
                  <a:lnTo>
                    <a:pt x="10308" y="6031"/>
                  </a:lnTo>
                  <a:lnTo>
                    <a:pt x="10180" y="5604"/>
                  </a:lnTo>
                  <a:lnTo>
                    <a:pt x="10094" y="5176"/>
                  </a:lnTo>
                  <a:lnTo>
                    <a:pt x="10051" y="4748"/>
                  </a:lnTo>
                  <a:lnTo>
                    <a:pt x="10009" y="4278"/>
                  </a:lnTo>
                  <a:lnTo>
                    <a:pt x="9966" y="3850"/>
                  </a:lnTo>
                  <a:lnTo>
                    <a:pt x="9838" y="3422"/>
                  </a:lnTo>
                  <a:lnTo>
                    <a:pt x="9666" y="3038"/>
                  </a:lnTo>
                  <a:lnTo>
                    <a:pt x="9495" y="2695"/>
                  </a:lnTo>
                  <a:lnTo>
                    <a:pt x="9239" y="2310"/>
                  </a:lnTo>
                  <a:lnTo>
                    <a:pt x="8939" y="1968"/>
                  </a:lnTo>
                  <a:lnTo>
                    <a:pt x="8640" y="1669"/>
                  </a:lnTo>
                  <a:lnTo>
                    <a:pt x="8255" y="1370"/>
                  </a:lnTo>
                  <a:lnTo>
                    <a:pt x="7870" y="1113"/>
                  </a:lnTo>
                  <a:lnTo>
                    <a:pt x="7485" y="899"/>
                  </a:lnTo>
                  <a:lnTo>
                    <a:pt x="7057" y="685"/>
                  </a:lnTo>
                  <a:lnTo>
                    <a:pt x="6630" y="514"/>
                  </a:lnTo>
                  <a:lnTo>
                    <a:pt x="6159" y="386"/>
                  </a:lnTo>
                  <a:lnTo>
                    <a:pt x="5689" y="257"/>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3438425" y="2383800"/>
              <a:ext cx="754925" cy="712150"/>
            </a:xfrm>
            <a:custGeom>
              <a:avLst/>
              <a:gdLst/>
              <a:ahLst/>
              <a:cxnLst/>
              <a:rect l="l" t="t" r="r" b="b"/>
              <a:pathLst>
                <a:path w="30197" h="28486" extrusionOk="0">
                  <a:moveTo>
                    <a:pt x="5389" y="129"/>
                  </a:moveTo>
                  <a:lnTo>
                    <a:pt x="6116" y="172"/>
                  </a:lnTo>
                  <a:lnTo>
                    <a:pt x="7613" y="343"/>
                  </a:lnTo>
                  <a:lnTo>
                    <a:pt x="8340" y="471"/>
                  </a:lnTo>
                  <a:lnTo>
                    <a:pt x="9068" y="600"/>
                  </a:lnTo>
                  <a:lnTo>
                    <a:pt x="9752" y="771"/>
                  </a:lnTo>
                  <a:lnTo>
                    <a:pt x="10436" y="1027"/>
                  </a:lnTo>
                  <a:lnTo>
                    <a:pt x="10992" y="1327"/>
                  </a:lnTo>
                  <a:lnTo>
                    <a:pt x="11548" y="1669"/>
                  </a:lnTo>
                  <a:lnTo>
                    <a:pt x="12062" y="2054"/>
                  </a:lnTo>
                  <a:lnTo>
                    <a:pt x="12532" y="2439"/>
                  </a:lnTo>
                  <a:lnTo>
                    <a:pt x="13473" y="3209"/>
                  </a:lnTo>
                  <a:lnTo>
                    <a:pt x="13943" y="3551"/>
                  </a:lnTo>
                  <a:lnTo>
                    <a:pt x="14457" y="3893"/>
                  </a:lnTo>
                  <a:lnTo>
                    <a:pt x="15013" y="4149"/>
                  </a:lnTo>
                  <a:lnTo>
                    <a:pt x="15569" y="4363"/>
                  </a:lnTo>
                  <a:lnTo>
                    <a:pt x="16125" y="4449"/>
                  </a:lnTo>
                  <a:lnTo>
                    <a:pt x="16724" y="4534"/>
                  </a:lnTo>
                  <a:lnTo>
                    <a:pt x="17365" y="4492"/>
                  </a:lnTo>
                  <a:lnTo>
                    <a:pt x="18007" y="4449"/>
                  </a:lnTo>
                  <a:lnTo>
                    <a:pt x="18648" y="4406"/>
                  </a:lnTo>
                  <a:lnTo>
                    <a:pt x="19931" y="4406"/>
                  </a:lnTo>
                  <a:lnTo>
                    <a:pt x="20530" y="4492"/>
                  </a:lnTo>
                  <a:lnTo>
                    <a:pt x="20829" y="4577"/>
                  </a:lnTo>
                  <a:lnTo>
                    <a:pt x="21129" y="4705"/>
                  </a:lnTo>
                  <a:lnTo>
                    <a:pt x="21386" y="4834"/>
                  </a:lnTo>
                  <a:lnTo>
                    <a:pt x="21642" y="5005"/>
                  </a:lnTo>
                  <a:lnTo>
                    <a:pt x="21899" y="5219"/>
                  </a:lnTo>
                  <a:lnTo>
                    <a:pt x="22113" y="5433"/>
                  </a:lnTo>
                  <a:lnTo>
                    <a:pt x="22284" y="5646"/>
                  </a:lnTo>
                  <a:lnTo>
                    <a:pt x="22412" y="5903"/>
                  </a:lnTo>
                  <a:lnTo>
                    <a:pt x="22669" y="6459"/>
                  </a:lnTo>
                  <a:lnTo>
                    <a:pt x="22840" y="7058"/>
                  </a:lnTo>
                  <a:lnTo>
                    <a:pt x="22968" y="7742"/>
                  </a:lnTo>
                  <a:lnTo>
                    <a:pt x="22968" y="8427"/>
                  </a:lnTo>
                  <a:lnTo>
                    <a:pt x="22968" y="9154"/>
                  </a:lnTo>
                  <a:lnTo>
                    <a:pt x="22925" y="9838"/>
                  </a:lnTo>
                  <a:lnTo>
                    <a:pt x="22882" y="10565"/>
                  </a:lnTo>
                  <a:lnTo>
                    <a:pt x="22882" y="11335"/>
                  </a:lnTo>
                  <a:lnTo>
                    <a:pt x="22925" y="12062"/>
                  </a:lnTo>
                  <a:lnTo>
                    <a:pt x="22968" y="12447"/>
                  </a:lnTo>
                  <a:lnTo>
                    <a:pt x="23054" y="12789"/>
                  </a:lnTo>
                  <a:lnTo>
                    <a:pt x="23267" y="13388"/>
                  </a:lnTo>
                  <a:lnTo>
                    <a:pt x="23524" y="13944"/>
                  </a:lnTo>
                  <a:lnTo>
                    <a:pt x="23823" y="14500"/>
                  </a:lnTo>
                  <a:lnTo>
                    <a:pt x="24166" y="15013"/>
                  </a:lnTo>
                  <a:lnTo>
                    <a:pt x="24593" y="15484"/>
                  </a:lnTo>
                  <a:lnTo>
                    <a:pt x="25064" y="15869"/>
                  </a:lnTo>
                  <a:lnTo>
                    <a:pt x="25577" y="16253"/>
                  </a:lnTo>
                  <a:lnTo>
                    <a:pt x="26090" y="16596"/>
                  </a:lnTo>
                  <a:lnTo>
                    <a:pt x="27160" y="17194"/>
                  </a:lnTo>
                  <a:lnTo>
                    <a:pt x="27716" y="17537"/>
                  </a:lnTo>
                  <a:lnTo>
                    <a:pt x="28186" y="17879"/>
                  </a:lnTo>
                  <a:lnTo>
                    <a:pt x="28699" y="18264"/>
                  </a:lnTo>
                  <a:lnTo>
                    <a:pt x="29086" y="18689"/>
                  </a:lnTo>
                  <a:lnTo>
                    <a:pt x="29084" y="18691"/>
                  </a:lnTo>
                  <a:lnTo>
                    <a:pt x="29127" y="18734"/>
                  </a:lnTo>
                  <a:lnTo>
                    <a:pt x="29384" y="19076"/>
                  </a:lnTo>
                  <a:lnTo>
                    <a:pt x="29597" y="19461"/>
                  </a:lnTo>
                  <a:lnTo>
                    <a:pt x="29769" y="19889"/>
                  </a:lnTo>
                  <a:lnTo>
                    <a:pt x="29897" y="20274"/>
                  </a:lnTo>
                  <a:lnTo>
                    <a:pt x="29982" y="20702"/>
                  </a:lnTo>
                  <a:lnTo>
                    <a:pt x="30068" y="21172"/>
                  </a:lnTo>
                  <a:lnTo>
                    <a:pt x="30068" y="21600"/>
                  </a:lnTo>
                  <a:lnTo>
                    <a:pt x="30068" y="22027"/>
                  </a:lnTo>
                  <a:lnTo>
                    <a:pt x="29982" y="22498"/>
                  </a:lnTo>
                  <a:lnTo>
                    <a:pt x="29897" y="22926"/>
                  </a:lnTo>
                  <a:lnTo>
                    <a:pt x="29769" y="23353"/>
                  </a:lnTo>
                  <a:lnTo>
                    <a:pt x="29597" y="23781"/>
                  </a:lnTo>
                  <a:lnTo>
                    <a:pt x="29384" y="24166"/>
                  </a:lnTo>
                  <a:lnTo>
                    <a:pt x="29170" y="24551"/>
                  </a:lnTo>
                  <a:lnTo>
                    <a:pt x="28913" y="24893"/>
                  </a:lnTo>
                  <a:lnTo>
                    <a:pt x="28614" y="25278"/>
                  </a:lnTo>
                  <a:lnTo>
                    <a:pt x="28272" y="25620"/>
                  </a:lnTo>
                  <a:lnTo>
                    <a:pt x="27887" y="25962"/>
                  </a:lnTo>
                  <a:lnTo>
                    <a:pt x="27544" y="26262"/>
                  </a:lnTo>
                  <a:lnTo>
                    <a:pt x="27117" y="26561"/>
                  </a:lnTo>
                  <a:lnTo>
                    <a:pt x="26689" y="26818"/>
                  </a:lnTo>
                  <a:lnTo>
                    <a:pt x="26261" y="27032"/>
                  </a:lnTo>
                  <a:lnTo>
                    <a:pt x="25406" y="27417"/>
                  </a:lnTo>
                  <a:lnTo>
                    <a:pt x="24465" y="27716"/>
                  </a:lnTo>
                  <a:lnTo>
                    <a:pt x="23481" y="27973"/>
                  </a:lnTo>
                  <a:lnTo>
                    <a:pt x="22540" y="28144"/>
                  </a:lnTo>
                  <a:lnTo>
                    <a:pt x="21557" y="28272"/>
                  </a:lnTo>
                  <a:lnTo>
                    <a:pt x="20445" y="28315"/>
                  </a:lnTo>
                  <a:lnTo>
                    <a:pt x="19375" y="28357"/>
                  </a:lnTo>
                  <a:lnTo>
                    <a:pt x="17151" y="28357"/>
                  </a:lnTo>
                  <a:lnTo>
                    <a:pt x="16039" y="28272"/>
                  </a:lnTo>
                  <a:lnTo>
                    <a:pt x="14927" y="28186"/>
                  </a:lnTo>
                  <a:lnTo>
                    <a:pt x="13858" y="28058"/>
                  </a:lnTo>
                  <a:lnTo>
                    <a:pt x="12746" y="27930"/>
                  </a:lnTo>
                  <a:lnTo>
                    <a:pt x="11677" y="27759"/>
                  </a:lnTo>
                  <a:lnTo>
                    <a:pt x="10607" y="27545"/>
                  </a:lnTo>
                  <a:lnTo>
                    <a:pt x="9495" y="27288"/>
                  </a:lnTo>
                  <a:lnTo>
                    <a:pt x="8426" y="27032"/>
                  </a:lnTo>
                  <a:lnTo>
                    <a:pt x="7571" y="26775"/>
                  </a:lnTo>
                  <a:lnTo>
                    <a:pt x="6758" y="26476"/>
                  </a:lnTo>
                  <a:lnTo>
                    <a:pt x="5903" y="26176"/>
                  </a:lnTo>
                  <a:lnTo>
                    <a:pt x="5133" y="25748"/>
                  </a:lnTo>
                  <a:lnTo>
                    <a:pt x="4363" y="25321"/>
                  </a:lnTo>
                  <a:lnTo>
                    <a:pt x="4021" y="25064"/>
                  </a:lnTo>
                  <a:lnTo>
                    <a:pt x="3679" y="24765"/>
                  </a:lnTo>
                  <a:lnTo>
                    <a:pt x="3379" y="24465"/>
                  </a:lnTo>
                  <a:lnTo>
                    <a:pt x="3080" y="24123"/>
                  </a:lnTo>
                  <a:lnTo>
                    <a:pt x="2780" y="23781"/>
                  </a:lnTo>
                  <a:lnTo>
                    <a:pt x="2566" y="23396"/>
                  </a:lnTo>
                  <a:lnTo>
                    <a:pt x="2310" y="22968"/>
                  </a:lnTo>
                  <a:lnTo>
                    <a:pt x="2139" y="22541"/>
                  </a:lnTo>
                  <a:lnTo>
                    <a:pt x="1968" y="22070"/>
                  </a:lnTo>
                  <a:lnTo>
                    <a:pt x="1839" y="21600"/>
                  </a:lnTo>
                  <a:lnTo>
                    <a:pt x="1626" y="20616"/>
                  </a:lnTo>
                  <a:lnTo>
                    <a:pt x="1497" y="19632"/>
                  </a:lnTo>
                  <a:lnTo>
                    <a:pt x="1412" y="18691"/>
                  </a:lnTo>
                  <a:lnTo>
                    <a:pt x="1376" y="18656"/>
                  </a:lnTo>
                  <a:lnTo>
                    <a:pt x="513" y="12575"/>
                  </a:lnTo>
                  <a:lnTo>
                    <a:pt x="342" y="10993"/>
                  </a:lnTo>
                  <a:lnTo>
                    <a:pt x="214" y="9367"/>
                  </a:lnTo>
                  <a:lnTo>
                    <a:pt x="129" y="7785"/>
                  </a:lnTo>
                  <a:lnTo>
                    <a:pt x="129" y="7015"/>
                  </a:lnTo>
                  <a:lnTo>
                    <a:pt x="171" y="6202"/>
                  </a:lnTo>
                  <a:lnTo>
                    <a:pt x="257" y="5518"/>
                  </a:lnTo>
                  <a:lnTo>
                    <a:pt x="385" y="4834"/>
                  </a:lnTo>
                  <a:lnTo>
                    <a:pt x="513" y="4149"/>
                  </a:lnTo>
                  <a:lnTo>
                    <a:pt x="727" y="3508"/>
                  </a:lnTo>
                  <a:lnTo>
                    <a:pt x="1027" y="2866"/>
                  </a:lnTo>
                  <a:lnTo>
                    <a:pt x="1326" y="2268"/>
                  </a:lnTo>
                  <a:lnTo>
                    <a:pt x="1754" y="1712"/>
                  </a:lnTo>
                  <a:lnTo>
                    <a:pt x="2224" y="1241"/>
                  </a:lnTo>
                  <a:lnTo>
                    <a:pt x="2481" y="1027"/>
                  </a:lnTo>
                  <a:lnTo>
                    <a:pt x="2780" y="813"/>
                  </a:lnTo>
                  <a:lnTo>
                    <a:pt x="3037" y="642"/>
                  </a:lnTo>
                  <a:lnTo>
                    <a:pt x="3336" y="514"/>
                  </a:lnTo>
                  <a:lnTo>
                    <a:pt x="3636" y="386"/>
                  </a:lnTo>
                  <a:lnTo>
                    <a:pt x="3978" y="300"/>
                  </a:lnTo>
                  <a:lnTo>
                    <a:pt x="4320" y="215"/>
                  </a:lnTo>
                  <a:lnTo>
                    <a:pt x="4619" y="172"/>
                  </a:lnTo>
                  <a:lnTo>
                    <a:pt x="5389" y="129"/>
                  </a:lnTo>
                  <a:close/>
                  <a:moveTo>
                    <a:pt x="5047" y="1"/>
                  </a:moveTo>
                  <a:lnTo>
                    <a:pt x="4363" y="86"/>
                  </a:lnTo>
                  <a:lnTo>
                    <a:pt x="4021" y="129"/>
                  </a:lnTo>
                  <a:lnTo>
                    <a:pt x="3679" y="257"/>
                  </a:lnTo>
                  <a:lnTo>
                    <a:pt x="3336" y="343"/>
                  </a:lnTo>
                  <a:lnTo>
                    <a:pt x="3037" y="514"/>
                  </a:lnTo>
                  <a:lnTo>
                    <a:pt x="2481" y="856"/>
                  </a:lnTo>
                  <a:lnTo>
                    <a:pt x="1968" y="1284"/>
                  </a:lnTo>
                  <a:lnTo>
                    <a:pt x="1540" y="1754"/>
                  </a:lnTo>
                  <a:lnTo>
                    <a:pt x="1198" y="2310"/>
                  </a:lnTo>
                  <a:lnTo>
                    <a:pt x="856" y="2866"/>
                  </a:lnTo>
                  <a:lnTo>
                    <a:pt x="599" y="3465"/>
                  </a:lnTo>
                  <a:lnTo>
                    <a:pt x="428" y="4064"/>
                  </a:lnTo>
                  <a:lnTo>
                    <a:pt x="257" y="4705"/>
                  </a:lnTo>
                  <a:lnTo>
                    <a:pt x="129" y="5433"/>
                  </a:lnTo>
                  <a:lnTo>
                    <a:pt x="43" y="6202"/>
                  </a:lnTo>
                  <a:lnTo>
                    <a:pt x="0" y="6972"/>
                  </a:lnTo>
                  <a:lnTo>
                    <a:pt x="0" y="7699"/>
                  </a:lnTo>
                  <a:lnTo>
                    <a:pt x="43" y="9325"/>
                  </a:lnTo>
                  <a:lnTo>
                    <a:pt x="214" y="10950"/>
                  </a:lnTo>
                  <a:lnTo>
                    <a:pt x="385" y="12532"/>
                  </a:lnTo>
                  <a:lnTo>
                    <a:pt x="599" y="14158"/>
                  </a:lnTo>
                  <a:lnTo>
                    <a:pt x="1070" y="17366"/>
                  </a:lnTo>
                  <a:lnTo>
                    <a:pt x="1283" y="18948"/>
                  </a:lnTo>
                  <a:lnTo>
                    <a:pt x="1283" y="18991"/>
                  </a:lnTo>
                  <a:lnTo>
                    <a:pt x="1309" y="18991"/>
                  </a:lnTo>
                  <a:lnTo>
                    <a:pt x="1369" y="19675"/>
                  </a:lnTo>
                  <a:lnTo>
                    <a:pt x="1497" y="20659"/>
                  </a:lnTo>
                  <a:lnTo>
                    <a:pt x="1711" y="21643"/>
                  </a:lnTo>
                  <a:lnTo>
                    <a:pt x="1839" y="22113"/>
                  </a:lnTo>
                  <a:lnTo>
                    <a:pt x="2010" y="22583"/>
                  </a:lnTo>
                  <a:lnTo>
                    <a:pt x="2182" y="23011"/>
                  </a:lnTo>
                  <a:lnTo>
                    <a:pt x="2395" y="23396"/>
                  </a:lnTo>
                  <a:lnTo>
                    <a:pt x="2652" y="23781"/>
                  </a:lnTo>
                  <a:lnTo>
                    <a:pt x="2909" y="24166"/>
                  </a:lnTo>
                  <a:lnTo>
                    <a:pt x="3208" y="24508"/>
                  </a:lnTo>
                  <a:lnTo>
                    <a:pt x="3550" y="24808"/>
                  </a:lnTo>
                  <a:lnTo>
                    <a:pt x="3892" y="25107"/>
                  </a:lnTo>
                  <a:lnTo>
                    <a:pt x="4277" y="25406"/>
                  </a:lnTo>
                  <a:lnTo>
                    <a:pt x="5047" y="25877"/>
                  </a:lnTo>
                  <a:lnTo>
                    <a:pt x="5860" y="26262"/>
                  </a:lnTo>
                  <a:lnTo>
                    <a:pt x="6672" y="26604"/>
                  </a:lnTo>
                  <a:lnTo>
                    <a:pt x="7528" y="26903"/>
                  </a:lnTo>
                  <a:lnTo>
                    <a:pt x="8597" y="27203"/>
                  </a:lnTo>
                  <a:lnTo>
                    <a:pt x="9624" y="27459"/>
                  </a:lnTo>
                  <a:lnTo>
                    <a:pt x="10693" y="27673"/>
                  </a:lnTo>
                  <a:lnTo>
                    <a:pt x="11762" y="27887"/>
                  </a:lnTo>
                  <a:lnTo>
                    <a:pt x="12874" y="28058"/>
                  </a:lnTo>
                  <a:lnTo>
                    <a:pt x="14029" y="28229"/>
                  </a:lnTo>
                  <a:lnTo>
                    <a:pt x="15141" y="28315"/>
                  </a:lnTo>
                  <a:lnTo>
                    <a:pt x="16296" y="28400"/>
                  </a:lnTo>
                  <a:lnTo>
                    <a:pt x="17408" y="28486"/>
                  </a:lnTo>
                  <a:lnTo>
                    <a:pt x="19675" y="28486"/>
                  </a:lnTo>
                  <a:lnTo>
                    <a:pt x="20829" y="28443"/>
                  </a:lnTo>
                  <a:lnTo>
                    <a:pt x="21813" y="28357"/>
                  </a:lnTo>
                  <a:lnTo>
                    <a:pt x="22840" y="28229"/>
                  </a:lnTo>
                  <a:lnTo>
                    <a:pt x="23823" y="28015"/>
                  </a:lnTo>
                  <a:lnTo>
                    <a:pt x="24807" y="27759"/>
                  </a:lnTo>
                  <a:lnTo>
                    <a:pt x="25748" y="27417"/>
                  </a:lnTo>
                  <a:lnTo>
                    <a:pt x="26176" y="27203"/>
                  </a:lnTo>
                  <a:lnTo>
                    <a:pt x="26646" y="26989"/>
                  </a:lnTo>
                  <a:lnTo>
                    <a:pt x="27074" y="26732"/>
                  </a:lnTo>
                  <a:lnTo>
                    <a:pt x="27459" y="26476"/>
                  </a:lnTo>
                  <a:lnTo>
                    <a:pt x="27887" y="26133"/>
                  </a:lnTo>
                  <a:lnTo>
                    <a:pt x="28272" y="25791"/>
                  </a:lnTo>
                  <a:lnTo>
                    <a:pt x="28571" y="25492"/>
                  </a:lnTo>
                  <a:lnTo>
                    <a:pt x="28870" y="25150"/>
                  </a:lnTo>
                  <a:lnTo>
                    <a:pt x="29127" y="24808"/>
                  </a:lnTo>
                  <a:lnTo>
                    <a:pt x="29384" y="24423"/>
                  </a:lnTo>
                  <a:lnTo>
                    <a:pt x="29597" y="24038"/>
                  </a:lnTo>
                  <a:lnTo>
                    <a:pt x="29811" y="23610"/>
                  </a:lnTo>
                  <a:lnTo>
                    <a:pt x="29940" y="23182"/>
                  </a:lnTo>
                  <a:lnTo>
                    <a:pt x="30068" y="22755"/>
                  </a:lnTo>
                  <a:lnTo>
                    <a:pt x="30153" y="22327"/>
                  </a:lnTo>
                  <a:lnTo>
                    <a:pt x="30196" y="21899"/>
                  </a:lnTo>
                  <a:lnTo>
                    <a:pt x="30196" y="21471"/>
                  </a:lnTo>
                  <a:lnTo>
                    <a:pt x="30153" y="21001"/>
                  </a:lnTo>
                  <a:lnTo>
                    <a:pt x="30111" y="20573"/>
                  </a:lnTo>
                  <a:lnTo>
                    <a:pt x="29982" y="20146"/>
                  </a:lnTo>
                  <a:lnTo>
                    <a:pt x="29854" y="19761"/>
                  </a:lnTo>
                  <a:lnTo>
                    <a:pt x="29683" y="19333"/>
                  </a:lnTo>
                  <a:lnTo>
                    <a:pt x="29469" y="18991"/>
                  </a:lnTo>
                  <a:lnTo>
                    <a:pt x="29213" y="18649"/>
                  </a:lnTo>
                  <a:lnTo>
                    <a:pt x="28742" y="18178"/>
                  </a:lnTo>
                  <a:lnTo>
                    <a:pt x="28272" y="17793"/>
                  </a:lnTo>
                  <a:lnTo>
                    <a:pt x="27758" y="17408"/>
                  </a:lnTo>
                  <a:lnTo>
                    <a:pt x="27245" y="17109"/>
                  </a:lnTo>
                  <a:lnTo>
                    <a:pt x="26133" y="16467"/>
                  </a:lnTo>
                  <a:lnTo>
                    <a:pt x="25620" y="16125"/>
                  </a:lnTo>
                  <a:lnTo>
                    <a:pt x="25107" y="15740"/>
                  </a:lnTo>
                  <a:lnTo>
                    <a:pt x="24593" y="15313"/>
                  </a:lnTo>
                  <a:lnTo>
                    <a:pt x="24166" y="14799"/>
                  </a:lnTo>
                  <a:lnTo>
                    <a:pt x="23823" y="14243"/>
                  </a:lnTo>
                  <a:lnTo>
                    <a:pt x="23524" y="13644"/>
                  </a:lnTo>
                  <a:lnTo>
                    <a:pt x="23353" y="13302"/>
                  </a:lnTo>
                  <a:lnTo>
                    <a:pt x="23267" y="12960"/>
                  </a:lnTo>
                  <a:lnTo>
                    <a:pt x="23096" y="12276"/>
                  </a:lnTo>
                  <a:lnTo>
                    <a:pt x="23011" y="11549"/>
                  </a:lnTo>
                  <a:lnTo>
                    <a:pt x="23011" y="10822"/>
                  </a:lnTo>
                  <a:lnTo>
                    <a:pt x="23096" y="9453"/>
                  </a:lnTo>
                  <a:lnTo>
                    <a:pt x="23096" y="8769"/>
                  </a:lnTo>
                  <a:lnTo>
                    <a:pt x="23096" y="8084"/>
                  </a:lnTo>
                  <a:lnTo>
                    <a:pt x="23054" y="7400"/>
                  </a:lnTo>
                  <a:lnTo>
                    <a:pt x="22925" y="6758"/>
                  </a:lnTo>
                  <a:lnTo>
                    <a:pt x="22797" y="6459"/>
                  </a:lnTo>
                  <a:lnTo>
                    <a:pt x="22669" y="6117"/>
                  </a:lnTo>
                  <a:lnTo>
                    <a:pt x="22540" y="5818"/>
                  </a:lnTo>
                  <a:lnTo>
                    <a:pt x="22326" y="5518"/>
                  </a:lnTo>
                  <a:lnTo>
                    <a:pt x="22155" y="5304"/>
                  </a:lnTo>
                  <a:lnTo>
                    <a:pt x="21942" y="5090"/>
                  </a:lnTo>
                  <a:lnTo>
                    <a:pt x="21728" y="4919"/>
                  </a:lnTo>
                  <a:lnTo>
                    <a:pt x="21514" y="4748"/>
                  </a:lnTo>
                  <a:lnTo>
                    <a:pt x="21257" y="4620"/>
                  </a:lnTo>
                  <a:lnTo>
                    <a:pt x="21001" y="4492"/>
                  </a:lnTo>
                  <a:lnTo>
                    <a:pt x="20701" y="4406"/>
                  </a:lnTo>
                  <a:lnTo>
                    <a:pt x="20402" y="4363"/>
                  </a:lnTo>
                  <a:lnTo>
                    <a:pt x="19803" y="4278"/>
                  </a:lnTo>
                  <a:lnTo>
                    <a:pt x="19161" y="4278"/>
                  </a:lnTo>
                  <a:lnTo>
                    <a:pt x="17878" y="4363"/>
                  </a:lnTo>
                  <a:lnTo>
                    <a:pt x="16595" y="4363"/>
                  </a:lnTo>
                  <a:lnTo>
                    <a:pt x="15954" y="4321"/>
                  </a:lnTo>
                  <a:lnTo>
                    <a:pt x="15654" y="4235"/>
                  </a:lnTo>
                  <a:lnTo>
                    <a:pt x="15312" y="4149"/>
                  </a:lnTo>
                  <a:lnTo>
                    <a:pt x="14756" y="3893"/>
                  </a:lnTo>
                  <a:lnTo>
                    <a:pt x="14200" y="3593"/>
                  </a:lnTo>
                  <a:lnTo>
                    <a:pt x="13687" y="3251"/>
                  </a:lnTo>
                  <a:lnTo>
                    <a:pt x="13216" y="2824"/>
                  </a:lnTo>
                  <a:lnTo>
                    <a:pt x="12275" y="2054"/>
                  </a:lnTo>
                  <a:lnTo>
                    <a:pt x="11805" y="1669"/>
                  </a:lnTo>
                  <a:lnTo>
                    <a:pt x="11292" y="1327"/>
                  </a:lnTo>
                  <a:lnTo>
                    <a:pt x="10693" y="984"/>
                  </a:lnTo>
                  <a:lnTo>
                    <a:pt x="10051" y="728"/>
                  </a:lnTo>
                  <a:lnTo>
                    <a:pt x="9367" y="557"/>
                  </a:lnTo>
                  <a:lnTo>
                    <a:pt x="8683" y="386"/>
                  </a:lnTo>
                  <a:lnTo>
                    <a:pt x="7228" y="172"/>
                  </a:lnTo>
                  <a:lnTo>
                    <a:pt x="5774" y="44"/>
                  </a:lnTo>
                  <a:lnTo>
                    <a:pt x="5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3409550" y="2356000"/>
              <a:ext cx="813725" cy="767750"/>
            </a:xfrm>
            <a:custGeom>
              <a:avLst/>
              <a:gdLst/>
              <a:ahLst/>
              <a:cxnLst/>
              <a:rect l="l" t="t" r="r" b="b"/>
              <a:pathLst>
                <a:path w="32549" h="30710" extrusionOk="0">
                  <a:moveTo>
                    <a:pt x="5774" y="129"/>
                  </a:moveTo>
                  <a:lnTo>
                    <a:pt x="6587" y="172"/>
                  </a:lnTo>
                  <a:lnTo>
                    <a:pt x="7400" y="257"/>
                  </a:lnTo>
                  <a:lnTo>
                    <a:pt x="8170" y="386"/>
                  </a:lnTo>
                  <a:lnTo>
                    <a:pt x="8982" y="471"/>
                  </a:lnTo>
                  <a:lnTo>
                    <a:pt x="9752" y="642"/>
                  </a:lnTo>
                  <a:lnTo>
                    <a:pt x="10479" y="813"/>
                  </a:lnTo>
                  <a:lnTo>
                    <a:pt x="11249" y="1113"/>
                  </a:lnTo>
                  <a:lnTo>
                    <a:pt x="11848" y="1412"/>
                  </a:lnTo>
                  <a:lnTo>
                    <a:pt x="12447" y="1754"/>
                  </a:lnTo>
                  <a:lnTo>
                    <a:pt x="12960" y="2182"/>
                  </a:lnTo>
                  <a:lnTo>
                    <a:pt x="13516" y="2610"/>
                  </a:lnTo>
                  <a:lnTo>
                    <a:pt x="14500" y="3465"/>
                  </a:lnTo>
                  <a:lnTo>
                    <a:pt x="15013" y="3850"/>
                  </a:lnTo>
                  <a:lnTo>
                    <a:pt x="15569" y="4192"/>
                  </a:lnTo>
                  <a:lnTo>
                    <a:pt x="16125" y="4492"/>
                  </a:lnTo>
                  <a:lnTo>
                    <a:pt x="16766" y="4663"/>
                  </a:lnTo>
                  <a:lnTo>
                    <a:pt x="17365" y="4791"/>
                  </a:lnTo>
                  <a:lnTo>
                    <a:pt x="18007" y="4877"/>
                  </a:lnTo>
                  <a:lnTo>
                    <a:pt x="18691" y="4834"/>
                  </a:lnTo>
                  <a:lnTo>
                    <a:pt x="19418" y="4791"/>
                  </a:lnTo>
                  <a:lnTo>
                    <a:pt x="20103" y="4748"/>
                  </a:lnTo>
                  <a:lnTo>
                    <a:pt x="21428" y="4748"/>
                  </a:lnTo>
                  <a:lnTo>
                    <a:pt x="22113" y="4834"/>
                  </a:lnTo>
                  <a:lnTo>
                    <a:pt x="22412" y="4919"/>
                  </a:lnTo>
                  <a:lnTo>
                    <a:pt x="22754" y="5048"/>
                  </a:lnTo>
                  <a:lnTo>
                    <a:pt x="23054" y="5219"/>
                  </a:lnTo>
                  <a:lnTo>
                    <a:pt x="23310" y="5390"/>
                  </a:lnTo>
                  <a:lnTo>
                    <a:pt x="23567" y="5604"/>
                  </a:lnTo>
                  <a:lnTo>
                    <a:pt x="23781" y="5817"/>
                  </a:lnTo>
                  <a:lnTo>
                    <a:pt x="23995" y="6074"/>
                  </a:lnTo>
                  <a:lnTo>
                    <a:pt x="24166" y="6373"/>
                  </a:lnTo>
                  <a:lnTo>
                    <a:pt x="24294" y="6673"/>
                  </a:lnTo>
                  <a:lnTo>
                    <a:pt x="24422" y="6972"/>
                  </a:lnTo>
                  <a:lnTo>
                    <a:pt x="24594" y="7571"/>
                  </a:lnTo>
                  <a:lnTo>
                    <a:pt x="24722" y="8341"/>
                  </a:lnTo>
                  <a:lnTo>
                    <a:pt x="24765" y="9068"/>
                  </a:lnTo>
                  <a:lnTo>
                    <a:pt x="24765" y="9838"/>
                  </a:lnTo>
                  <a:lnTo>
                    <a:pt x="24722" y="10608"/>
                  </a:lnTo>
                  <a:lnTo>
                    <a:pt x="24679" y="11420"/>
                  </a:lnTo>
                  <a:lnTo>
                    <a:pt x="24636" y="12190"/>
                  </a:lnTo>
                  <a:lnTo>
                    <a:pt x="24722" y="13003"/>
                  </a:lnTo>
                  <a:lnTo>
                    <a:pt x="24765" y="13388"/>
                  </a:lnTo>
                  <a:lnTo>
                    <a:pt x="24850" y="13773"/>
                  </a:lnTo>
                  <a:lnTo>
                    <a:pt x="25064" y="14414"/>
                  </a:lnTo>
                  <a:lnTo>
                    <a:pt x="25321" y="15056"/>
                  </a:lnTo>
                  <a:lnTo>
                    <a:pt x="25663" y="15612"/>
                  </a:lnTo>
                  <a:lnTo>
                    <a:pt x="26048" y="16168"/>
                  </a:lnTo>
                  <a:lnTo>
                    <a:pt x="26518" y="16681"/>
                  </a:lnTo>
                  <a:lnTo>
                    <a:pt x="27031" y="17109"/>
                  </a:lnTo>
                  <a:lnTo>
                    <a:pt x="27545" y="17537"/>
                  </a:lnTo>
                  <a:lnTo>
                    <a:pt x="28101" y="17879"/>
                  </a:lnTo>
                  <a:lnTo>
                    <a:pt x="29255" y="18563"/>
                  </a:lnTo>
                  <a:lnTo>
                    <a:pt x="29854" y="18905"/>
                  </a:lnTo>
                  <a:lnTo>
                    <a:pt x="30410" y="19290"/>
                  </a:lnTo>
                  <a:lnTo>
                    <a:pt x="30924" y="19718"/>
                  </a:lnTo>
                  <a:lnTo>
                    <a:pt x="31351" y="20188"/>
                  </a:lnTo>
                  <a:lnTo>
                    <a:pt x="31651" y="20573"/>
                  </a:lnTo>
                  <a:lnTo>
                    <a:pt x="31864" y="21001"/>
                  </a:lnTo>
                  <a:lnTo>
                    <a:pt x="32078" y="21429"/>
                  </a:lnTo>
                  <a:lnTo>
                    <a:pt x="32207" y="21856"/>
                  </a:lnTo>
                  <a:lnTo>
                    <a:pt x="32335" y="22327"/>
                  </a:lnTo>
                  <a:lnTo>
                    <a:pt x="32378" y="22797"/>
                  </a:lnTo>
                  <a:lnTo>
                    <a:pt x="32421" y="23268"/>
                  </a:lnTo>
                  <a:lnTo>
                    <a:pt x="32378" y="23781"/>
                  </a:lnTo>
                  <a:lnTo>
                    <a:pt x="32335" y="24251"/>
                  </a:lnTo>
                  <a:lnTo>
                    <a:pt x="32207" y="24722"/>
                  </a:lnTo>
                  <a:lnTo>
                    <a:pt x="32078" y="25192"/>
                  </a:lnTo>
                  <a:lnTo>
                    <a:pt x="31864" y="25620"/>
                  </a:lnTo>
                  <a:lnTo>
                    <a:pt x="31651" y="26048"/>
                  </a:lnTo>
                  <a:lnTo>
                    <a:pt x="31437" y="26476"/>
                  </a:lnTo>
                  <a:lnTo>
                    <a:pt x="31137" y="26860"/>
                  </a:lnTo>
                  <a:lnTo>
                    <a:pt x="30838" y="27245"/>
                  </a:lnTo>
                  <a:lnTo>
                    <a:pt x="30453" y="27630"/>
                  </a:lnTo>
                  <a:lnTo>
                    <a:pt x="30068" y="27973"/>
                  </a:lnTo>
                  <a:lnTo>
                    <a:pt x="29640" y="28315"/>
                  </a:lnTo>
                  <a:lnTo>
                    <a:pt x="29213" y="28614"/>
                  </a:lnTo>
                  <a:lnTo>
                    <a:pt x="28785" y="28913"/>
                  </a:lnTo>
                  <a:lnTo>
                    <a:pt x="28315" y="29170"/>
                  </a:lnTo>
                  <a:lnTo>
                    <a:pt x="27844" y="29384"/>
                  </a:lnTo>
                  <a:lnTo>
                    <a:pt x="27331" y="29555"/>
                  </a:lnTo>
                  <a:lnTo>
                    <a:pt x="26347" y="29897"/>
                  </a:lnTo>
                  <a:lnTo>
                    <a:pt x="25321" y="30154"/>
                  </a:lnTo>
                  <a:lnTo>
                    <a:pt x="24251" y="30325"/>
                  </a:lnTo>
                  <a:lnTo>
                    <a:pt x="23225" y="30453"/>
                  </a:lnTo>
                  <a:lnTo>
                    <a:pt x="22027" y="30539"/>
                  </a:lnTo>
                  <a:lnTo>
                    <a:pt x="20830" y="30582"/>
                  </a:lnTo>
                  <a:lnTo>
                    <a:pt x="18477" y="30582"/>
                  </a:lnTo>
                  <a:lnTo>
                    <a:pt x="17280" y="30496"/>
                  </a:lnTo>
                  <a:lnTo>
                    <a:pt x="16082" y="30410"/>
                  </a:lnTo>
                  <a:lnTo>
                    <a:pt x="14885" y="30282"/>
                  </a:lnTo>
                  <a:lnTo>
                    <a:pt x="13730" y="30111"/>
                  </a:lnTo>
                  <a:lnTo>
                    <a:pt x="12532" y="29897"/>
                  </a:lnTo>
                  <a:lnTo>
                    <a:pt x="11377" y="29683"/>
                  </a:lnTo>
                  <a:lnTo>
                    <a:pt x="10223" y="29427"/>
                  </a:lnTo>
                  <a:lnTo>
                    <a:pt x="9068" y="29127"/>
                  </a:lnTo>
                  <a:lnTo>
                    <a:pt x="8170" y="28871"/>
                  </a:lnTo>
                  <a:lnTo>
                    <a:pt x="7229" y="28571"/>
                  </a:lnTo>
                  <a:lnTo>
                    <a:pt x="6330" y="28229"/>
                  </a:lnTo>
                  <a:lnTo>
                    <a:pt x="5475" y="27801"/>
                  </a:lnTo>
                  <a:lnTo>
                    <a:pt x="5090" y="27545"/>
                  </a:lnTo>
                  <a:lnTo>
                    <a:pt x="4662" y="27288"/>
                  </a:lnTo>
                  <a:lnTo>
                    <a:pt x="4277" y="26989"/>
                  </a:lnTo>
                  <a:lnTo>
                    <a:pt x="3935" y="26689"/>
                  </a:lnTo>
                  <a:lnTo>
                    <a:pt x="3593" y="26390"/>
                  </a:lnTo>
                  <a:lnTo>
                    <a:pt x="3251" y="26005"/>
                  </a:lnTo>
                  <a:lnTo>
                    <a:pt x="2994" y="25663"/>
                  </a:lnTo>
                  <a:lnTo>
                    <a:pt x="2738" y="25235"/>
                  </a:lnTo>
                  <a:lnTo>
                    <a:pt x="2481" y="24765"/>
                  </a:lnTo>
                  <a:lnTo>
                    <a:pt x="2267" y="24294"/>
                  </a:lnTo>
                  <a:lnTo>
                    <a:pt x="2096" y="23781"/>
                  </a:lnTo>
                  <a:lnTo>
                    <a:pt x="1925" y="23268"/>
                  </a:lnTo>
                  <a:lnTo>
                    <a:pt x="1711" y="22241"/>
                  </a:lnTo>
                  <a:lnTo>
                    <a:pt x="1583" y="21172"/>
                  </a:lnTo>
                  <a:lnTo>
                    <a:pt x="1497" y="20146"/>
                  </a:lnTo>
                  <a:lnTo>
                    <a:pt x="1455" y="20103"/>
                  </a:lnTo>
                  <a:lnTo>
                    <a:pt x="1413" y="20103"/>
                  </a:lnTo>
                  <a:lnTo>
                    <a:pt x="514" y="13559"/>
                  </a:lnTo>
                  <a:lnTo>
                    <a:pt x="343" y="11848"/>
                  </a:lnTo>
                  <a:lnTo>
                    <a:pt x="172" y="10137"/>
                  </a:lnTo>
                  <a:lnTo>
                    <a:pt x="129" y="9239"/>
                  </a:lnTo>
                  <a:lnTo>
                    <a:pt x="129" y="8384"/>
                  </a:lnTo>
                  <a:lnTo>
                    <a:pt x="129" y="7528"/>
                  </a:lnTo>
                  <a:lnTo>
                    <a:pt x="172" y="6673"/>
                  </a:lnTo>
                  <a:lnTo>
                    <a:pt x="257" y="5946"/>
                  </a:lnTo>
                  <a:lnTo>
                    <a:pt x="385" y="5219"/>
                  </a:lnTo>
                  <a:lnTo>
                    <a:pt x="514" y="4492"/>
                  </a:lnTo>
                  <a:lnTo>
                    <a:pt x="770" y="3765"/>
                  </a:lnTo>
                  <a:lnTo>
                    <a:pt x="1070" y="3080"/>
                  </a:lnTo>
                  <a:lnTo>
                    <a:pt x="1412" y="2439"/>
                  </a:lnTo>
                  <a:lnTo>
                    <a:pt x="1840" y="1840"/>
                  </a:lnTo>
                  <a:lnTo>
                    <a:pt x="2096" y="1583"/>
                  </a:lnTo>
                  <a:lnTo>
                    <a:pt x="2396" y="1327"/>
                  </a:lnTo>
                  <a:lnTo>
                    <a:pt x="2652" y="1070"/>
                  </a:lnTo>
                  <a:lnTo>
                    <a:pt x="2952" y="856"/>
                  </a:lnTo>
                  <a:lnTo>
                    <a:pt x="3251" y="685"/>
                  </a:lnTo>
                  <a:lnTo>
                    <a:pt x="3593" y="557"/>
                  </a:lnTo>
                  <a:lnTo>
                    <a:pt x="3893" y="386"/>
                  </a:lnTo>
                  <a:lnTo>
                    <a:pt x="4235" y="300"/>
                  </a:lnTo>
                  <a:lnTo>
                    <a:pt x="4620" y="215"/>
                  </a:lnTo>
                  <a:lnTo>
                    <a:pt x="4962" y="172"/>
                  </a:lnTo>
                  <a:lnTo>
                    <a:pt x="5774" y="129"/>
                  </a:lnTo>
                  <a:close/>
                  <a:moveTo>
                    <a:pt x="5432" y="1"/>
                  </a:moveTo>
                  <a:lnTo>
                    <a:pt x="4662" y="86"/>
                  </a:lnTo>
                  <a:lnTo>
                    <a:pt x="4320" y="172"/>
                  </a:lnTo>
                  <a:lnTo>
                    <a:pt x="3935" y="257"/>
                  </a:lnTo>
                  <a:lnTo>
                    <a:pt x="3593" y="386"/>
                  </a:lnTo>
                  <a:lnTo>
                    <a:pt x="3251" y="557"/>
                  </a:lnTo>
                  <a:lnTo>
                    <a:pt x="2909" y="728"/>
                  </a:lnTo>
                  <a:lnTo>
                    <a:pt x="2652" y="942"/>
                  </a:lnTo>
                  <a:lnTo>
                    <a:pt x="2096" y="1369"/>
                  </a:lnTo>
                  <a:lnTo>
                    <a:pt x="1668" y="1883"/>
                  </a:lnTo>
                  <a:lnTo>
                    <a:pt x="1241" y="2481"/>
                  </a:lnTo>
                  <a:lnTo>
                    <a:pt x="899" y="3080"/>
                  </a:lnTo>
                  <a:lnTo>
                    <a:pt x="642" y="3722"/>
                  </a:lnTo>
                  <a:lnTo>
                    <a:pt x="428" y="4406"/>
                  </a:lnTo>
                  <a:lnTo>
                    <a:pt x="257" y="5090"/>
                  </a:lnTo>
                  <a:lnTo>
                    <a:pt x="129" y="5860"/>
                  </a:lnTo>
                  <a:lnTo>
                    <a:pt x="43" y="6673"/>
                  </a:lnTo>
                  <a:lnTo>
                    <a:pt x="0" y="7486"/>
                  </a:lnTo>
                  <a:lnTo>
                    <a:pt x="0" y="8298"/>
                  </a:lnTo>
                  <a:lnTo>
                    <a:pt x="0" y="9196"/>
                  </a:lnTo>
                  <a:lnTo>
                    <a:pt x="43" y="10052"/>
                  </a:lnTo>
                  <a:lnTo>
                    <a:pt x="172" y="11763"/>
                  </a:lnTo>
                  <a:lnTo>
                    <a:pt x="385" y="13516"/>
                  </a:lnTo>
                  <a:lnTo>
                    <a:pt x="642" y="15270"/>
                  </a:lnTo>
                  <a:lnTo>
                    <a:pt x="1112" y="18734"/>
                  </a:lnTo>
                  <a:lnTo>
                    <a:pt x="1329" y="20143"/>
                  </a:lnTo>
                  <a:lnTo>
                    <a:pt x="1326" y="20146"/>
                  </a:lnTo>
                  <a:lnTo>
                    <a:pt x="1326" y="20402"/>
                  </a:lnTo>
                  <a:lnTo>
                    <a:pt x="1357" y="20402"/>
                  </a:lnTo>
                  <a:lnTo>
                    <a:pt x="1455" y="21215"/>
                  </a:lnTo>
                  <a:lnTo>
                    <a:pt x="1583" y="22284"/>
                  </a:lnTo>
                  <a:lnTo>
                    <a:pt x="1840" y="23311"/>
                  </a:lnTo>
                  <a:lnTo>
                    <a:pt x="1968" y="23824"/>
                  </a:lnTo>
                  <a:lnTo>
                    <a:pt x="2139" y="24337"/>
                  </a:lnTo>
                  <a:lnTo>
                    <a:pt x="2353" y="24808"/>
                  </a:lnTo>
                  <a:lnTo>
                    <a:pt x="2567" y="25235"/>
                  </a:lnTo>
                  <a:lnTo>
                    <a:pt x="2823" y="25663"/>
                  </a:lnTo>
                  <a:lnTo>
                    <a:pt x="3123" y="26048"/>
                  </a:lnTo>
                  <a:lnTo>
                    <a:pt x="3465" y="26390"/>
                  </a:lnTo>
                  <a:lnTo>
                    <a:pt x="3807" y="26732"/>
                  </a:lnTo>
                  <a:lnTo>
                    <a:pt x="4149" y="27074"/>
                  </a:lnTo>
                  <a:lnTo>
                    <a:pt x="4577" y="27374"/>
                  </a:lnTo>
                  <a:lnTo>
                    <a:pt x="4962" y="27630"/>
                  </a:lnTo>
                  <a:lnTo>
                    <a:pt x="5390" y="27887"/>
                  </a:lnTo>
                  <a:lnTo>
                    <a:pt x="6288" y="28315"/>
                  </a:lnTo>
                  <a:lnTo>
                    <a:pt x="7186" y="28700"/>
                  </a:lnTo>
                  <a:lnTo>
                    <a:pt x="8084" y="28999"/>
                  </a:lnTo>
                  <a:lnTo>
                    <a:pt x="9239" y="29298"/>
                  </a:lnTo>
                  <a:lnTo>
                    <a:pt x="10351" y="29598"/>
                  </a:lnTo>
                  <a:lnTo>
                    <a:pt x="11506" y="29854"/>
                  </a:lnTo>
                  <a:lnTo>
                    <a:pt x="12661" y="30068"/>
                  </a:lnTo>
                  <a:lnTo>
                    <a:pt x="13858" y="30239"/>
                  </a:lnTo>
                  <a:lnTo>
                    <a:pt x="15098" y="30410"/>
                  </a:lnTo>
                  <a:lnTo>
                    <a:pt x="16296" y="30539"/>
                  </a:lnTo>
                  <a:lnTo>
                    <a:pt x="17536" y="30624"/>
                  </a:lnTo>
                  <a:lnTo>
                    <a:pt x="18734" y="30710"/>
                  </a:lnTo>
                  <a:lnTo>
                    <a:pt x="21215" y="30710"/>
                  </a:lnTo>
                  <a:lnTo>
                    <a:pt x="22412" y="30667"/>
                  </a:lnTo>
                  <a:lnTo>
                    <a:pt x="23481" y="30582"/>
                  </a:lnTo>
                  <a:lnTo>
                    <a:pt x="24594" y="30410"/>
                  </a:lnTo>
                  <a:lnTo>
                    <a:pt x="25663" y="30239"/>
                  </a:lnTo>
                  <a:lnTo>
                    <a:pt x="26689" y="29940"/>
                  </a:lnTo>
                  <a:lnTo>
                    <a:pt x="27203" y="29769"/>
                  </a:lnTo>
                  <a:lnTo>
                    <a:pt x="27716" y="29555"/>
                  </a:lnTo>
                  <a:lnTo>
                    <a:pt x="28186" y="29341"/>
                  </a:lnTo>
                  <a:lnTo>
                    <a:pt x="28699" y="29085"/>
                  </a:lnTo>
                  <a:lnTo>
                    <a:pt x="29170" y="28828"/>
                  </a:lnTo>
                  <a:lnTo>
                    <a:pt x="29598" y="28529"/>
                  </a:lnTo>
                  <a:lnTo>
                    <a:pt x="30025" y="28186"/>
                  </a:lnTo>
                  <a:lnTo>
                    <a:pt x="30453" y="27844"/>
                  </a:lnTo>
                  <a:lnTo>
                    <a:pt x="30795" y="27502"/>
                  </a:lnTo>
                  <a:lnTo>
                    <a:pt x="31095" y="27117"/>
                  </a:lnTo>
                  <a:lnTo>
                    <a:pt x="31394" y="26732"/>
                  </a:lnTo>
                  <a:lnTo>
                    <a:pt x="31651" y="26347"/>
                  </a:lnTo>
                  <a:lnTo>
                    <a:pt x="31907" y="25920"/>
                  </a:lnTo>
                  <a:lnTo>
                    <a:pt x="32078" y="25449"/>
                  </a:lnTo>
                  <a:lnTo>
                    <a:pt x="32249" y="25021"/>
                  </a:lnTo>
                  <a:lnTo>
                    <a:pt x="32378" y="24551"/>
                  </a:lnTo>
                  <a:lnTo>
                    <a:pt x="32463" y="24080"/>
                  </a:lnTo>
                  <a:lnTo>
                    <a:pt x="32506" y="23610"/>
                  </a:lnTo>
                  <a:lnTo>
                    <a:pt x="32549" y="23139"/>
                  </a:lnTo>
                  <a:lnTo>
                    <a:pt x="32506" y="22669"/>
                  </a:lnTo>
                  <a:lnTo>
                    <a:pt x="32421" y="22199"/>
                  </a:lnTo>
                  <a:lnTo>
                    <a:pt x="32335" y="21728"/>
                  </a:lnTo>
                  <a:lnTo>
                    <a:pt x="32164" y="21300"/>
                  </a:lnTo>
                  <a:lnTo>
                    <a:pt x="31950" y="20873"/>
                  </a:lnTo>
                  <a:lnTo>
                    <a:pt x="31736" y="20488"/>
                  </a:lnTo>
                  <a:lnTo>
                    <a:pt x="31480" y="20103"/>
                  </a:lnTo>
                  <a:lnTo>
                    <a:pt x="30966" y="19590"/>
                  </a:lnTo>
                  <a:lnTo>
                    <a:pt x="30453" y="19162"/>
                  </a:lnTo>
                  <a:lnTo>
                    <a:pt x="29897" y="18777"/>
                  </a:lnTo>
                  <a:lnTo>
                    <a:pt x="29341" y="18435"/>
                  </a:lnTo>
                  <a:lnTo>
                    <a:pt x="28143" y="17750"/>
                  </a:lnTo>
                  <a:lnTo>
                    <a:pt x="27587" y="17365"/>
                  </a:lnTo>
                  <a:lnTo>
                    <a:pt x="27031" y="16981"/>
                  </a:lnTo>
                  <a:lnTo>
                    <a:pt x="26518" y="16510"/>
                  </a:lnTo>
                  <a:lnTo>
                    <a:pt x="26048" y="15954"/>
                  </a:lnTo>
                  <a:lnTo>
                    <a:pt x="25663" y="15355"/>
                  </a:lnTo>
                  <a:lnTo>
                    <a:pt x="25321" y="14714"/>
                  </a:lnTo>
                  <a:lnTo>
                    <a:pt x="25150" y="14372"/>
                  </a:lnTo>
                  <a:lnTo>
                    <a:pt x="25021" y="13987"/>
                  </a:lnTo>
                  <a:lnTo>
                    <a:pt x="24893" y="13217"/>
                  </a:lnTo>
                  <a:lnTo>
                    <a:pt x="24807" y="12447"/>
                  </a:lnTo>
                  <a:lnTo>
                    <a:pt x="24765" y="11634"/>
                  </a:lnTo>
                  <a:lnTo>
                    <a:pt x="24850" y="10223"/>
                  </a:lnTo>
                  <a:lnTo>
                    <a:pt x="24893" y="9453"/>
                  </a:lnTo>
                  <a:lnTo>
                    <a:pt x="24893" y="8726"/>
                  </a:lnTo>
                  <a:lnTo>
                    <a:pt x="24807" y="7999"/>
                  </a:lnTo>
                  <a:lnTo>
                    <a:pt x="24679" y="7272"/>
                  </a:lnTo>
                  <a:lnTo>
                    <a:pt x="24551" y="6930"/>
                  </a:lnTo>
                  <a:lnTo>
                    <a:pt x="24422" y="6630"/>
                  </a:lnTo>
                  <a:lnTo>
                    <a:pt x="24251" y="6288"/>
                  </a:lnTo>
                  <a:lnTo>
                    <a:pt x="24080" y="5989"/>
                  </a:lnTo>
                  <a:lnTo>
                    <a:pt x="23866" y="5732"/>
                  </a:lnTo>
                  <a:lnTo>
                    <a:pt x="23653" y="5475"/>
                  </a:lnTo>
                  <a:lnTo>
                    <a:pt x="23396" y="5304"/>
                  </a:lnTo>
                  <a:lnTo>
                    <a:pt x="23139" y="5133"/>
                  </a:lnTo>
                  <a:lnTo>
                    <a:pt x="22883" y="4962"/>
                  </a:lnTo>
                  <a:lnTo>
                    <a:pt x="22583" y="4834"/>
                  </a:lnTo>
                  <a:lnTo>
                    <a:pt x="22284" y="4748"/>
                  </a:lnTo>
                  <a:lnTo>
                    <a:pt x="21984" y="4705"/>
                  </a:lnTo>
                  <a:lnTo>
                    <a:pt x="21300" y="4620"/>
                  </a:lnTo>
                  <a:lnTo>
                    <a:pt x="20616" y="4620"/>
                  </a:lnTo>
                  <a:lnTo>
                    <a:pt x="19247" y="4705"/>
                  </a:lnTo>
                  <a:lnTo>
                    <a:pt x="17879" y="4705"/>
                  </a:lnTo>
                  <a:lnTo>
                    <a:pt x="17194" y="4663"/>
                  </a:lnTo>
                  <a:lnTo>
                    <a:pt x="16852" y="4577"/>
                  </a:lnTo>
                  <a:lnTo>
                    <a:pt x="16510" y="4492"/>
                  </a:lnTo>
                  <a:lnTo>
                    <a:pt x="15868" y="4235"/>
                  </a:lnTo>
                  <a:lnTo>
                    <a:pt x="15312" y="3893"/>
                  </a:lnTo>
                  <a:lnTo>
                    <a:pt x="14756" y="3465"/>
                  </a:lnTo>
                  <a:lnTo>
                    <a:pt x="14243" y="3080"/>
                  </a:lnTo>
                  <a:lnTo>
                    <a:pt x="13217" y="2225"/>
                  </a:lnTo>
                  <a:lnTo>
                    <a:pt x="12703" y="1797"/>
                  </a:lnTo>
                  <a:lnTo>
                    <a:pt x="12147" y="1455"/>
                  </a:lnTo>
                  <a:lnTo>
                    <a:pt x="11506" y="1070"/>
                  </a:lnTo>
                  <a:lnTo>
                    <a:pt x="10779" y="813"/>
                  </a:lnTo>
                  <a:lnTo>
                    <a:pt x="10052" y="599"/>
                  </a:lnTo>
                  <a:lnTo>
                    <a:pt x="9324" y="428"/>
                  </a:lnTo>
                  <a:lnTo>
                    <a:pt x="7742" y="172"/>
                  </a:lnTo>
                  <a:lnTo>
                    <a:pt x="6202" y="43"/>
                  </a:lnTo>
                  <a:lnTo>
                    <a:pt x="54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3058825" y="2116500"/>
              <a:ext cx="132625" cy="83425"/>
            </a:xfrm>
            <a:custGeom>
              <a:avLst/>
              <a:gdLst/>
              <a:ahLst/>
              <a:cxnLst/>
              <a:rect l="l" t="t" r="r" b="b"/>
              <a:pathLst>
                <a:path w="5305" h="3337" extrusionOk="0">
                  <a:moveTo>
                    <a:pt x="1156" y="128"/>
                  </a:moveTo>
                  <a:lnTo>
                    <a:pt x="1369" y="171"/>
                  </a:lnTo>
                  <a:lnTo>
                    <a:pt x="1583" y="214"/>
                  </a:lnTo>
                  <a:lnTo>
                    <a:pt x="2011" y="342"/>
                  </a:lnTo>
                  <a:lnTo>
                    <a:pt x="2396" y="513"/>
                  </a:lnTo>
                  <a:lnTo>
                    <a:pt x="2781" y="599"/>
                  </a:lnTo>
                  <a:lnTo>
                    <a:pt x="3208" y="684"/>
                  </a:lnTo>
                  <a:lnTo>
                    <a:pt x="3422" y="642"/>
                  </a:lnTo>
                  <a:lnTo>
                    <a:pt x="3679" y="599"/>
                  </a:lnTo>
                  <a:lnTo>
                    <a:pt x="4149" y="513"/>
                  </a:lnTo>
                  <a:lnTo>
                    <a:pt x="4406" y="513"/>
                  </a:lnTo>
                  <a:lnTo>
                    <a:pt x="4663" y="599"/>
                  </a:lnTo>
                  <a:lnTo>
                    <a:pt x="4834" y="684"/>
                  </a:lnTo>
                  <a:lnTo>
                    <a:pt x="4919" y="770"/>
                  </a:lnTo>
                  <a:lnTo>
                    <a:pt x="5048" y="941"/>
                  </a:lnTo>
                  <a:lnTo>
                    <a:pt x="5090" y="1069"/>
                  </a:lnTo>
                  <a:lnTo>
                    <a:pt x="5133" y="1240"/>
                  </a:lnTo>
                  <a:lnTo>
                    <a:pt x="5176" y="1412"/>
                  </a:lnTo>
                  <a:lnTo>
                    <a:pt x="5133" y="1754"/>
                  </a:lnTo>
                  <a:lnTo>
                    <a:pt x="5048" y="2010"/>
                  </a:lnTo>
                  <a:lnTo>
                    <a:pt x="4877" y="2267"/>
                  </a:lnTo>
                  <a:lnTo>
                    <a:pt x="4663" y="2438"/>
                  </a:lnTo>
                  <a:lnTo>
                    <a:pt x="4449" y="2609"/>
                  </a:lnTo>
                  <a:lnTo>
                    <a:pt x="3978" y="2866"/>
                  </a:lnTo>
                  <a:lnTo>
                    <a:pt x="3465" y="3080"/>
                  </a:lnTo>
                  <a:lnTo>
                    <a:pt x="2909" y="3165"/>
                  </a:lnTo>
                  <a:lnTo>
                    <a:pt x="2353" y="3208"/>
                  </a:lnTo>
                  <a:lnTo>
                    <a:pt x="1840" y="3208"/>
                  </a:lnTo>
                  <a:lnTo>
                    <a:pt x="1327" y="3122"/>
                  </a:lnTo>
                  <a:lnTo>
                    <a:pt x="1070" y="3037"/>
                  </a:lnTo>
                  <a:lnTo>
                    <a:pt x="856" y="2909"/>
                  </a:lnTo>
                  <a:lnTo>
                    <a:pt x="642" y="2737"/>
                  </a:lnTo>
                  <a:lnTo>
                    <a:pt x="471" y="2566"/>
                  </a:lnTo>
                  <a:lnTo>
                    <a:pt x="300" y="2353"/>
                  </a:lnTo>
                  <a:lnTo>
                    <a:pt x="215" y="2139"/>
                  </a:lnTo>
                  <a:lnTo>
                    <a:pt x="172" y="1882"/>
                  </a:lnTo>
                  <a:lnTo>
                    <a:pt x="129" y="1625"/>
                  </a:lnTo>
                  <a:lnTo>
                    <a:pt x="172" y="1198"/>
                  </a:lnTo>
                  <a:lnTo>
                    <a:pt x="257" y="813"/>
                  </a:lnTo>
                  <a:lnTo>
                    <a:pt x="343" y="642"/>
                  </a:lnTo>
                  <a:lnTo>
                    <a:pt x="471" y="471"/>
                  </a:lnTo>
                  <a:lnTo>
                    <a:pt x="599" y="300"/>
                  </a:lnTo>
                  <a:lnTo>
                    <a:pt x="771" y="214"/>
                  </a:lnTo>
                  <a:lnTo>
                    <a:pt x="984" y="171"/>
                  </a:lnTo>
                  <a:lnTo>
                    <a:pt x="1156" y="128"/>
                  </a:lnTo>
                  <a:close/>
                  <a:moveTo>
                    <a:pt x="1198" y="0"/>
                  </a:moveTo>
                  <a:lnTo>
                    <a:pt x="984" y="43"/>
                  </a:lnTo>
                  <a:lnTo>
                    <a:pt x="771" y="86"/>
                  </a:lnTo>
                  <a:lnTo>
                    <a:pt x="557" y="171"/>
                  </a:lnTo>
                  <a:lnTo>
                    <a:pt x="428" y="300"/>
                  </a:lnTo>
                  <a:lnTo>
                    <a:pt x="300" y="471"/>
                  </a:lnTo>
                  <a:lnTo>
                    <a:pt x="215" y="642"/>
                  </a:lnTo>
                  <a:lnTo>
                    <a:pt x="129" y="856"/>
                  </a:lnTo>
                  <a:lnTo>
                    <a:pt x="43" y="1240"/>
                  </a:lnTo>
                  <a:lnTo>
                    <a:pt x="1" y="1540"/>
                  </a:lnTo>
                  <a:lnTo>
                    <a:pt x="43" y="1882"/>
                  </a:lnTo>
                  <a:lnTo>
                    <a:pt x="86" y="2181"/>
                  </a:lnTo>
                  <a:lnTo>
                    <a:pt x="215" y="2438"/>
                  </a:lnTo>
                  <a:lnTo>
                    <a:pt x="386" y="2695"/>
                  </a:lnTo>
                  <a:lnTo>
                    <a:pt x="599" y="2866"/>
                  </a:lnTo>
                  <a:lnTo>
                    <a:pt x="813" y="3037"/>
                  </a:lnTo>
                  <a:lnTo>
                    <a:pt x="1027" y="3122"/>
                  </a:lnTo>
                  <a:lnTo>
                    <a:pt x="1284" y="3251"/>
                  </a:lnTo>
                  <a:lnTo>
                    <a:pt x="1583" y="3293"/>
                  </a:lnTo>
                  <a:lnTo>
                    <a:pt x="2096" y="3336"/>
                  </a:lnTo>
                  <a:lnTo>
                    <a:pt x="2695" y="3336"/>
                  </a:lnTo>
                  <a:lnTo>
                    <a:pt x="3294" y="3251"/>
                  </a:lnTo>
                  <a:lnTo>
                    <a:pt x="3893" y="3037"/>
                  </a:lnTo>
                  <a:lnTo>
                    <a:pt x="4449" y="2780"/>
                  </a:lnTo>
                  <a:lnTo>
                    <a:pt x="4663" y="2609"/>
                  </a:lnTo>
                  <a:lnTo>
                    <a:pt x="4877" y="2438"/>
                  </a:lnTo>
                  <a:lnTo>
                    <a:pt x="5048" y="2224"/>
                  </a:lnTo>
                  <a:lnTo>
                    <a:pt x="5219" y="1968"/>
                  </a:lnTo>
                  <a:lnTo>
                    <a:pt x="5304" y="1625"/>
                  </a:lnTo>
                  <a:lnTo>
                    <a:pt x="5304" y="1283"/>
                  </a:lnTo>
                  <a:lnTo>
                    <a:pt x="5261" y="1112"/>
                  </a:lnTo>
                  <a:lnTo>
                    <a:pt x="5176" y="941"/>
                  </a:lnTo>
                  <a:lnTo>
                    <a:pt x="5090" y="770"/>
                  </a:lnTo>
                  <a:lnTo>
                    <a:pt x="4962" y="642"/>
                  </a:lnTo>
                  <a:lnTo>
                    <a:pt x="4834" y="556"/>
                  </a:lnTo>
                  <a:lnTo>
                    <a:pt x="4705" y="471"/>
                  </a:lnTo>
                  <a:lnTo>
                    <a:pt x="4449" y="385"/>
                  </a:lnTo>
                  <a:lnTo>
                    <a:pt x="4192" y="385"/>
                  </a:lnTo>
                  <a:lnTo>
                    <a:pt x="3679" y="471"/>
                  </a:lnTo>
                  <a:lnTo>
                    <a:pt x="3422" y="513"/>
                  </a:lnTo>
                  <a:lnTo>
                    <a:pt x="2909" y="513"/>
                  </a:lnTo>
                  <a:lnTo>
                    <a:pt x="2652" y="471"/>
                  </a:lnTo>
                  <a:lnTo>
                    <a:pt x="2268" y="300"/>
                  </a:lnTo>
                  <a:lnTo>
                    <a:pt x="1840" y="128"/>
                  </a:lnTo>
                  <a:lnTo>
                    <a:pt x="1412"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2948700" y="2042725"/>
              <a:ext cx="322950" cy="243800"/>
            </a:xfrm>
            <a:custGeom>
              <a:avLst/>
              <a:gdLst/>
              <a:ahLst/>
              <a:cxnLst/>
              <a:rect l="l" t="t" r="r" b="b"/>
              <a:pathLst>
                <a:path w="12918" h="9752" extrusionOk="0">
                  <a:moveTo>
                    <a:pt x="3636" y="128"/>
                  </a:moveTo>
                  <a:lnTo>
                    <a:pt x="3892" y="171"/>
                  </a:lnTo>
                  <a:lnTo>
                    <a:pt x="4149" y="214"/>
                  </a:lnTo>
                  <a:lnTo>
                    <a:pt x="4363" y="299"/>
                  </a:lnTo>
                  <a:lnTo>
                    <a:pt x="4833" y="513"/>
                  </a:lnTo>
                  <a:lnTo>
                    <a:pt x="5218" y="813"/>
                  </a:lnTo>
                  <a:lnTo>
                    <a:pt x="5646" y="1112"/>
                  </a:lnTo>
                  <a:lnTo>
                    <a:pt x="6031" y="1411"/>
                  </a:lnTo>
                  <a:lnTo>
                    <a:pt x="6459" y="1668"/>
                  </a:lnTo>
                  <a:lnTo>
                    <a:pt x="6886" y="1839"/>
                  </a:lnTo>
                  <a:lnTo>
                    <a:pt x="7314" y="1967"/>
                  </a:lnTo>
                  <a:lnTo>
                    <a:pt x="7742" y="2010"/>
                  </a:lnTo>
                  <a:lnTo>
                    <a:pt x="8212" y="2010"/>
                  </a:lnTo>
                  <a:lnTo>
                    <a:pt x="9110" y="1925"/>
                  </a:lnTo>
                  <a:lnTo>
                    <a:pt x="10009" y="1882"/>
                  </a:lnTo>
                  <a:lnTo>
                    <a:pt x="10436" y="1882"/>
                  </a:lnTo>
                  <a:lnTo>
                    <a:pt x="10864" y="1967"/>
                  </a:lnTo>
                  <a:lnTo>
                    <a:pt x="11292" y="2096"/>
                  </a:lnTo>
                  <a:lnTo>
                    <a:pt x="11463" y="2181"/>
                  </a:lnTo>
                  <a:lnTo>
                    <a:pt x="11634" y="2310"/>
                  </a:lnTo>
                  <a:lnTo>
                    <a:pt x="11805" y="2481"/>
                  </a:lnTo>
                  <a:lnTo>
                    <a:pt x="11976" y="2652"/>
                  </a:lnTo>
                  <a:lnTo>
                    <a:pt x="12190" y="3037"/>
                  </a:lnTo>
                  <a:lnTo>
                    <a:pt x="12404" y="3422"/>
                  </a:lnTo>
                  <a:lnTo>
                    <a:pt x="12532" y="3849"/>
                  </a:lnTo>
                  <a:lnTo>
                    <a:pt x="12660" y="4748"/>
                  </a:lnTo>
                  <a:lnTo>
                    <a:pt x="12789" y="5646"/>
                  </a:lnTo>
                  <a:lnTo>
                    <a:pt x="12789" y="6116"/>
                  </a:lnTo>
                  <a:lnTo>
                    <a:pt x="12746" y="6587"/>
                  </a:lnTo>
                  <a:lnTo>
                    <a:pt x="12660" y="7057"/>
                  </a:lnTo>
                  <a:lnTo>
                    <a:pt x="12532" y="7485"/>
                  </a:lnTo>
                  <a:lnTo>
                    <a:pt x="12275" y="7870"/>
                  </a:lnTo>
                  <a:lnTo>
                    <a:pt x="12147" y="8041"/>
                  </a:lnTo>
                  <a:lnTo>
                    <a:pt x="11976" y="8212"/>
                  </a:lnTo>
                  <a:lnTo>
                    <a:pt x="11591" y="8469"/>
                  </a:lnTo>
                  <a:lnTo>
                    <a:pt x="11206" y="8640"/>
                  </a:lnTo>
                  <a:lnTo>
                    <a:pt x="10779" y="8768"/>
                  </a:lnTo>
                  <a:lnTo>
                    <a:pt x="10351" y="8811"/>
                  </a:lnTo>
                  <a:lnTo>
                    <a:pt x="9453" y="8811"/>
                  </a:lnTo>
                  <a:lnTo>
                    <a:pt x="8554" y="8725"/>
                  </a:lnTo>
                  <a:lnTo>
                    <a:pt x="7613" y="8725"/>
                  </a:lnTo>
                  <a:lnTo>
                    <a:pt x="7100" y="8768"/>
                  </a:lnTo>
                  <a:lnTo>
                    <a:pt x="6630" y="8853"/>
                  </a:lnTo>
                  <a:lnTo>
                    <a:pt x="5732" y="9067"/>
                  </a:lnTo>
                  <a:lnTo>
                    <a:pt x="4876" y="9324"/>
                  </a:lnTo>
                  <a:lnTo>
                    <a:pt x="4021" y="9495"/>
                  </a:lnTo>
                  <a:lnTo>
                    <a:pt x="3593" y="9581"/>
                  </a:lnTo>
                  <a:lnTo>
                    <a:pt x="3165" y="9623"/>
                  </a:lnTo>
                  <a:lnTo>
                    <a:pt x="2738" y="9623"/>
                  </a:lnTo>
                  <a:lnTo>
                    <a:pt x="2310" y="9581"/>
                  </a:lnTo>
                  <a:lnTo>
                    <a:pt x="1882" y="9495"/>
                  </a:lnTo>
                  <a:lnTo>
                    <a:pt x="1455" y="9367"/>
                  </a:lnTo>
                  <a:lnTo>
                    <a:pt x="1112" y="9196"/>
                  </a:lnTo>
                  <a:lnTo>
                    <a:pt x="813" y="8982"/>
                  </a:lnTo>
                  <a:lnTo>
                    <a:pt x="556" y="8768"/>
                  </a:lnTo>
                  <a:lnTo>
                    <a:pt x="342" y="8469"/>
                  </a:lnTo>
                  <a:lnTo>
                    <a:pt x="214" y="8084"/>
                  </a:lnTo>
                  <a:lnTo>
                    <a:pt x="129" y="7699"/>
                  </a:lnTo>
                  <a:lnTo>
                    <a:pt x="129" y="7314"/>
                  </a:lnTo>
                  <a:lnTo>
                    <a:pt x="214" y="6929"/>
                  </a:lnTo>
                  <a:lnTo>
                    <a:pt x="342" y="6501"/>
                  </a:lnTo>
                  <a:lnTo>
                    <a:pt x="556" y="6159"/>
                  </a:lnTo>
                  <a:lnTo>
                    <a:pt x="1070" y="5432"/>
                  </a:lnTo>
                  <a:lnTo>
                    <a:pt x="1326" y="5047"/>
                  </a:lnTo>
                  <a:lnTo>
                    <a:pt x="1583" y="4662"/>
                  </a:lnTo>
                  <a:lnTo>
                    <a:pt x="1754" y="4277"/>
                  </a:lnTo>
                  <a:lnTo>
                    <a:pt x="1882" y="3807"/>
                  </a:lnTo>
                  <a:lnTo>
                    <a:pt x="1968" y="3293"/>
                  </a:lnTo>
                  <a:lnTo>
                    <a:pt x="1968" y="2780"/>
                  </a:lnTo>
                  <a:lnTo>
                    <a:pt x="2011" y="2224"/>
                  </a:lnTo>
                  <a:lnTo>
                    <a:pt x="2053" y="1711"/>
                  </a:lnTo>
                  <a:lnTo>
                    <a:pt x="2182" y="1283"/>
                  </a:lnTo>
                  <a:lnTo>
                    <a:pt x="2353" y="898"/>
                  </a:lnTo>
                  <a:lnTo>
                    <a:pt x="2438" y="727"/>
                  </a:lnTo>
                  <a:lnTo>
                    <a:pt x="2567" y="556"/>
                  </a:lnTo>
                  <a:lnTo>
                    <a:pt x="2738" y="428"/>
                  </a:lnTo>
                  <a:lnTo>
                    <a:pt x="2909" y="299"/>
                  </a:lnTo>
                  <a:lnTo>
                    <a:pt x="3165" y="171"/>
                  </a:lnTo>
                  <a:lnTo>
                    <a:pt x="3379" y="128"/>
                  </a:lnTo>
                  <a:close/>
                  <a:moveTo>
                    <a:pt x="3508" y="0"/>
                  </a:moveTo>
                  <a:lnTo>
                    <a:pt x="3251" y="43"/>
                  </a:lnTo>
                  <a:lnTo>
                    <a:pt x="3037" y="86"/>
                  </a:lnTo>
                  <a:lnTo>
                    <a:pt x="2866" y="171"/>
                  </a:lnTo>
                  <a:lnTo>
                    <a:pt x="2695" y="299"/>
                  </a:lnTo>
                  <a:lnTo>
                    <a:pt x="2524" y="428"/>
                  </a:lnTo>
                  <a:lnTo>
                    <a:pt x="2353" y="599"/>
                  </a:lnTo>
                  <a:lnTo>
                    <a:pt x="2224" y="813"/>
                  </a:lnTo>
                  <a:lnTo>
                    <a:pt x="2053" y="1240"/>
                  </a:lnTo>
                  <a:lnTo>
                    <a:pt x="1925" y="1711"/>
                  </a:lnTo>
                  <a:lnTo>
                    <a:pt x="1882" y="2181"/>
                  </a:lnTo>
                  <a:lnTo>
                    <a:pt x="1882" y="2652"/>
                  </a:lnTo>
                  <a:lnTo>
                    <a:pt x="1839" y="3208"/>
                  </a:lnTo>
                  <a:lnTo>
                    <a:pt x="1754" y="3807"/>
                  </a:lnTo>
                  <a:lnTo>
                    <a:pt x="1626" y="4277"/>
                  </a:lnTo>
                  <a:lnTo>
                    <a:pt x="1369" y="4748"/>
                  </a:lnTo>
                  <a:lnTo>
                    <a:pt x="1155" y="5132"/>
                  </a:lnTo>
                  <a:lnTo>
                    <a:pt x="856" y="5475"/>
                  </a:lnTo>
                  <a:lnTo>
                    <a:pt x="599" y="5860"/>
                  </a:lnTo>
                  <a:lnTo>
                    <a:pt x="342" y="6244"/>
                  </a:lnTo>
                  <a:lnTo>
                    <a:pt x="171" y="6629"/>
                  </a:lnTo>
                  <a:lnTo>
                    <a:pt x="43" y="7014"/>
                  </a:lnTo>
                  <a:lnTo>
                    <a:pt x="0" y="7442"/>
                  </a:lnTo>
                  <a:lnTo>
                    <a:pt x="0" y="7870"/>
                  </a:lnTo>
                  <a:lnTo>
                    <a:pt x="129" y="8212"/>
                  </a:lnTo>
                  <a:lnTo>
                    <a:pt x="257" y="8554"/>
                  </a:lnTo>
                  <a:lnTo>
                    <a:pt x="471" y="8811"/>
                  </a:lnTo>
                  <a:lnTo>
                    <a:pt x="727" y="9067"/>
                  </a:lnTo>
                  <a:lnTo>
                    <a:pt x="1070" y="9324"/>
                  </a:lnTo>
                  <a:lnTo>
                    <a:pt x="1455" y="9495"/>
                  </a:lnTo>
                  <a:lnTo>
                    <a:pt x="1839" y="9623"/>
                  </a:lnTo>
                  <a:lnTo>
                    <a:pt x="2267" y="9709"/>
                  </a:lnTo>
                  <a:lnTo>
                    <a:pt x="2652" y="9752"/>
                  </a:lnTo>
                  <a:lnTo>
                    <a:pt x="3080" y="9752"/>
                  </a:lnTo>
                  <a:lnTo>
                    <a:pt x="3508" y="9709"/>
                  </a:lnTo>
                  <a:lnTo>
                    <a:pt x="3892" y="9666"/>
                  </a:lnTo>
                  <a:lnTo>
                    <a:pt x="4363" y="9581"/>
                  </a:lnTo>
                  <a:lnTo>
                    <a:pt x="4876" y="9452"/>
                  </a:lnTo>
                  <a:lnTo>
                    <a:pt x="5817" y="9196"/>
                  </a:lnTo>
                  <a:lnTo>
                    <a:pt x="6758" y="8982"/>
                  </a:lnTo>
                  <a:lnTo>
                    <a:pt x="7229" y="8896"/>
                  </a:lnTo>
                  <a:lnTo>
                    <a:pt x="7699" y="8853"/>
                  </a:lnTo>
                  <a:lnTo>
                    <a:pt x="8212" y="8853"/>
                  </a:lnTo>
                  <a:lnTo>
                    <a:pt x="8683" y="8896"/>
                  </a:lnTo>
                  <a:lnTo>
                    <a:pt x="9196" y="8939"/>
                  </a:lnTo>
                  <a:lnTo>
                    <a:pt x="10137" y="8939"/>
                  </a:lnTo>
                  <a:lnTo>
                    <a:pt x="10565" y="8896"/>
                  </a:lnTo>
                  <a:lnTo>
                    <a:pt x="10992" y="8811"/>
                  </a:lnTo>
                  <a:lnTo>
                    <a:pt x="11420" y="8682"/>
                  </a:lnTo>
                  <a:lnTo>
                    <a:pt x="11805" y="8469"/>
                  </a:lnTo>
                  <a:lnTo>
                    <a:pt x="12147" y="8212"/>
                  </a:lnTo>
                  <a:lnTo>
                    <a:pt x="12447" y="7870"/>
                  </a:lnTo>
                  <a:lnTo>
                    <a:pt x="12660" y="7485"/>
                  </a:lnTo>
                  <a:lnTo>
                    <a:pt x="12789" y="7014"/>
                  </a:lnTo>
                  <a:lnTo>
                    <a:pt x="12874" y="6587"/>
                  </a:lnTo>
                  <a:lnTo>
                    <a:pt x="12917" y="6116"/>
                  </a:lnTo>
                  <a:lnTo>
                    <a:pt x="12917" y="5646"/>
                  </a:lnTo>
                  <a:lnTo>
                    <a:pt x="12789" y="4705"/>
                  </a:lnTo>
                  <a:lnTo>
                    <a:pt x="12789" y="4662"/>
                  </a:lnTo>
                  <a:lnTo>
                    <a:pt x="12785" y="4662"/>
                  </a:lnTo>
                  <a:lnTo>
                    <a:pt x="12746" y="4234"/>
                  </a:lnTo>
                  <a:lnTo>
                    <a:pt x="12618" y="3807"/>
                  </a:lnTo>
                  <a:lnTo>
                    <a:pt x="12489" y="3336"/>
                  </a:lnTo>
                  <a:lnTo>
                    <a:pt x="12318" y="2908"/>
                  </a:lnTo>
                  <a:lnTo>
                    <a:pt x="12062" y="2566"/>
                  </a:lnTo>
                  <a:lnTo>
                    <a:pt x="11762" y="2267"/>
                  </a:lnTo>
                  <a:lnTo>
                    <a:pt x="11377" y="2010"/>
                  </a:lnTo>
                  <a:lnTo>
                    <a:pt x="10992" y="1839"/>
                  </a:lnTo>
                  <a:lnTo>
                    <a:pt x="10522" y="1754"/>
                  </a:lnTo>
                  <a:lnTo>
                    <a:pt x="9581" y="1754"/>
                  </a:lnTo>
                  <a:lnTo>
                    <a:pt x="9153" y="1796"/>
                  </a:lnTo>
                  <a:lnTo>
                    <a:pt x="8212" y="1882"/>
                  </a:lnTo>
                  <a:lnTo>
                    <a:pt x="7742" y="1882"/>
                  </a:lnTo>
                  <a:lnTo>
                    <a:pt x="7271" y="1839"/>
                  </a:lnTo>
                  <a:lnTo>
                    <a:pt x="7015" y="1754"/>
                  </a:lnTo>
                  <a:lnTo>
                    <a:pt x="6801" y="1668"/>
                  </a:lnTo>
                  <a:lnTo>
                    <a:pt x="6373" y="1454"/>
                  </a:lnTo>
                  <a:lnTo>
                    <a:pt x="5945" y="1155"/>
                  </a:lnTo>
                  <a:lnTo>
                    <a:pt x="5518" y="855"/>
                  </a:lnTo>
                  <a:lnTo>
                    <a:pt x="5090" y="556"/>
                  </a:lnTo>
                  <a:lnTo>
                    <a:pt x="4662" y="299"/>
                  </a:lnTo>
                  <a:lnTo>
                    <a:pt x="4235" y="128"/>
                  </a:lnTo>
                  <a:lnTo>
                    <a:pt x="3978" y="43"/>
                  </a:lnTo>
                  <a:lnTo>
                    <a:pt x="3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2864225" y="1992450"/>
              <a:ext cx="451250" cy="382825"/>
            </a:xfrm>
            <a:custGeom>
              <a:avLst/>
              <a:gdLst/>
              <a:ahLst/>
              <a:cxnLst/>
              <a:rect l="l" t="t" r="r" b="b"/>
              <a:pathLst>
                <a:path w="18050" h="15313" extrusionOk="0">
                  <a:moveTo>
                    <a:pt x="8811" y="129"/>
                  </a:moveTo>
                  <a:lnTo>
                    <a:pt x="9324" y="215"/>
                  </a:lnTo>
                  <a:lnTo>
                    <a:pt x="9624" y="300"/>
                  </a:lnTo>
                  <a:lnTo>
                    <a:pt x="9880" y="386"/>
                  </a:lnTo>
                  <a:lnTo>
                    <a:pt x="10094" y="514"/>
                  </a:lnTo>
                  <a:lnTo>
                    <a:pt x="10308" y="642"/>
                  </a:lnTo>
                  <a:lnTo>
                    <a:pt x="10821" y="1156"/>
                  </a:lnTo>
                  <a:lnTo>
                    <a:pt x="11377" y="1541"/>
                  </a:lnTo>
                  <a:lnTo>
                    <a:pt x="11976" y="1883"/>
                  </a:lnTo>
                  <a:lnTo>
                    <a:pt x="12489" y="2139"/>
                  </a:lnTo>
                  <a:lnTo>
                    <a:pt x="13045" y="2268"/>
                  </a:lnTo>
                  <a:lnTo>
                    <a:pt x="13644" y="2396"/>
                  </a:lnTo>
                  <a:lnTo>
                    <a:pt x="14200" y="2481"/>
                  </a:lnTo>
                  <a:lnTo>
                    <a:pt x="14671" y="2567"/>
                  </a:lnTo>
                  <a:lnTo>
                    <a:pt x="15184" y="2653"/>
                  </a:lnTo>
                  <a:lnTo>
                    <a:pt x="15654" y="2781"/>
                  </a:lnTo>
                  <a:lnTo>
                    <a:pt x="16125" y="2995"/>
                  </a:lnTo>
                  <a:lnTo>
                    <a:pt x="16339" y="3123"/>
                  </a:lnTo>
                  <a:lnTo>
                    <a:pt x="16510" y="3294"/>
                  </a:lnTo>
                  <a:lnTo>
                    <a:pt x="16852" y="3679"/>
                  </a:lnTo>
                  <a:lnTo>
                    <a:pt x="17237" y="4235"/>
                  </a:lnTo>
                  <a:lnTo>
                    <a:pt x="17536" y="4834"/>
                  </a:lnTo>
                  <a:lnTo>
                    <a:pt x="17750" y="5475"/>
                  </a:lnTo>
                  <a:lnTo>
                    <a:pt x="17879" y="6117"/>
                  </a:lnTo>
                  <a:lnTo>
                    <a:pt x="17921" y="6759"/>
                  </a:lnTo>
                  <a:lnTo>
                    <a:pt x="17879" y="7443"/>
                  </a:lnTo>
                  <a:lnTo>
                    <a:pt x="17793" y="8127"/>
                  </a:lnTo>
                  <a:lnTo>
                    <a:pt x="17622" y="8769"/>
                  </a:lnTo>
                  <a:lnTo>
                    <a:pt x="17365" y="9368"/>
                  </a:lnTo>
                  <a:lnTo>
                    <a:pt x="17066" y="9966"/>
                  </a:lnTo>
                  <a:lnTo>
                    <a:pt x="16724" y="10480"/>
                  </a:lnTo>
                  <a:lnTo>
                    <a:pt x="16296" y="10993"/>
                  </a:lnTo>
                  <a:lnTo>
                    <a:pt x="15868" y="11506"/>
                  </a:lnTo>
                  <a:lnTo>
                    <a:pt x="15355" y="11934"/>
                  </a:lnTo>
                  <a:lnTo>
                    <a:pt x="14842" y="12319"/>
                  </a:lnTo>
                  <a:lnTo>
                    <a:pt x="14286" y="12704"/>
                  </a:lnTo>
                  <a:lnTo>
                    <a:pt x="13687" y="13003"/>
                  </a:lnTo>
                  <a:lnTo>
                    <a:pt x="13003" y="13302"/>
                  </a:lnTo>
                  <a:lnTo>
                    <a:pt x="12361" y="13559"/>
                  </a:lnTo>
                  <a:lnTo>
                    <a:pt x="11677" y="13773"/>
                  </a:lnTo>
                  <a:lnTo>
                    <a:pt x="10992" y="13944"/>
                  </a:lnTo>
                  <a:lnTo>
                    <a:pt x="10308" y="14072"/>
                  </a:lnTo>
                  <a:lnTo>
                    <a:pt x="8897" y="14329"/>
                  </a:lnTo>
                  <a:lnTo>
                    <a:pt x="7485" y="14543"/>
                  </a:lnTo>
                  <a:lnTo>
                    <a:pt x="6074" y="14799"/>
                  </a:lnTo>
                  <a:lnTo>
                    <a:pt x="5090" y="14970"/>
                  </a:lnTo>
                  <a:lnTo>
                    <a:pt x="4106" y="15141"/>
                  </a:lnTo>
                  <a:lnTo>
                    <a:pt x="3208" y="15227"/>
                  </a:lnTo>
                  <a:lnTo>
                    <a:pt x="2738" y="15227"/>
                  </a:lnTo>
                  <a:lnTo>
                    <a:pt x="2310" y="15184"/>
                  </a:lnTo>
                  <a:lnTo>
                    <a:pt x="1840" y="15056"/>
                  </a:lnTo>
                  <a:lnTo>
                    <a:pt x="1412" y="14928"/>
                  </a:lnTo>
                  <a:lnTo>
                    <a:pt x="1027" y="14714"/>
                  </a:lnTo>
                  <a:lnTo>
                    <a:pt x="685" y="14414"/>
                  </a:lnTo>
                  <a:lnTo>
                    <a:pt x="514" y="14158"/>
                  </a:lnTo>
                  <a:lnTo>
                    <a:pt x="343" y="13901"/>
                  </a:lnTo>
                  <a:lnTo>
                    <a:pt x="257" y="13602"/>
                  </a:lnTo>
                  <a:lnTo>
                    <a:pt x="172" y="13345"/>
                  </a:lnTo>
                  <a:lnTo>
                    <a:pt x="129" y="13046"/>
                  </a:lnTo>
                  <a:lnTo>
                    <a:pt x="129" y="12746"/>
                  </a:lnTo>
                  <a:lnTo>
                    <a:pt x="172" y="12148"/>
                  </a:lnTo>
                  <a:lnTo>
                    <a:pt x="257" y="11720"/>
                  </a:lnTo>
                  <a:lnTo>
                    <a:pt x="343" y="11378"/>
                  </a:lnTo>
                  <a:lnTo>
                    <a:pt x="599" y="10608"/>
                  </a:lnTo>
                  <a:lnTo>
                    <a:pt x="1241" y="9068"/>
                  </a:lnTo>
                  <a:lnTo>
                    <a:pt x="2567" y="5989"/>
                  </a:lnTo>
                  <a:lnTo>
                    <a:pt x="3251" y="4406"/>
                  </a:lnTo>
                  <a:lnTo>
                    <a:pt x="3550" y="3722"/>
                  </a:lnTo>
                  <a:lnTo>
                    <a:pt x="3850" y="2995"/>
                  </a:lnTo>
                  <a:lnTo>
                    <a:pt x="4192" y="2396"/>
                  </a:lnTo>
                  <a:lnTo>
                    <a:pt x="4406" y="2097"/>
                  </a:lnTo>
                  <a:lnTo>
                    <a:pt x="4620" y="1797"/>
                  </a:lnTo>
                  <a:lnTo>
                    <a:pt x="5047" y="1412"/>
                  </a:lnTo>
                  <a:lnTo>
                    <a:pt x="5518" y="1070"/>
                  </a:lnTo>
                  <a:lnTo>
                    <a:pt x="6031" y="771"/>
                  </a:lnTo>
                  <a:lnTo>
                    <a:pt x="6587" y="514"/>
                  </a:lnTo>
                  <a:lnTo>
                    <a:pt x="7143" y="300"/>
                  </a:lnTo>
                  <a:lnTo>
                    <a:pt x="7699" y="172"/>
                  </a:lnTo>
                  <a:lnTo>
                    <a:pt x="8255" y="129"/>
                  </a:lnTo>
                  <a:close/>
                  <a:moveTo>
                    <a:pt x="8084" y="1"/>
                  </a:moveTo>
                  <a:lnTo>
                    <a:pt x="7528" y="86"/>
                  </a:lnTo>
                  <a:lnTo>
                    <a:pt x="6972" y="257"/>
                  </a:lnTo>
                  <a:lnTo>
                    <a:pt x="6416" y="429"/>
                  </a:lnTo>
                  <a:lnTo>
                    <a:pt x="5860" y="685"/>
                  </a:lnTo>
                  <a:lnTo>
                    <a:pt x="5347" y="1027"/>
                  </a:lnTo>
                  <a:lnTo>
                    <a:pt x="4876" y="1369"/>
                  </a:lnTo>
                  <a:lnTo>
                    <a:pt x="4449" y="1797"/>
                  </a:lnTo>
                  <a:lnTo>
                    <a:pt x="4235" y="2097"/>
                  </a:lnTo>
                  <a:lnTo>
                    <a:pt x="4021" y="2439"/>
                  </a:lnTo>
                  <a:lnTo>
                    <a:pt x="3679" y="3080"/>
                  </a:lnTo>
                  <a:lnTo>
                    <a:pt x="3379" y="3765"/>
                  </a:lnTo>
                  <a:lnTo>
                    <a:pt x="3080" y="4449"/>
                  </a:lnTo>
                  <a:lnTo>
                    <a:pt x="1711" y="7657"/>
                  </a:lnTo>
                  <a:lnTo>
                    <a:pt x="1027" y="9282"/>
                  </a:lnTo>
                  <a:lnTo>
                    <a:pt x="728" y="10052"/>
                  </a:lnTo>
                  <a:lnTo>
                    <a:pt x="385" y="10822"/>
                  </a:lnTo>
                  <a:lnTo>
                    <a:pt x="172" y="11549"/>
                  </a:lnTo>
                  <a:lnTo>
                    <a:pt x="86" y="11891"/>
                  </a:lnTo>
                  <a:lnTo>
                    <a:pt x="0" y="12276"/>
                  </a:lnTo>
                  <a:lnTo>
                    <a:pt x="0" y="12618"/>
                  </a:lnTo>
                  <a:lnTo>
                    <a:pt x="0" y="13003"/>
                  </a:lnTo>
                  <a:lnTo>
                    <a:pt x="43" y="13388"/>
                  </a:lnTo>
                  <a:lnTo>
                    <a:pt x="172" y="13730"/>
                  </a:lnTo>
                  <a:lnTo>
                    <a:pt x="343" y="14158"/>
                  </a:lnTo>
                  <a:lnTo>
                    <a:pt x="599" y="14500"/>
                  </a:lnTo>
                  <a:lnTo>
                    <a:pt x="941" y="14799"/>
                  </a:lnTo>
                  <a:lnTo>
                    <a:pt x="1326" y="15013"/>
                  </a:lnTo>
                  <a:lnTo>
                    <a:pt x="1754" y="15184"/>
                  </a:lnTo>
                  <a:lnTo>
                    <a:pt x="2225" y="15270"/>
                  </a:lnTo>
                  <a:lnTo>
                    <a:pt x="2695" y="15313"/>
                  </a:lnTo>
                  <a:lnTo>
                    <a:pt x="3636" y="15313"/>
                  </a:lnTo>
                  <a:lnTo>
                    <a:pt x="4106" y="15270"/>
                  </a:lnTo>
                  <a:lnTo>
                    <a:pt x="5047" y="15099"/>
                  </a:lnTo>
                  <a:lnTo>
                    <a:pt x="6288" y="14885"/>
                  </a:lnTo>
                  <a:lnTo>
                    <a:pt x="7571" y="14671"/>
                  </a:lnTo>
                  <a:lnTo>
                    <a:pt x="9025" y="14457"/>
                  </a:lnTo>
                  <a:lnTo>
                    <a:pt x="10479" y="14158"/>
                  </a:lnTo>
                  <a:lnTo>
                    <a:pt x="11164" y="14029"/>
                  </a:lnTo>
                  <a:lnTo>
                    <a:pt x="11891" y="13816"/>
                  </a:lnTo>
                  <a:lnTo>
                    <a:pt x="12575" y="13602"/>
                  </a:lnTo>
                  <a:lnTo>
                    <a:pt x="13259" y="13345"/>
                  </a:lnTo>
                  <a:lnTo>
                    <a:pt x="13858" y="13046"/>
                  </a:lnTo>
                  <a:lnTo>
                    <a:pt x="14457" y="12746"/>
                  </a:lnTo>
                  <a:lnTo>
                    <a:pt x="15013" y="12361"/>
                  </a:lnTo>
                  <a:lnTo>
                    <a:pt x="15569" y="11934"/>
                  </a:lnTo>
                  <a:lnTo>
                    <a:pt x="16082" y="11463"/>
                  </a:lnTo>
                  <a:lnTo>
                    <a:pt x="16510" y="10993"/>
                  </a:lnTo>
                  <a:lnTo>
                    <a:pt x="16938" y="10437"/>
                  </a:lnTo>
                  <a:lnTo>
                    <a:pt x="17280" y="9838"/>
                  </a:lnTo>
                  <a:lnTo>
                    <a:pt x="17579" y="9239"/>
                  </a:lnTo>
                  <a:lnTo>
                    <a:pt x="17793" y="8640"/>
                  </a:lnTo>
                  <a:lnTo>
                    <a:pt x="17964" y="7956"/>
                  </a:lnTo>
                  <a:lnTo>
                    <a:pt x="18050" y="7315"/>
                  </a:lnTo>
                  <a:lnTo>
                    <a:pt x="18050" y="6630"/>
                  </a:lnTo>
                  <a:lnTo>
                    <a:pt x="17964" y="5989"/>
                  </a:lnTo>
                  <a:lnTo>
                    <a:pt x="17836" y="5347"/>
                  </a:lnTo>
                  <a:lnTo>
                    <a:pt x="17622" y="4706"/>
                  </a:lnTo>
                  <a:lnTo>
                    <a:pt x="17323" y="4107"/>
                  </a:lnTo>
                  <a:lnTo>
                    <a:pt x="16980" y="3594"/>
                  </a:lnTo>
                  <a:lnTo>
                    <a:pt x="16809" y="3380"/>
                  </a:lnTo>
                  <a:lnTo>
                    <a:pt x="16595" y="3209"/>
                  </a:lnTo>
                  <a:lnTo>
                    <a:pt x="16210" y="2909"/>
                  </a:lnTo>
                  <a:lnTo>
                    <a:pt x="15740" y="2695"/>
                  </a:lnTo>
                  <a:lnTo>
                    <a:pt x="15227" y="2567"/>
                  </a:lnTo>
                  <a:lnTo>
                    <a:pt x="14714" y="2439"/>
                  </a:lnTo>
                  <a:lnTo>
                    <a:pt x="14158" y="2353"/>
                  </a:lnTo>
                  <a:lnTo>
                    <a:pt x="13601" y="2268"/>
                  </a:lnTo>
                  <a:lnTo>
                    <a:pt x="13088" y="2182"/>
                  </a:lnTo>
                  <a:lnTo>
                    <a:pt x="12404" y="1968"/>
                  </a:lnTo>
                  <a:lnTo>
                    <a:pt x="11805" y="1669"/>
                  </a:lnTo>
                  <a:lnTo>
                    <a:pt x="11206" y="1284"/>
                  </a:lnTo>
                  <a:lnTo>
                    <a:pt x="10650" y="813"/>
                  </a:lnTo>
                  <a:lnTo>
                    <a:pt x="10223" y="471"/>
                  </a:lnTo>
                  <a:lnTo>
                    <a:pt x="10009" y="343"/>
                  </a:lnTo>
                  <a:lnTo>
                    <a:pt x="9752" y="215"/>
                  </a:lnTo>
                  <a:lnTo>
                    <a:pt x="9496" y="129"/>
                  </a:lnTo>
                  <a:lnTo>
                    <a:pt x="9239" y="44"/>
                  </a:lnTo>
                  <a:lnTo>
                    <a:pt x="86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2757300" y="1947550"/>
              <a:ext cx="599875" cy="490825"/>
            </a:xfrm>
            <a:custGeom>
              <a:avLst/>
              <a:gdLst/>
              <a:ahLst/>
              <a:cxnLst/>
              <a:rect l="l" t="t" r="r" b="b"/>
              <a:pathLst>
                <a:path w="23995" h="19633" extrusionOk="0">
                  <a:moveTo>
                    <a:pt x="10779" y="129"/>
                  </a:moveTo>
                  <a:lnTo>
                    <a:pt x="11591" y="214"/>
                  </a:lnTo>
                  <a:lnTo>
                    <a:pt x="12489" y="385"/>
                  </a:lnTo>
                  <a:lnTo>
                    <a:pt x="13388" y="514"/>
                  </a:lnTo>
                  <a:lnTo>
                    <a:pt x="15227" y="899"/>
                  </a:lnTo>
                  <a:lnTo>
                    <a:pt x="16168" y="1112"/>
                  </a:lnTo>
                  <a:lnTo>
                    <a:pt x="17066" y="1369"/>
                  </a:lnTo>
                  <a:lnTo>
                    <a:pt x="17836" y="1668"/>
                  </a:lnTo>
                  <a:lnTo>
                    <a:pt x="18606" y="1968"/>
                  </a:lnTo>
                  <a:lnTo>
                    <a:pt x="19333" y="2310"/>
                  </a:lnTo>
                  <a:lnTo>
                    <a:pt x="20060" y="2738"/>
                  </a:lnTo>
                  <a:lnTo>
                    <a:pt x="20744" y="3208"/>
                  </a:lnTo>
                  <a:lnTo>
                    <a:pt x="21386" y="3721"/>
                  </a:lnTo>
                  <a:lnTo>
                    <a:pt x="21984" y="4277"/>
                  </a:lnTo>
                  <a:lnTo>
                    <a:pt x="22498" y="4919"/>
                  </a:lnTo>
                  <a:lnTo>
                    <a:pt x="22925" y="5561"/>
                  </a:lnTo>
                  <a:lnTo>
                    <a:pt x="23268" y="6245"/>
                  </a:lnTo>
                  <a:lnTo>
                    <a:pt x="23567" y="6972"/>
                  </a:lnTo>
                  <a:lnTo>
                    <a:pt x="23738" y="7742"/>
                  </a:lnTo>
                  <a:lnTo>
                    <a:pt x="23866" y="8512"/>
                  </a:lnTo>
                  <a:lnTo>
                    <a:pt x="23866" y="9282"/>
                  </a:lnTo>
                  <a:lnTo>
                    <a:pt x="23824" y="10094"/>
                  </a:lnTo>
                  <a:lnTo>
                    <a:pt x="23653" y="10864"/>
                  </a:lnTo>
                  <a:lnTo>
                    <a:pt x="23481" y="11634"/>
                  </a:lnTo>
                  <a:lnTo>
                    <a:pt x="23182" y="12361"/>
                  </a:lnTo>
                  <a:lnTo>
                    <a:pt x="22840" y="13088"/>
                  </a:lnTo>
                  <a:lnTo>
                    <a:pt x="22412" y="13772"/>
                  </a:lnTo>
                  <a:lnTo>
                    <a:pt x="21942" y="14457"/>
                  </a:lnTo>
                  <a:lnTo>
                    <a:pt x="21428" y="15056"/>
                  </a:lnTo>
                  <a:lnTo>
                    <a:pt x="20872" y="15612"/>
                  </a:lnTo>
                  <a:lnTo>
                    <a:pt x="20231" y="16168"/>
                  </a:lnTo>
                  <a:lnTo>
                    <a:pt x="19589" y="16638"/>
                  </a:lnTo>
                  <a:lnTo>
                    <a:pt x="18905" y="17066"/>
                  </a:lnTo>
                  <a:lnTo>
                    <a:pt x="18135" y="17494"/>
                  </a:lnTo>
                  <a:lnTo>
                    <a:pt x="17365" y="17878"/>
                  </a:lnTo>
                  <a:lnTo>
                    <a:pt x="16595" y="18178"/>
                  </a:lnTo>
                  <a:lnTo>
                    <a:pt x="15783" y="18477"/>
                  </a:lnTo>
                  <a:lnTo>
                    <a:pt x="14927" y="18691"/>
                  </a:lnTo>
                  <a:lnTo>
                    <a:pt x="14115" y="18905"/>
                  </a:lnTo>
                  <a:lnTo>
                    <a:pt x="13259" y="19076"/>
                  </a:lnTo>
                  <a:lnTo>
                    <a:pt x="12404" y="19204"/>
                  </a:lnTo>
                  <a:lnTo>
                    <a:pt x="11420" y="19333"/>
                  </a:lnTo>
                  <a:lnTo>
                    <a:pt x="10394" y="19418"/>
                  </a:lnTo>
                  <a:lnTo>
                    <a:pt x="8426" y="19504"/>
                  </a:lnTo>
                  <a:lnTo>
                    <a:pt x="7956" y="19504"/>
                  </a:lnTo>
                  <a:lnTo>
                    <a:pt x="7485" y="19461"/>
                  </a:lnTo>
                  <a:lnTo>
                    <a:pt x="7058" y="19333"/>
                  </a:lnTo>
                  <a:lnTo>
                    <a:pt x="6673" y="19204"/>
                  </a:lnTo>
                  <a:lnTo>
                    <a:pt x="5903" y="18905"/>
                  </a:lnTo>
                  <a:lnTo>
                    <a:pt x="5518" y="18777"/>
                  </a:lnTo>
                  <a:lnTo>
                    <a:pt x="5133" y="18648"/>
                  </a:lnTo>
                  <a:lnTo>
                    <a:pt x="4192" y="18434"/>
                  </a:lnTo>
                  <a:lnTo>
                    <a:pt x="3294" y="18221"/>
                  </a:lnTo>
                  <a:lnTo>
                    <a:pt x="2909" y="18092"/>
                  </a:lnTo>
                  <a:lnTo>
                    <a:pt x="2524" y="17964"/>
                  </a:lnTo>
                  <a:lnTo>
                    <a:pt x="2139" y="17793"/>
                  </a:lnTo>
                  <a:lnTo>
                    <a:pt x="1797" y="17579"/>
                  </a:lnTo>
                  <a:lnTo>
                    <a:pt x="1284" y="17194"/>
                  </a:lnTo>
                  <a:lnTo>
                    <a:pt x="1070" y="16980"/>
                  </a:lnTo>
                  <a:lnTo>
                    <a:pt x="856" y="16766"/>
                  </a:lnTo>
                  <a:lnTo>
                    <a:pt x="685" y="16510"/>
                  </a:lnTo>
                  <a:lnTo>
                    <a:pt x="514" y="16253"/>
                  </a:lnTo>
                  <a:lnTo>
                    <a:pt x="385" y="15954"/>
                  </a:lnTo>
                  <a:lnTo>
                    <a:pt x="257" y="15654"/>
                  </a:lnTo>
                  <a:lnTo>
                    <a:pt x="171" y="15312"/>
                  </a:lnTo>
                  <a:lnTo>
                    <a:pt x="129" y="14927"/>
                  </a:lnTo>
                  <a:lnTo>
                    <a:pt x="129" y="14542"/>
                  </a:lnTo>
                  <a:lnTo>
                    <a:pt x="129" y="14157"/>
                  </a:lnTo>
                  <a:lnTo>
                    <a:pt x="214" y="13815"/>
                  </a:lnTo>
                  <a:lnTo>
                    <a:pt x="257" y="13430"/>
                  </a:lnTo>
                  <a:lnTo>
                    <a:pt x="514" y="12703"/>
                  </a:lnTo>
                  <a:lnTo>
                    <a:pt x="642" y="12318"/>
                  </a:lnTo>
                  <a:lnTo>
                    <a:pt x="856" y="11976"/>
                  </a:lnTo>
                  <a:lnTo>
                    <a:pt x="1284" y="11249"/>
                  </a:lnTo>
                  <a:lnTo>
                    <a:pt x="1797" y="10565"/>
                  </a:lnTo>
                  <a:lnTo>
                    <a:pt x="2310" y="9880"/>
                  </a:lnTo>
                  <a:lnTo>
                    <a:pt x="2866" y="9282"/>
                  </a:lnTo>
                  <a:lnTo>
                    <a:pt x="3465" y="8683"/>
                  </a:lnTo>
                  <a:lnTo>
                    <a:pt x="4662" y="7485"/>
                  </a:lnTo>
                  <a:lnTo>
                    <a:pt x="5218" y="6844"/>
                  </a:lnTo>
                  <a:lnTo>
                    <a:pt x="5732" y="6202"/>
                  </a:lnTo>
                  <a:lnTo>
                    <a:pt x="6202" y="5518"/>
                  </a:lnTo>
                  <a:lnTo>
                    <a:pt x="6630" y="4791"/>
                  </a:lnTo>
                  <a:lnTo>
                    <a:pt x="6929" y="4064"/>
                  </a:lnTo>
                  <a:lnTo>
                    <a:pt x="7143" y="3337"/>
                  </a:lnTo>
                  <a:lnTo>
                    <a:pt x="7400" y="2609"/>
                  </a:lnTo>
                  <a:lnTo>
                    <a:pt x="7656" y="1925"/>
                  </a:lnTo>
                  <a:lnTo>
                    <a:pt x="7827" y="1583"/>
                  </a:lnTo>
                  <a:lnTo>
                    <a:pt x="7998" y="1284"/>
                  </a:lnTo>
                  <a:lnTo>
                    <a:pt x="8255" y="984"/>
                  </a:lnTo>
                  <a:lnTo>
                    <a:pt x="8512" y="728"/>
                  </a:lnTo>
                  <a:lnTo>
                    <a:pt x="8854" y="514"/>
                  </a:lnTo>
                  <a:lnTo>
                    <a:pt x="9196" y="343"/>
                  </a:lnTo>
                  <a:lnTo>
                    <a:pt x="9581" y="257"/>
                  </a:lnTo>
                  <a:lnTo>
                    <a:pt x="9966" y="172"/>
                  </a:lnTo>
                  <a:lnTo>
                    <a:pt x="10394" y="129"/>
                  </a:lnTo>
                  <a:close/>
                  <a:moveTo>
                    <a:pt x="10265" y="0"/>
                  </a:moveTo>
                  <a:lnTo>
                    <a:pt x="9880" y="43"/>
                  </a:lnTo>
                  <a:lnTo>
                    <a:pt x="9495" y="129"/>
                  </a:lnTo>
                  <a:lnTo>
                    <a:pt x="9111" y="257"/>
                  </a:lnTo>
                  <a:lnTo>
                    <a:pt x="8768" y="428"/>
                  </a:lnTo>
                  <a:lnTo>
                    <a:pt x="8426" y="642"/>
                  </a:lnTo>
                  <a:lnTo>
                    <a:pt x="8170" y="899"/>
                  </a:lnTo>
                  <a:lnTo>
                    <a:pt x="7913" y="1198"/>
                  </a:lnTo>
                  <a:lnTo>
                    <a:pt x="7742" y="1497"/>
                  </a:lnTo>
                  <a:lnTo>
                    <a:pt x="7571" y="1840"/>
                  </a:lnTo>
                  <a:lnTo>
                    <a:pt x="7271" y="2524"/>
                  </a:lnTo>
                  <a:lnTo>
                    <a:pt x="7058" y="3208"/>
                  </a:lnTo>
                  <a:lnTo>
                    <a:pt x="6801" y="3978"/>
                  </a:lnTo>
                  <a:lnTo>
                    <a:pt x="6502" y="4748"/>
                  </a:lnTo>
                  <a:lnTo>
                    <a:pt x="6074" y="5475"/>
                  </a:lnTo>
                  <a:lnTo>
                    <a:pt x="5603" y="6159"/>
                  </a:lnTo>
                  <a:lnTo>
                    <a:pt x="5047" y="6844"/>
                  </a:lnTo>
                  <a:lnTo>
                    <a:pt x="4449" y="7485"/>
                  </a:lnTo>
                  <a:lnTo>
                    <a:pt x="3208" y="8768"/>
                  </a:lnTo>
                  <a:lnTo>
                    <a:pt x="2652" y="9367"/>
                  </a:lnTo>
                  <a:lnTo>
                    <a:pt x="2096" y="9966"/>
                  </a:lnTo>
                  <a:lnTo>
                    <a:pt x="1540" y="10650"/>
                  </a:lnTo>
                  <a:lnTo>
                    <a:pt x="1070" y="11335"/>
                  </a:lnTo>
                  <a:lnTo>
                    <a:pt x="642" y="12062"/>
                  </a:lnTo>
                  <a:lnTo>
                    <a:pt x="471" y="12447"/>
                  </a:lnTo>
                  <a:lnTo>
                    <a:pt x="300" y="12832"/>
                  </a:lnTo>
                  <a:lnTo>
                    <a:pt x="214" y="13216"/>
                  </a:lnTo>
                  <a:lnTo>
                    <a:pt x="86" y="13644"/>
                  </a:lnTo>
                  <a:lnTo>
                    <a:pt x="43" y="14029"/>
                  </a:lnTo>
                  <a:lnTo>
                    <a:pt x="0" y="14457"/>
                  </a:lnTo>
                  <a:lnTo>
                    <a:pt x="0" y="14799"/>
                  </a:lnTo>
                  <a:lnTo>
                    <a:pt x="43" y="15141"/>
                  </a:lnTo>
                  <a:lnTo>
                    <a:pt x="86" y="15441"/>
                  </a:lnTo>
                  <a:lnTo>
                    <a:pt x="171" y="15740"/>
                  </a:lnTo>
                  <a:lnTo>
                    <a:pt x="300" y="16039"/>
                  </a:lnTo>
                  <a:lnTo>
                    <a:pt x="428" y="16339"/>
                  </a:lnTo>
                  <a:lnTo>
                    <a:pt x="599" y="16595"/>
                  </a:lnTo>
                  <a:lnTo>
                    <a:pt x="770" y="16852"/>
                  </a:lnTo>
                  <a:lnTo>
                    <a:pt x="1027" y="17151"/>
                  </a:lnTo>
                  <a:lnTo>
                    <a:pt x="1284" y="17365"/>
                  </a:lnTo>
                  <a:lnTo>
                    <a:pt x="1583" y="17579"/>
                  </a:lnTo>
                  <a:lnTo>
                    <a:pt x="1882" y="17793"/>
                  </a:lnTo>
                  <a:lnTo>
                    <a:pt x="2224" y="17964"/>
                  </a:lnTo>
                  <a:lnTo>
                    <a:pt x="2567" y="18092"/>
                  </a:lnTo>
                  <a:lnTo>
                    <a:pt x="3251" y="18349"/>
                  </a:lnTo>
                  <a:lnTo>
                    <a:pt x="4192" y="18520"/>
                  </a:lnTo>
                  <a:lnTo>
                    <a:pt x="5133" y="18777"/>
                  </a:lnTo>
                  <a:lnTo>
                    <a:pt x="5518" y="18905"/>
                  </a:lnTo>
                  <a:lnTo>
                    <a:pt x="5903" y="19033"/>
                  </a:lnTo>
                  <a:lnTo>
                    <a:pt x="6715" y="19375"/>
                  </a:lnTo>
                  <a:lnTo>
                    <a:pt x="7143" y="19504"/>
                  </a:lnTo>
                  <a:lnTo>
                    <a:pt x="7571" y="19589"/>
                  </a:lnTo>
                  <a:lnTo>
                    <a:pt x="7998" y="19632"/>
                  </a:lnTo>
                  <a:lnTo>
                    <a:pt x="8469" y="19632"/>
                  </a:lnTo>
                  <a:lnTo>
                    <a:pt x="10479" y="19504"/>
                  </a:lnTo>
                  <a:lnTo>
                    <a:pt x="11420" y="19461"/>
                  </a:lnTo>
                  <a:lnTo>
                    <a:pt x="12318" y="19333"/>
                  </a:lnTo>
                  <a:lnTo>
                    <a:pt x="13217" y="19204"/>
                  </a:lnTo>
                  <a:lnTo>
                    <a:pt x="14115" y="19033"/>
                  </a:lnTo>
                  <a:lnTo>
                    <a:pt x="15013" y="18819"/>
                  </a:lnTo>
                  <a:lnTo>
                    <a:pt x="15911" y="18563"/>
                  </a:lnTo>
                  <a:lnTo>
                    <a:pt x="16766" y="18263"/>
                  </a:lnTo>
                  <a:lnTo>
                    <a:pt x="17622" y="17878"/>
                  </a:lnTo>
                  <a:lnTo>
                    <a:pt x="18349" y="17536"/>
                  </a:lnTo>
                  <a:lnTo>
                    <a:pt x="19076" y="17109"/>
                  </a:lnTo>
                  <a:lnTo>
                    <a:pt x="19760" y="16681"/>
                  </a:lnTo>
                  <a:lnTo>
                    <a:pt x="20445" y="16168"/>
                  </a:lnTo>
                  <a:lnTo>
                    <a:pt x="21044" y="15612"/>
                  </a:lnTo>
                  <a:lnTo>
                    <a:pt x="21642" y="15056"/>
                  </a:lnTo>
                  <a:lnTo>
                    <a:pt x="22156" y="14414"/>
                  </a:lnTo>
                  <a:lnTo>
                    <a:pt x="22626" y="13730"/>
                  </a:lnTo>
                  <a:lnTo>
                    <a:pt x="23011" y="13045"/>
                  </a:lnTo>
                  <a:lnTo>
                    <a:pt x="23353" y="12318"/>
                  </a:lnTo>
                  <a:lnTo>
                    <a:pt x="23610" y="11548"/>
                  </a:lnTo>
                  <a:lnTo>
                    <a:pt x="23824" y="10779"/>
                  </a:lnTo>
                  <a:lnTo>
                    <a:pt x="23952" y="10009"/>
                  </a:lnTo>
                  <a:lnTo>
                    <a:pt x="23995" y="9196"/>
                  </a:lnTo>
                  <a:lnTo>
                    <a:pt x="23995" y="8426"/>
                  </a:lnTo>
                  <a:lnTo>
                    <a:pt x="23866" y="7656"/>
                  </a:lnTo>
                  <a:lnTo>
                    <a:pt x="23653" y="6886"/>
                  </a:lnTo>
                  <a:lnTo>
                    <a:pt x="23396" y="6159"/>
                  </a:lnTo>
                  <a:lnTo>
                    <a:pt x="23011" y="5475"/>
                  </a:lnTo>
                  <a:lnTo>
                    <a:pt x="22583" y="4791"/>
                  </a:lnTo>
                  <a:lnTo>
                    <a:pt x="22070" y="4192"/>
                  </a:lnTo>
                  <a:lnTo>
                    <a:pt x="21471" y="3636"/>
                  </a:lnTo>
                  <a:lnTo>
                    <a:pt x="20872" y="3123"/>
                  </a:lnTo>
                  <a:lnTo>
                    <a:pt x="20188" y="2652"/>
                  </a:lnTo>
                  <a:lnTo>
                    <a:pt x="19504" y="2267"/>
                  </a:lnTo>
                  <a:lnTo>
                    <a:pt x="18777" y="1882"/>
                  </a:lnTo>
                  <a:lnTo>
                    <a:pt x="17921" y="1540"/>
                  </a:lnTo>
                  <a:lnTo>
                    <a:pt x="17023" y="1241"/>
                  </a:lnTo>
                  <a:lnTo>
                    <a:pt x="16082" y="984"/>
                  </a:lnTo>
                  <a:lnTo>
                    <a:pt x="15141" y="728"/>
                  </a:lnTo>
                  <a:lnTo>
                    <a:pt x="13259" y="385"/>
                  </a:lnTo>
                  <a:lnTo>
                    <a:pt x="12361" y="214"/>
                  </a:lnTo>
                  <a:lnTo>
                    <a:pt x="11463" y="86"/>
                  </a:lnTo>
                  <a:lnTo>
                    <a:pt x="10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2727350" y="1922950"/>
              <a:ext cx="659775" cy="540000"/>
            </a:xfrm>
            <a:custGeom>
              <a:avLst/>
              <a:gdLst/>
              <a:ahLst/>
              <a:cxnLst/>
              <a:rect l="l" t="t" r="r" b="b"/>
              <a:pathLst>
                <a:path w="26391" h="21600" extrusionOk="0">
                  <a:moveTo>
                    <a:pt x="11421" y="129"/>
                  </a:moveTo>
                  <a:lnTo>
                    <a:pt x="11848" y="172"/>
                  </a:lnTo>
                  <a:lnTo>
                    <a:pt x="12746" y="257"/>
                  </a:lnTo>
                  <a:lnTo>
                    <a:pt x="13730" y="386"/>
                  </a:lnTo>
                  <a:lnTo>
                    <a:pt x="14714" y="557"/>
                  </a:lnTo>
                  <a:lnTo>
                    <a:pt x="15740" y="771"/>
                  </a:lnTo>
                  <a:lnTo>
                    <a:pt x="16767" y="984"/>
                  </a:lnTo>
                  <a:lnTo>
                    <a:pt x="17793" y="1241"/>
                  </a:lnTo>
                  <a:lnTo>
                    <a:pt x="18777" y="1498"/>
                  </a:lnTo>
                  <a:lnTo>
                    <a:pt x="19633" y="1797"/>
                  </a:lnTo>
                  <a:lnTo>
                    <a:pt x="20445" y="2139"/>
                  </a:lnTo>
                  <a:lnTo>
                    <a:pt x="21301" y="2567"/>
                  </a:lnTo>
                  <a:lnTo>
                    <a:pt x="22070" y="2995"/>
                  </a:lnTo>
                  <a:lnTo>
                    <a:pt x="22840" y="3508"/>
                  </a:lnTo>
                  <a:lnTo>
                    <a:pt x="23525" y="4064"/>
                  </a:lnTo>
                  <a:lnTo>
                    <a:pt x="24166" y="4705"/>
                  </a:lnTo>
                  <a:lnTo>
                    <a:pt x="24765" y="5390"/>
                  </a:lnTo>
                  <a:lnTo>
                    <a:pt x="25235" y="6117"/>
                  </a:lnTo>
                  <a:lnTo>
                    <a:pt x="25620" y="6844"/>
                  </a:lnTo>
                  <a:lnTo>
                    <a:pt x="25791" y="7272"/>
                  </a:lnTo>
                  <a:lnTo>
                    <a:pt x="25920" y="7657"/>
                  </a:lnTo>
                  <a:lnTo>
                    <a:pt x="26134" y="8512"/>
                  </a:lnTo>
                  <a:lnTo>
                    <a:pt x="26262" y="9367"/>
                  </a:lnTo>
                  <a:lnTo>
                    <a:pt x="26262" y="10223"/>
                  </a:lnTo>
                  <a:lnTo>
                    <a:pt x="26219" y="11078"/>
                  </a:lnTo>
                  <a:lnTo>
                    <a:pt x="26048" y="11934"/>
                  </a:lnTo>
                  <a:lnTo>
                    <a:pt x="25834" y="12789"/>
                  </a:lnTo>
                  <a:lnTo>
                    <a:pt x="25535" y="13602"/>
                  </a:lnTo>
                  <a:lnTo>
                    <a:pt x="25150" y="14414"/>
                  </a:lnTo>
                  <a:lnTo>
                    <a:pt x="24679" y="15184"/>
                  </a:lnTo>
                  <a:lnTo>
                    <a:pt x="24166" y="15911"/>
                  </a:lnTo>
                  <a:lnTo>
                    <a:pt x="23567" y="16553"/>
                  </a:lnTo>
                  <a:lnTo>
                    <a:pt x="22969" y="17194"/>
                  </a:lnTo>
                  <a:lnTo>
                    <a:pt x="22284" y="17793"/>
                  </a:lnTo>
                  <a:lnTo>
                    <a:pt x="21557" y="18306"/>
                  </a:lnTo>
                  <a:lnTo>
                    <a:pt x="20787" y="18777"/>
                  </a:lnTo>
                  <a:lnTo>
                    <a:pt x="19975" y="19247"/>
                  </a:lnTo>
                  <a:lnTo>
                    <a:pt x="19119" y="19675"/>
                  </a:lnTo>
                  <a:lnTo>
                    <a:pt x="18221" y="20017"/>
                  </a:lnTo>
                  <a:lnTo>
                    <a:pt x="17366" y="20317"/>
                  </a:lnTo>
                  <a:lnTo>
                    <a:pt x="16425" y="20573"/>
                  </a:lnTo>
                  <a:lnTo>
                    <a:pt x="15527" y="20787"/>
                  </a:lnTo>
                  <a:lnTo>
                    <a:pt x="14586" y="21001"/>
                  </a:lnTo>
                  <a:lnTo>
                    <a:pt x="13645" y="21129"/>
                  </a:lnTo>
                  <a:lnTo>
                    <a:pt x="12533" y="21258"/>
                  </a:lnTo>
                  <a:lnTo>
                    <a:pt x="11463" y="21343"/>
                  </a:lnTo>
                  <a:lnTo>
                    <a:pt x="10351" y="21429"/>
                  </a:lnTo>
                  <a:lnTo>
                    <a:pt x="9239" y="21429"/>
                  </a:lnTo>
                  <a:lnTo>
                    <a:pt x="8726" y="21471"/>
                  </a:lnTo>
                  <a:lnTo>
                    <a:pt x="8213" y="21386"/>
                  </a:lnTo>
                  <a:lnTo>
                    <a:pt x="7785" y="21300"/>
                  </a:lnTo>
                  <a:lnTo>
                    <a:pt x="7315" y="21172"/>
                  </a:lnTo>
                  <a:lnTo>
                    <a:pt x="6502" y="20830"/>
                  </a:lnTo>
                  <a:lnTo>
                    <a:pt x="6074" y="20659"/>
                  </a:lnTo>
                  <a:lnTo>
                    <a:pt x="5647" y="20530"/>
                  </a:lnTo>
                  <a:lnTo>
                    <a:pt x="4620" y="20274"/>
                  </a:lnTo>
                  <a:lnTo>
                    <a:pt x="3594" y="20060"/>
                  </a:lnTo>
                  <a:lnTo>
                    <a:pt x="3166" y="19932"/>
                  </a:lnTo>
                  <a:lnTo>
                    <a:pt x="2781" y="19761"/>
                  </a:lnTo>
                  <a:lnTo>
                    <a:pt x="2353" y="19547"/>
                  </a:lnTo>
                  <a:lnTo>
                    <a:pt x="1968" y="19333"/>
                  </a:lnTo>
                  <a:lnTo>
                    <a:pt x="1669" y="19162"/>
                  </a:lnTo>
                  <a:lnTo>
                    <a:pt x="1412" y="18948"/>
                  </a:lnTo>
                  <a:lnTo>
                    <a:pt x="1156" y="18691"/>
                  </a:lnTo>
                  <a:lnTo>
                    <a:pt x="942" y="18435"/>
                  </a:lnTo>
                  <a:lnTo>
                    <a:pt x="728" y="18178"/>
                  </a:lnTo>
                  <a:lnTo>
                    <a:pt x="557" y="17879"/>
                  </a:lnTo>
                  <a:lnTo>
                    <a:pt x="386" y="17579"/>
                  </a:lnTo>
                  <a:lnTo>
                    <a:pt x="300" y="17237"/>
                  </a:lnTo>
                  <a:lnTo>
                    <a:pt x="172" y="16809"/>
                  </a:lnTo>
                  <a:lnTo>
                    <a:pt x="129" y="16425"/>
                  </a:lnTo>
                  <a:lnTo>
                    <a:pt x="129" y="15997"/>
                  </a:lnTo>
                  <a:lnTo>
                    <a:pt x="129" y="15612"/>
                  </a:lnTo>
                  <a:lnTo>
                    <a:pt x="215" y="15184"/>
                  </a:lnTo>
                  <a:lnTo>
                    <a:pt x="300" y="14799"/>
                  </a:lnTo>
                  <a:lnTo>
                    <a:pt x="386" y="14372"/>
                  </a:lnTo>
                  <a:lnTo>
                    <a:pt x="514" y="13987"/>
                  </a:lnTo>
                  <a:lnTo>
                    <a:pt x="728" y="13559"/>
                  </a:lnTo>
                  <a:lnTo>
                    <a:pt x="899" y="13131"/>
                  </a:lnTo>
                  <a:lnTo>
                    <a:pt x="1412" y="12361"/>
                  </a:lnTo>
                  <a:lnTo>
                    <a:pt x="1926" y="11591"/>
                  </a:lnTo>
                  <a:lnTo>
                    <a:pt x="2524" y="10864"/>
                  </a:lnTo>
                  <a:lnTo>
                    <a:pt x="3166" y="10223"/>
                  </a:lnTo>
                  <a:lnTo>
                    <a:pt x="3807" y="9539"/>
                  </a:lnTo>
                  <a:lnTo>
                    <a:pt x="5091" y="8213"/>
                  </a:lnTo>
                  <a:lnTo>
                    <a:pt x="5732" y="7528"/>
                  </a:lnTo>
                  <a:lnTo>
                    <a:pt x="6288" y="6801"/>
                  </a:lnTo>
                  <a:lnTo>
                    <a:pt x="6801" y="6074"/>
                  </a:lnTo>
                  <a:lnTo>
                    <a:pt x="7272" y="5261"/>
                  </a:lnTo>
                  <a:lnTo>
                    <a:pt x="7443" y="4877"/>
                  </a:lnTo>
                  <a:lnTo>
                    <a:pt x="7571" y="4492"/>
                  </a:lnTo>
                  <a:lnTo>
                    <a:pt x="7871" y="3679"/>
                  </a:lnTo>
                  <a:lnTo>
                    <a:pt x="8127" y="2866"/>
                  </a:lnTo>
                  <a:lnTo>
                    <a:pt x="8427" y="2096"/>
                  </a:lnTo>
                  <a:lnTo>
                    <a:pt x="8598" y="1754"/>
                  </a:lnTo>
                  <a:lnTo>
                    <a:pt x="8812" y="1412"/>
                  </a:lnTo>
                  <a:lnTo>
                    <a:pt x="9068" y="1070"/>
                  </a:lnTo>
                  <a:lnTo>
                    <a:pt x="9368" y="813"/>
                  </a:lnTo>
                  <a:lnTo>
                    <a:pt x="9710" y="557"/>
                  </a:lnTo>
                  <a:lnTo>
                    <a:pt x="10095" y="386"/>
                  </a:lnTo>
                  <a:lnTo>
                    <a:pt x="10522" y="257"/>
                  </a:lnTo>
                  <a:lnTo>
                    <a:pt x="10950" y="172"/>
                  </a:lnTo>
                  <a:lnTo>
                    <a:pt x="11421" y="129"/>
                  </a:lnTo>
                  <a:close/>
                  <a:moveTo>
                    <a:pt x="11763" y="1"/>
                  </a:moveTo>
                  <a:lnTo>
                    <a:pt x="11292" y="43"/>
                  </a:lnTo>
                  <a:lnTo>
                    <a:pt x="10865" y="43"/>
                  </a:lnTo>
                  <a:lnTo>
                    <a:pt x="10437" y="129"/>
                  </a:lnTo>
                  <a:lnTo>
                    <a:pt x="10009" y="257"/>
                  </a:lnTo>
                  <a:lnTo>
                    <a:pt x="9624" y="471"/>
                  </a:lnTo>
                  <a:lnTo>
                    <a:pt x="9282" y="728"/>
                  </a:lnTo>
                  <a:lnTo>
                    <a:pt x="8983" y="984"/>
                  </a:lnTo>
                  <a:lnTo>
                    <a:pt x="8726" y="1327"/>
                  </a:lnTo>
                  <a:lnTo>
                    <a:pt x="8512" y="1669"/>
                  </a:lnTo>
                  <a:lnTo>
                    <a:pt x="8298" y="2011"/>
                  </a:lnTo>
                  <a:lnTo>
                    <a:pt x="7999" y="2781"/>
                  </a:lnTo>
                  <a:lnTo>
                    <a:pt x="7785" y="3551"/>
                  </a:lnTo>
                  <a:lnTo>
                    <a:pt x="7486" y="4406"/>
                  </a:lnTo>
                  <a:lnTo>
                    <a:pt x="7315" y="4791"/>
                  </a:lnTo>
                  <a:lnTo>
                    <a:pt x="7144" y="5219"/>
                  </a:lnTo>
                  <a:lnTo>
                    <a:pt x="6930" y="5604"/>
                  </a:lnTo>
                  <a:lnTo>
                    <a:pt x="6673" y="6031"/>
                  </a:lnTo>
                  <a:lnTo>
                    <a:pt x="6160" y="6801"/>
                  </a:lnTo>
                  <a:lnTo>
                    <a:pt x="5518" y="7528"/>
                  </a:lnTo>
                  <a:lnTo>
                    <a:pt x="4877" y="8255"/>
                  </a:lnTo>
                  <a:lnTo>
                    <a:pt x="3551" y="9624"/>
                  </a:lnTo>
                  <a:lnTo>
                    <a:pt x="2909" y="10308"/>
                  </a:lnTo>
                  <a:lnTo>
                    <a:pt x="2268" y="10993"/>
                  </a:lnTo>
                  <a:lnTo>
                    <a:pt x="1712" y="11720"/>
                  </a:lnTo>
                  <a:lnTo>
                    <a:pt x="1156" y="12490"/>
                  </a:lnTo>
                  <a:lnTo>
                    <a:pt x="728" y="13260"/>
                  </a:lnTo>
                  <a:lnTo>
                    <a:pt x="514" y="13687"/>
                  </a:lnTo>
                  <a:lnTo>
                    <a:pt x="343" y="14115"/>
                  </a:lnTo>
                  <a:lnTo>
                    <a:pt x="215" y="14543"/>
                  </a:lnTo>
                  <a:lnTo>
                    <a:pt x="86" y="15013"/>
                  </a:lnTo>
                  <a:lnTo>
                    <a:pt x="44" y="15441"/>
                  </a:lnTo>
                  <a:lnTo>
                    <a:pt x="1" y="15911"/>
                  </a:lnTo>
                  <a:lnTo>
                    <a:pt x="1" y="16296"/>
                  </a:lnTo>
                  <a:lnTo>
                    <a:pt x="44" y="16638"/>
                  </a:lnTo>
                  <a:lnTo>
                    <a:pt x="86" y="16981"/>
                  </a:lnTo>
                  <a:lnTo>
                    <a:pt x="172" y="17323"/>
                  </a:lnTo>
                  <a:lnTo>
                    <a:pt x="300" y="17665"/>
                  </a:lnTo>
                  <a:lnTo>
                    <a:pt x="471" y="17964"/>
                  </a:lnTo>
                  <a:lnTo>
                    <a:pt x="642" y="18264"/>
                  </a:lnTo>
                  <a:lnTo>
                    <a:pt x="856" y="18563"/>
                  </a:lnTo>
                  <a:lnTo>
                    <a:pt x="1113" y="18862"/>
                  </a:lnTo>
                  <a:lnTo>
                    <a:pt x="1412" y="19119"/>
                  </a:lnTo>
                  <a:lnTo>
                    <a:pt x="1754" y="19376"/>
                  </a:lnTo>
                  <a:lnTo>
                    <a:pt x="2097" y="19547"/>
                  </a:lnTo>
                  <a:lnTo>
                    <a:pt x="2439" y="19761"/>
                  </a:lnTo>
                  <a:lnTo>
                    <a:pt x="2824" y="19932"/>
                  </a:lnTo>
                  <a:lnTo>
                    <a:pt x="3594" y="20146"/>
                  </a:lnTo>
                  <a:lnTo>
                    <a:pt x="4577" y="20402"/>
                  </a:lnTo>
                  <a:lnTo>
                    <a:pt x="5604" y="20659"/>
                  </a:lnTo>
                  <a:lnTo>
                    <a:pt x="6074" y="20787"/>
                  </a:lnTo>
                  <a:lnTo>
                    <a:pt x="6502" y="20958"/>
                  </a:lnTo>
                  <a:lnTo>
                    <a:pt x="7357" y="21300"/>
                  </a:lnTo>
                  <a:lnTo>
                    <a:pt x="7828" y="21471"/>
                  </a:lnTo>
                  <a:lnTo>
                    <a:pt x="8298" y="21557"/>
                  </a:lnTo>
                  <a:lnTo>
                    <a:pt x="8812" y="21600"/>
                  </a:lnTo>
                  <a:lnTo>
                    <a:pt x="9282" y="21557"/>
                  </a:lnTo>
                  <a:lnTo>
                    <a:pt x="10394" y="21557"/>
                  </a:lnTo>
                  <a:lnTo>
                    <a:pt x="11549" y="21471"/>
                  </a:lnTo>
                  <a:lnTo>
                    <a:pt x="12533" y="21386"/>
                  </a:lnTo>
                  <a:lnTo>
                    <a:pt x="13559" y="21258"/>
                  </a:lnTo>
                  <a:lnTo>
                    <a:pt x="14543" y="21129"/>
                  </a:lnTo>
                  <a:lnTo>
                    <a:pt x="15527" y="20915"/>
                  </a:lnTo>
                  <a:lnTo>
                    <a:pt x="16510" y="20702"/>
                  </a:lnTo>
                  <a:lnTo>
                    <a:pt x="17494" y="20402"/>
                  </a:lnTo>
                  <a:lnTo>
                    <a:pt x="18435" y="20060"/>
                  </a:lnTo>
                  <a:lnTo>
                    <a:pt x="19376" y="19675"/>
                  </a:lnTo>
                  <a:lnTo>
                    <a:pt x="20189" y="19290"/>
                  </a:lnTo>
                  <a:lnTo>
                    <a:pt x="21001" y="18820"/>
                  </a:lnTo>
                  <a:lnTo>
                    <a:pt x="21728" y="18349"/>
                  </a:lnTo>
                  <a:lnTo>
                    <a:pt x="22455" y="17793"/>
                  </a:lnTo>
                  <a:lnTo>
                    <a:pt x="23140" y="17194"/>
                  </a:lnTo>
                  <a:lnTo>
                    <a:pt x="23781" y="16553"/>
                  </a:lnTo>
                  <a:lnTo>
                    <a:pt x="24380" y="15869"/>
                  </a:lnTo>
                  <a:lnTo>
                    <a:pt x="24893" y="15099"/>
                  </a:lnTo>
                  <a:lnTo>
                    <a:pt x="25321" y="14329"/>
                  </a:lnTo>
                  <a:lnTo>
                    <a:pt x="25706" y="13559"/>
                  </a:lnTo>
                  <a:lnTo>
                    <a:pt x="25963" y="12704"/>
                  </a:lnTo>
                  <a:lnTo>
                    <a:pt x="26219" y="11891"/>
                  </a:lnTo>
                  <a:lnTo>
                    <a:pt x="26347" y="10993"/>
                  </a:lnTo>
                  <a:lnTo>
                    <a:pt x="26390" y="10137"/>
                  </a:lnTo>
                  <a:lnTo>
                    <a:pt x="26390" y="9282"/>
                  </a:lnTo>
                  <a:lnTo>
                    <a:pt x="26262" y="8384"/>
                  </a:lnTo>
                  <a:lnTo>
                    <a:pt x="26048" y="7571"/>
                  </a:lnTo>
                  <a:lnTo>
                    <a:pt x="25749" y="6801"/>
                  </a:lnTo>
                  <a:lnTo>
                    <a:pt x="25535" y="6374"/>
                  </a:lnTo>
                  <a:lnTo>
                    <a:pt x="25321" y="5989"/>
                  </a:lnTo>
                  <a:lnTo>
                    <a:pt x="24808" y="5261"/>
                  </a:lnTo>
                  <a:lnTo>
                    <a:pt x="24252" y="4620"/>
                  </a:lnTo>
                  <a:lnTo>
                    <a:pt x="23610" y="3978"/>
                  </a:lnTo>
                  <a:lnTo>
                    <a:pt x="22926" y="3422"/>
                  </a:lnTo>
                  <a:lnTo>
                    <a:pt x="22199" y="2952"/>
                  </a:lnTo>
                  <a:lnTo>
                    <a:pt x="21472" y="2481"/>
                  </a:lnTo>
                  <a:lnTo>
                    <a:pt x="20659" y="2096"/>
                  </a:lnTo>
                  <a:lnTo>
                    <a:pt x="19675" y="1712"/>
                  </a:lnTo>
                  <a:lnTo>
                    <a:pt x="18692" y="1369"/>
                  </a:lnTo>
                  <a:lnTo>
                    <a:pt x="17708" y="1070"/>
                  </a:lnTo>
                  <a:lnTo>
                    <a:pt x="16681" y="813"/>
                  </a:lnTo>
                  <a:lnTo>
                    <a:pt x="15612" y="600"/>
                  </a:lnTo>
                  <a:lnTo>
                    <a:pt x="14586" y="428"/>
                  </a:lnTo>
                  <a:lnTo>
                    <a:pt x="13602" y="257"/>
                  </a:lnTo>
                  <a:lnTo>
                    <a:pt x="12618" y="86"/>
                  </a:lnTo>
                  <a:lnTo>
                    <a:pt x="11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527175" y="2006350"/>
              <a:ext cx="130475" cy="202125"/>
            </a:xfrm>
            <a:custGeom>
              <a:avLst/>
              <a:gdLst/>
              <a:ahLst/>
              <a:cxnLst/>
              <a:rect l="l" t="t" r="r" b="b"/>
              <a:pathLst>
                <a:path w="5219" h="8085" extrusionOk="0">
                  <a:moveTo>
                    <a:pt x="1497" y="129"/>
                  </a:moveTo>
                  <a:lnTo>
                    <a:pt x="1711" y="257"/>
                  </a:lnTo>
                  <a:lnTo>
                    <a:pt x="1882" y="386"/>
                  </a:lnTo>
                  <a:lnTo>
                    <a:pt x="2053" y="557"/>
                  </a:lnTo>
                  <a:lnTo>
                    <a:pt x="2181" y="728"/>
                  </a:lnTo>
                  <a:lnTo>
                    <a:pt x="2310" y="942"/>
                  </a:lnTo>
                  <a:lnTo>
                    <a:pt x="2481" y="1412"/>
                  </a:lnTo>
                  <a:lnTo>
                    <a:pt x="2609" y="1840"/>
                  </a:lnTo>
                  <a:lnTo>
                    <a:pt x="2738" y="2396"/>
                  </a:lnTo>
                  <a:lnTo>
                    <a:pt x="2823" y="2995"/>
                  </a:lnTo>
                  <a:lnTo>
                    <a:pt x="2866" y="3508"/>
                  </a:lnTo>
                  <a:lnTo>
                    <a:pt x="2951" y="3722"/>
                  </a:lnTo>
                  <a:lnTo>
                    <a:pt x="3080" y="3936"/>
                  </a:lnTo>
                  <a:lnTo>
                    <a:pt x="3251" y="4107"/>
                  </a:lnTo>
                  <a:lnTo>
                    <a:pt x="3422" y="4235"/>
                  </a:lnTo>
                  <a:lnTo>
                    <a:pt x="3807" y="4492"/>
                  </a:lnTo>
                  <a:lnTo>
                    <a:pt x="4192" y="4748"/>
                  </a:lnTo>
                  <a:lnTo>
                    <a:pt x="4534" y="5090"/>
                  </a:lnTo>
                  <a:lnTo>
                    <a:pt x="4833" y="5433"/>
                  </a:lnTo>
                  <a:lnTo>
                    <a:pt x="4962" y="5604"/>
                  </a:lnTo>
                  <a:lnTo>
                    <a:pt x="5004" y="5818"/>
                  </a:lnTo>
                  <a:lnTo>
                    <a:pt x="5090" y="5989"/>
                  </a:lnTo>
                  <a:lnTo>
                    <a:pt x="5090" y="6203"/>
                  </a:lnTo>
                  <a:lnTo>
                    <a:pt x="5090" y="6416"/>
                  </a:lnTo>
                  <a:lnTo>
                    <a:pt x="5047" y="6630"/>
                  </a:lnTo>
                  <a:lnTo>
                    <a:pt x="4962" y="6801"/>
                  </a:lnTo>
                  <a:lnTo>
                    <a:pt x="4833" y="7015"/>
                  </a:lnTo>
                  <a:lnTo>
                    <a:pt x="4705" y="7186"/>
                  </a:lnTo>
                  <a:lnTo>
                    <a:pt x="4577" y="7315"/>
                  </a:lnTo>
                  <a:lnTo>
                    <a:pt x="4192" y="7571"/>
                  </a:lnTo>
                  <a:lnTo>
                    <a:pt x="3807" y="7785"/>
                  </a:lnTo>
                  <a:lnTo>
                    <a:pt x="3422" y="7913"/>
                  </a:lnTo>
                  <a:lnTo>
                    <a:pt x="2909" y="7956"/>
                  </a:lnTo>
                  <a:lnTo>
                    <a:pt x="2652" y="7956"/>
                  </a:lnTo>
                  <a:lnTo>
                    <a:pt x="2395" y="7913"/>
                  </a:lnTo>
                  <a:lnTo>
                    <a:pt x="2139" y="7828"/>
                  </a:lnTo>
                  <a:lnTo>
                    <a:pt x="1925" y="7742"/>
                  </a:lnTo>
                  <a:lnTo>
                    <a:pt x="1711" y="7614"/>
                  </a:lnTo>
                  <a:lnTo>
                    <a:pt x="1497" y="7443"/>
                  </a:lnTo>
                  <a:lnTo>
                    <a:pt x="1326" y="7272"/>
                  </a:lnTo>
                  <a:lnTo>
                    <a:pt x="1198" y="7058"/>
                  </a:lnTo>
                  <a:lnTo>
                    <a:pt x="984" y="6630"/>
                  </a:lnTo>
                  <a:lnTo>
                    <a:pt x="856" y="6117"/>
                  </a:lnTo>
                  <a:lnTo>
                    <a:pt x="770" y="5561"/>
                  </a:lnTo>
                  <a:lnTo>
                    <a:pt x="385" y="3209"/>
                  </a:lnTo>
                  <a:lnTo>
                    <a:pt x="257" y="2610"/>
                  </a:lnTo>
                  <a:lnTo>
                    <a:pt x="171" y="1968"/>
                  </a:lnTo>
                  <a:lnTo>
                    <a:pt x="129" y="1712"/>
                  </a:lnTo>
                  <a:lnTo>
                    <a:pt x="171" y="1412"/>
                  </a:lnTo>
                  <a:lnTo>
                    <a:pt x="171" y="1156"/>
                  </a:lnTo>
                  <a:lnTo>
                    <a:pt x="257" y="856"/>
                  </a:lnTo>
                  <a:lnTo>
                    <a:pt x="385" y="685"/>
                  </a:lnTo>
                  <a:lnTo>
                    <a:pt x="513" y="471"/>
                  </a:lnTo>
                  <a:lnTo>
                    <a:pt x="685" y="343"/>
                  </a:lnTo>
                  <a:lnTo>
                    <a:pt x="856" y="215"/>
                  </a:lnTo>
                  <a:lnTo>
                    <a:pt x="1069" y="129"/>
                  </a:lnTo>
                  <a:close/>
                  <a:moveTo>
                    <a:pt x="1112" y="1"/>
                  </a:moveTo>
                  <a:lnTo>
                    <a:pt x="898" y="44"/>
                  </a:lnTo>
                  <a:lnTo>
                    <a:pt x="685" y="172"/>
                  </a:lnTo>
                  <a:lnTo>
                    <a:pt x="513" y="300"/>
                  </a:lnTo>
                  <a:lnTo>
                    <a:pt x="342" y="471"/>
                  </a:lnTo>
                  <a:lnTo>
                    <a:pt x="214" y="728"/>
                  </a:lnTo>
                  <a:lnTo>
                    <a:pt x="86" y="985"/>
                  </a:lnTo>
                  <a:lnTo>
                    <a:pt x="43" y="1241"/>
                  </a:lnTo>
                  <a:lnTo>
                    <a:pt x="0" y="1541"/>
                  </a:lnTo>
                  <a:lnTo>
                    <a:pt x="43" y="2097"/>
                  </a:lnTo>
                  <a:lnTo>
                    <a:pt x="129" y="2653"/>
                  </a:lnTo>
                  <a:lnTo>
                    <a:pt x="599" y="5262"/>
                  </a:lnTo>
                  <a:lnTo>
                    <a:pt x="685" y="5818"/>
                  </a:lnTo>
                  <a:lnTo>
                    <a:pt x="813" y="6331"/>
                  </a:lnTo>
                  <a:lnTo>
                    <a:pt x="984" y="6844"/>
                  </a:lnTo>
                  <a:lnTo>
                    <a:pt x="1069" y="7101"/>
                  </a:lnTo>
                  <a:lnTo>
                    <a:pt x="1241" y="7315"/>
                  </a:lnTo>
                  <a:lnTo>
                    <a:pt x="1412" y="7528"/>
                  </a:lnTo>
                  <a:lnTo>
                    <a:pt x="1583" y="7699"/>
                  </a:lnTo>
                  <a:lnTo>
                    <a:pt x="1797" y="7828"/>
                  </a:lnTo>
                  <a:lnTo>
                    <a:pt x="2010" y="7913"/>
                  </a:lnTo>
                  <a:lnTo>
                    <a:pt x="2224" y="7999"/>
                  </a:lnTo>
                  <a:lnTo>
                    <a:pt x="2481" y="8042"/>
                  </a:lnTo>
                  <a:lnTo>
                    <a:pt x="2951" y="8084"/>
                  </a:lnTo>
                  <a:lnTo>
                    <a:pt x="3465" y="8042"/>
                  </a:lnTo>
                  <a:lnTo>
                    <a:pt x="3935" y="7871"/>
                  </a:lnTo>
                  <a:lnTo>
                    <a:pt x="4363" y="7657"/>
                  </a:lnTo>
                  <a:lnTo>
                    <a:pt x="4748" y="7357"/>
                  </a:lnTo>
                  <a:lnTo>
                    <a:pt x="4876" y="7186"/>
                  </a:lnTo>
                  <a:lnTo>
                    <a:pt x="5004" y="7015"/>
                  </a:lnTo>
                  <a:lnTo>
                    <a:pt x="5090" y="6801"/>
                  </a:lnTo>
                  <a:lnTo>
                    <a:pt x="5175" y="6587"/>
                  </a:lnTo>
                  <a:lnTo>
                    <a:pt x="5218" y="6416"/>
                  </a:lnTo>
                  <a:lnTo>
                    <a:pt x="5218" y="6203"/>
                  </a:lnTo>
                  <a:lnTo>
                    <a:pt x="5218" y="5989"/>
                  </a:lnTo>
                  <a:lnTo>
                    <a:pt x="5133" y="5775"/>
                  </a:lnTo>
                  <a:lnTo>
                    <a:pt x="5047" y="5561"/>
                  </a:lnTo>
                  <a:lnTo>
                    <a:pt x="4919" y="5347"/>
                  </a:lnTo>
                  <a:lnTo>
                    <a:pt x="4619" y="5005"/>
                  </a:lnTo>
                  <a:lnTo>
                    <a:pt x="4277" y="4663"/>
                  </a:lnTo>
                  <a:lnTo>
                    <a:pt x="3892" y="4406"/>
                  </a:lnTo>
                  <a:lnTo>
                    <a:pt x="3507" y="4150"/>
                  </a:lnTo>
                  <a:lnTo>
                    <a:pt x="3251" y="3978"/>
                  </a:lnTo>
                  <a:lnTo>
                    <a:pt x="3165" y="3850"/>
                  </a:lnTo>
                  <a:lnTo>
                    <a:pt x="3080" y="3722"/>
                  </a:lnTo>
                  <a:lnTo>
                    <a:pt x="2994" y="3465"/>
                  </a:lnTo>
                  <a:lnTo>
                    <a:pt x="2951" y="3166"/>
                  </a:lnTo>
                  <a:lnTo>
                    <a:pt x="2866" y="2567"/>
                  </a:lnTo>
                  <a:lnTo>
                    <a:pt x="2738" y="1968"/>
                  </a:lnTo>
                  <a:lnTo>
                    <a:pt x="2609" y="1455"/>
                  </a:lnTo>
                  <a:lnTo>
                    <a:pt x="2481" y="985"/>
                  </a:lnTo>
                  <a:lnTo>
                    <a:pt x="2353" y="771"/>
                  </a:lnTo>
                  <a:lnTo>
                    <a:pt x="2224" y="557"/>
                  </a:lnTo>
                  <a:lnTo>
                    <a:pt x="2053" y="386"/>
                  </a:lnTo>
                  <a:lnTo>
                    <a:pt x="1882" y="215"/>
                  </a:lnTo>
                  <a:lnTo>
                    <a:pt x="1711" y="86"/>
                  </a:ln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3562450" y="2081200"/>
              <a:ext cx="49225" cy="73800"/>
            </a:xfrm>
            <a:custGeom>
              <a:avLst/>
              <a:gdLst/>
              <a:ahLst/>
              <a:cxnLst/>
              <a:rect l="l" t="t" r="r" b="b"/>
              <a:pathLst>
                <a:path w="1969" h="2952" extrusionOk="0">
                  <a:moveTo>
                    <a:pt x="557" y="129"/>
                  </a:moveTo>
                  <a:lnTo>
                    <a:pt x="728" y="257"/>
                  </a:lnTo>
                  <a:lnTo>
                    <a:pt x="813" y="386"/>
                  </a:lnTo>
                  <a:lnTo>
                    <a:pt x="899" y="557"/>
                  </a:lnTo>
                  <a:lnTo>
                    <a:pt x="984" y="942"/>
                  </a:lnTo>
                  <a:lnTo>
                    <a:pt x="1027" y="1327"/>
                  </a:lnTo>
                  <a:lnTo>
                    <a:pt x="1113" y="1498"/>
                  </a:lnTo>
                  <a:lnTo>
                    <a:pt x="1241" y="1583"/>
                  </a:lnTo>
                  <a:lnTo>
                    <a:pt x="1498" y="1754"/>
                  </a:lnTo>
                  <a:lnTo>
                    <a:pt x="1754" y="1968"/>
                  </a:lnTo>
                  <a:lnTo>
                    <a:pt x="1840" y="2096"/>
                  </a:lnTo>
                  <a:lnTo>
                    <a:pt x="1840" y="2225"/>
                  </a:lnTo>
                  <a:lnTo>
                    <a:pt x="1840" y="2396"/>
                  </a:lnTo>
                  <a:lnTo>
                    <a:pt x="1754" y="2524"/>
                  </a:lnTo>
                  <a:lnTo>
                    <a:pt x="1626" y="2652"/>
                  </a:lnTo>
                  <a:lnTo>
                    <a:pt x="1455" y="2738"/>
                  </a:lnTo>
                  <a:lnTo>
                    <a:pt x="1327" y="2781"/>
                  </a:lnTo>
                  <a:lnTo>
                    <a:pt x="1155" y="2824"/>
                  </a:lnTo>
                  <a:lnTo>
                    <a:pt x="942" y="2824"/>
                  </a:lnTo>
                  <a:lnTo>
                    <a:pt x="813" y="2781"/>
                  </a:lnTo>
                  <a:lnTo>
                    <a:pt x="642" y="2695"/>
                  </a:lnTo>
                  <a:lnTo>
                    <a:pt x="514" y="2567"/>
                  </a:lnTo>
                  <a:lnTo>
                    <a:pt x="428" y="2396"/>
                  </a:lnTo>
                  <a:lnTo>
                    <a:pt x="386" y="2268"/>
                  </a:lnTo>
                  <a:lnTo>
                    <a:pt x="300" y="1925"/>
                  </a:lnTo>
                  <a:lnTo>
                    <a:pt x="172" y="1113"/>
                  </a:lnTo>
                  <a:lnTo>
                    <a:pt x="129" y="728"/>
                  </a:lnTo>
                  <a:lnTo>
                    <a:pt x="86" y="557"/>
                  </a:lnTo>
                  <a:lnTo>
                    <a:pt x="172" y="343"/>
                  </a:lnTo>
                  <a:lnTo>
                    <a:pt x="257" y="215"/>
                  </a:lnTo>
                  <a:lnTo>
                    <a:pt x="428" y="129"/>
                  </a:lnTo>
                  <a:close/>
                  <a:moveTo>
                    <a:pt x="514" y="1"/>
                  </a:moveTo>
                  <a:lnTo>
                    <a:pt x="343" y="44"/>
                  </a:lnTo>
                  <a:lnTo>
                    <a:pt x="214" y="86"/>
                  </a:lnTo>
                  <a:lnTo>
                    <a:pt x="86" y="215"/>
                  </a:lnTo>
                  <a:lnTo>
                    <a:pt x="1" y="386"/>
                  </a:lnTo>
                  <a:lnTo>
                    <a:pt x="1" y="600"/>
                  </a:lnTo>
                  <a:lnTo>
                    <a:pt x="1" y="771"/>
                  </a:lnTo>
                  <a:lnTo>
                    <a:pt x="1" y="984"/>
                  </a:lnTo>
                  <a:lnTo>
                    <a:pt x="214" y="1968"/>
                  </a:lnTo>
                  <a:lnTo>
                    <a:pt x="300" y="2353"/>
                  </a:lnTo>
                  <a:lnTo>
                    <a:pt x="343" y="2524"/>
                  </a:lnTo>
                  <a:lnTo>
                    <a:pt x="471" y="2695"/>
                  </a:lnTo>
                  <a:lnTo>
                    <a:pt x="599" y="2824"/>
                  </a:lnTo>
                  <a:lnTo>
                    <a:pt x="770" y="2909"/>
                  </a:lnTo>
                  <a:lnTo>
                    <a:pt x="942" y="2952"/>
                  </a:lnTo>
                  <a:lnTo>
                    <a:pt x="1113" y="2952"/>
                  </a:lnTo>
                  <a:lnTo>
                    <a:pt x="1327" y="2909"/>
                  </a:lnTo>
                  <a:lnTo>
                    <a:pt x="1498" y="2866"/>
                  </a:lnTo>
                  <a:lnTo>
                    <a:pt x="1669" y="2781"/>
                  </a:lnTo>
                  <a:lnTo>
                    <a:pt x="1797" y="2652"/>
                  </a:lnTo>
                  <a:lnTo>
                    <a:pt x="1925" y="2524"/>
                  </a:lnTo>
                  <a:lnTo>
                    <a:pt x="1968" y="2353"/>
                  </a:lnTo>
                  <a:lnTo>
                    <a:pt x="1968" y="2182"/>
                  </a:lnTo>
                  <a:lnTo>
                    <a:pt x="1925" y="2011"/>
                  </a:lnTo>
                  <a:lnTo>
                    <a:pt x="1840" y="1840"/>
                  </a:lnTo>
                  <a:lnTo>
                    <a:pt x="1669" y="1712"/>
                  </a:lnTo>
                  <a:lnTo>
                    <a:pt x="1327" y="1455"/>
                  </a:lnTo>
                  <a:lnTo>
                    <a:pt x="1241" y="1412"/>
                  </a:lnTo>
                  <a:lnTo>
                    <a:pt x="1155" y="1284"/>
                  </a:lnTo>
                  <a:lnTo>
                    <a:pt x="1155" y="1070"/>
                  </a:lnTo>
                  <a:lnTo>
                    <a:pt x="1027" y="557"/>
                  </a:lnTo>
                  <a:lnTo>
                    <a:pt x="899" y="257"/>
                  </a:lnTo>
                  <a:lnTo>
                    <a:pt x="813" y="129"/>
                  </a:lnTo>
                  <a:lnTo>
                    <a:pt x="642" y="44"/>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3495100" y="1948625"/>
              <a:ext cx="227775" cy="310100"/>
            </a:xfrm>
            <a:custGeom>
              <a:avLst/>
              <a:gdLst/>
              <a:ahLst/>
              <a:cxnLst/>
              <a:rect l="l" t="t" r="r" b="b"/>
              <a:pathLst>
                <a:path w="9111" h="12404" extrusionOk="0">
                  <a:moveTo>
                    <a:pt x="2438" y="86"/>
                  </a:moveTo>
                  <a:lnTo>
                    <a:pt x="2823" y="129"/>
                  </a:lnTo>
                  <a:lnTo>
                    <a:pt x="3165" y="257"/>
                  </a:lnTo>
                  <a:lnTo>
                    <a:pt x="3507" y="428"/>
                  </a:lnTo>
                  <a:lnTo>
                    <a:pt x="3807" y="685"/>
                  </a:lnTo>
                  <a:lnTo>
                    <a:pt x="4063" y="984"/>
                  </a:lnTo>
                  <a:lnTo>
                    <a:pt x="4277" y="1283"/>
                  </a:lnTo>
                  <a:lnTo>
                    <a:pt x="4491" y="1625"/>
                  </a:lnTo>
                  <a:lnTo>
                    <a:pt x="4662" y="2010"/>
                  </a:lnTo>
                  <a:lnTo>
                    <a:pt x="4790" y="2438"/>
                  </a:lnTo>
                  <a:lnTo>
                    <a:pt x="4961" y="3294"/>
                  </a:lnTo>
                  <a:lnTo>
                    <a:pt x="5175" y="4149"/>
                  </a:lnTo>
                  <a:lnTo>
                    <a:pt x="5304" y="4577"/>
                  </a:lnTo>
                  <a:lnTo>
                    <a:pt x="5432" y="5004"/>
                  </a:lnTo>
                  <a:lnTo>
                    <a:pt x="5646" y="5389"/>
                  </a:lnTo>
                  <a:lnTo>
                    <a:pt x="5860" y="5774"/>
                  </a:lnTo>
                  <a:lnTo>
                    <a:pt x="6159" y="6116"/>
                  </a:lnTo>
                  <a:lnTo>
                    <a:pt x="6458" y="6416"/>
                  </a:lnTo>
                  <a:lnTo>
                    <a:pt x="7100" y="7015"/>
                  </a:lnTo>
                  <a:lnTo>
                    <a:pt x="7742" y="7613"/>
                  </a:lnTo>
                  <a:lnTo>
                    <a:pt x="8041" y="7913"/>
                  </a:lnTo>
                  <a:lnTo>
                    <a:pt x="8340" y="8255"/>
                  </a:lnTo>
                  <a:lnTo>
                    <a:pt x="8554" y="8597"/>
                  </a:lnTo>
                  <a:lnTo>
                    <a:pt x="8768" y="8982"/>
                  </a:lnTo>
                  <a:lnTo>
                    <a:pt x="8939" y="9410"/>
                  </a:lnTo>
                  <a:lnTo>
                    <a:pt x="8982" y="9795"/>
                  </a:lnTo>
                  <a:lnTo>
                    <a:pt x="8982" y="10265"/>
                  </a:lnTo>
                  <a:lnTo>
                    <a:pt x="8896" y="10650"/>
                  </a:lnTo>
                  <a:lnTo>
                    <a:pt x="8725" y="11078"/>
                  </a:lnTo>
                  <a:lnTo>
                    <a:pt x="8469" y="11420"/>
                  </a:lnTo>
                  <a:lnTo>
                    <a:pt x="8169" y="11719"/>
                  </a:lnTo>
                  <a:lnTo>
                    <a:pt x="7827" y="11933"/>
                  </a:lnTo>
                  <a:lnTo>
                    <a:pt x="7442" y="12104"/>
                  </a:lnTo>
                  <a:lnTo>
                    <a:pt x="7014" y="12233"/>
                  </a:lnTo>
                  <a:lnTo>
                    <a:pt x="6587" y="12275"/>
                  </a:lnTo>
                  <a:lnTo>
                    <a:pt x="6116" y="12275"/>
                  </a:lnTo>
                  <a:lnTo>
                    <a:pt x="5646" y="12233"/>
                  </a:lnTo>
                  <a:lnTo>
                    <a:pt x="5175" y="12190"/>
                  </a:lnTo>
                  <a:lnTo>
                    <a:pt x="4405" y="12019"/>
                  </a:lnTo>
                  <a:lnTo>
                    <a:pt x="3593" y="11805"/>
                  </a:lnTo>
                  <a:lnTo>
                    <a:pt x="3165" y="11677"/>
                  </a:lnTo>
                  <a:lnTo>
                    <a:pt x="2737" y="11505"/>
                  </a:lnTo>
                  <a:lnTo>
                    <a:pt x="2310" y="11334"/>
                  </a:lnTo>
                  <a:lnTo>
                    <a:pt x="1925" y="11121"/>
                  </a:lnTo>
                  <a:lnTo>
                    <a:pt x="1454" y="10778"/>
                  </a:lnTo>
                  <a:lnTo>
                    <a:pt x="1240" y="10564"/>
                  </a:lnTo>
                  <a:lnTo>
                    <a:pt x="1027" y="10351"/>
                  </a:lnTo>
                  <a:lnTo>
                    <a:pt x="855" y="10137"/>
                  </a:lnTo>
                  <a:lnTo>
                    <a:pt x="770" y="9880"/>
                  </a:lnTo>
                  <a:lnTo>
                    <a:pt x="642" y="9452"/>
                  </a:lnTo>
                  <a:lnTo>
                    <a:pt x="556" y="9068"/>
                  </a:lnTo>
                  <a:lnTo>
                    <a:pt x="385" y="8041"/>
                  </a:lnTo>
                  <a:lnTo>
                    <a:pt x="257" y="7015"/>
                  </a:lnTo>
                  <a:lnTo>
                    <a:pt x="171" y="5988"/>
                  </a:lnTo>
                  <a:lnTo>
                    <a:pt x="128" y="4962"/>
                  </a:lnTo>
                  <a:lnTo>
                    <a:pt x="171" y="3978"/>
                  </a:lnTo>
                  <a:lnTo>
                    <a:pt x="299" y="2951"/>
                  </a:lnTo>
                  <a:lnTo>
                    <a:pt x="342" y="2524"/>
                  </a:lnTo>
                  <a:lnTo>
                    <a:pt x="471" y="2053"/>
                  </a:lnTo>
                  <a:lnTo>
                    <a:pt x="599" y="1583"/>
                  </a:lnTo>
                  <a:lnTo>
                    <a:pt x="813" y="1155"/>
                  </a:lnTo>
                  <a:lnTo>
                    <a:pt x="1069" y="856"/>
                  </a:lnTo>
                  <a:lnTo>
                    <a:pt x="1369" y="556"/>
                  </a:lnTo>
                  <a:lnTo>
                    <a:pt x="1711" y="300"/>
                  </a:lnTo>
                  <a:lnTo>
                    <a:pt x="2096" y="171"/>
                  </a:lnTo>
                  <a:lnTo>
                    <a:pt x="2438" y="86"/>
                  </a:lnTo>
                  <a:close/>
                  <a:moveTo>
                    <a:pt x="2310" y="0"/>
                  </a:moveTo>
                  <a:lnTo>
                    <a:pt x="1925" y="86"/>
                  </a:lnTo>
                  <a:lnTo>
                    <a:pt x="1540" y="257"/>
                  </a:lnTo>
                  <a:lnTo>
                    <a:pt x="1240" y="471"/>
                  </a:lnTo>
                  <a:lnTo>
                    <a:pt x="898" y="813"/>
                  </a:lnTo>
                  <a:lnTo>
                    <a:pt x="642" y="1241"/>
                  </a:lnTo>
                  <a:lnTo>
                    <a:pt x="471" y="1668"/>
                  </a:lnTo>
                  <a:lnTo>
                    <a:pt x="299" y="2096"/>
                  </a:lnTo>
                  <a:lnTo>
                    <a:pt x="214" y="2566"/>
                  </a:lnTo>
                  <a:lnTo>
                    <a:pt x="128" y="3037"/>
                  </a:lnTo>
                  <a:lnTo>
                    <a:pt x="43" y="3978"/>
                  </a:lnTo>
                  <a:lnTo>
                    <a:pt x="0" y="5047"/>
                  </a:lnTo>
                  <a:lnTo>
                    <a:pt x="43" y="6074"/>
                  </a:lnTo>
                  <a:lnTo>
                    <a:pt x="128" y="7143"/>
                  </a:lnTo>
                  <a:lnTo>
                    <a:pt x="257" y="8212"/>
                  </a:lnTo>
                  <a:lnTo>
                    <a:pt x="471" y="9239"/>
                  </a:lnTo>
                  <a:lnTo>
                    <a:pt x="556" y="9624"/>
                  </a:lnTo>
                  <a:lnTo>
                    <a:pt x="684" y="10008"/>
                  </a:lnTo>
                  <a:lnTo>
                    <a:pt x="813" y="10265"/>
                  </a:lnTo>
                  <a:lnTo>
                    <a:pt x="984" y="10479"/>
                  </a:lnTo>
                  <a:lnTo>
                    <a:pt x="1198" y="10693"/>
                  </a:lnTo>
                  <a:lnTo>
                    <a:pt x="1412" y="10907"/>
                  </a:lnTo>
                  <a:lnTo>
                    <a:pt x="1839" y="11206"/>
                  </a:lnTo>
                  <a:lnTo>
                    <a:pt x="2310" y="11463"/>
                  </a:lnTo>
                  <a:lnTo>
                    <a:pt x="2823" y="11677"/>
                  </a:lnTo>
                  <a:lnTo>
                    <a:pt x="3336" y="11848"/>
                  </a:lnTo>
                  <a:lnTo>
                    <a:pt x="3892" y="12019"/>
                  </a:lnTo>
                  <a:lnTo>
                    <a:pt x="4448" y="12147"/>
                  </a:lnTo>
                  <a:lnTo>
                    <a:pt x="5432" y="12361"/>
                  </a:lnTo>
                  <a:lnTo>
                    <a:pt x="5902" y="12404"/>
                  </a:lnTo>
                  <a:lnTo>
                    <a:pt x="6416" y="12404"/>
                  </a:lnTo>
                  <a:lnTo>
                    <a:pt x="6843" y="12361"/>
                  </a:lnTo>
                  <a:lnTo>
                    <a:pt x="7271" y="12275"/>
                  </a:lnTo>
                  <a:lnTo>
                    <a:pt x="7656" y="12147"/>
                  </a:lnTo>
                  <a:lnTo>
                    <a:pt x="8041" y="11976"/>
                  </a:lnTo>
                  <a:lnTo>
                    <a:pt x="8383" y="11719"/>
                  </a:lnTo>
                  <a:lnTo>
                    <a:pt x="8640" y="11377"/>
                  </a:lnTo>
                  <a:lnTo>
                    <a:pt x="8896" y="11035"/>
                  </a:lnTo>
                  <a:lnTo>
                    <a:pt x="9025" y="10650"/>
                  </a:lnTo>
                  <a:lnTo>
                    <a:pt x="9110" y="10222"/>
                  </a:lnTo>
                  <a:lnTo>
                    <a:pt x="9110" y="9795"/>
                  </a:lnTo>
                  <a:lnTo>
                    <a:pt x="9110" y="9752"/>
                  </a:lnTo>
                  <a:lnTo>
                    <a:pt x="9106" y="9752"/>
                  </a:lnTo>
                  <a:lnTo>
                    <a:pt x="9067" y="9367"/>
                  </a:lnTo>
                  <a:lnTo>
                    <a:pt x="8896" y="8982"/>
                  </a:lnTo>
                  <a:lnTo>
                    <a:pt x="8683" y="8597"/>
                  </a:lnTo>
                  <a:lnTo>
                    <a:pt x="8469" y="8212"/>
                  </a:lnTo>
                  <a:lnTo>
                    <a:pt x="8169" y="7870"/>
                  </a:lnTo>
                  <a:lnTo>
                    <a:pt x="7870" y="7571"/>
                  </a:lnTo>
                  <a:lnTo>
                    <a:pt x="7186" y="6972"/>
                  </a:lnTo>
                  <a:lnTo>
                    <a:pt x="6544" y="6330"/>
                  </a:lnTo>
                  <a:lnTo>
                    <a:pt x="6202" y="5988"/>
                  </a:lnTo>
                  <a:lnTo>
                    <a:pt x="5945" y="5603"/>
                  </a:lnTo>
                  <a:lnTo>
                    <a:pt x="5689" y="5218"/>
                  </a:lnTo>
                  <a:lnTo>
                    <a:pt x="5475" y="4748"/>
                  </a:lnTo>
                  <a:lnTo>
                    <a:pt x="5346" y="4320"/>
                  </a:lnTo>
                  <a:lnTo>
                    <a:pt x="5218" y="3850"/>
                  </a:lnTo>
                  <a:lnTo>
                    <a:pt x="5047" y="2909"/>
                  </a:lnTo>
                  <a:lnTo>
                    <a:pt x="4919" y="2481"/>
                  </a:lnTo>
                  <a:lnTo>
                    <a:pt x="4790" y="2010"/>
                  </a:lnTo>
                  <a:lnTo>
                    <a:pt x="4619" y="1668"/>
                  </a:lnTo>
                  <a:lnTo>
                    <a:pt x="4448" y="1283"/>
                  </a:lnTo>
                  <a:lnTo>
                    <a:pt x="4234" y="984"/>
                  </a:lnTo>
                  <a:lnTo>
                    <a:pt x="3978" y="685"/>
                  </a:lnTo>
                  <a:lnTo>
                    <a:pt x="3721" y="428"/>
                  </a:lnTo>
                  <a:lnTo>
                    <a:pt x="3379" y="214"/>
                  </a:lnTo>
                  <a:lnTo>
                    <a:pt x="3037" y="43"/>
                  </a:lnTo>
                  <a:lnTo>
                    <a:pt x="2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3465150" y="1903700"/>
              <a:ext cx="290875" cy="377475"/>
            </a:xfrm>
            <a:custGeom>
              <a:avLst/>
              <a:gdLst/>
              <a:ahLst/>
              <a:cxnLst/>
              <a:rect l="l" t="t" r="r" b="b"/>
              <a:pathLst>
                <a:path w="11635" h="15099" extrusionOk="0">
                  <a:moveTo>
                    <a:pt x="3422" y="129"/>
                  </a:moveTo>
                  <a:lnTo>
                    <a:pt x="3679" y="172"/>
                  </a:lnTo>
                  <a:lnTo>
                    <a:pt x="3978" y="215"/>
                  </a:lnTo>
                  <a:lnTo>
                    <a:pt x="4491" y="386"/>
                  </a:lnTo>
                  <a:lnTo>
                    <a:pt x="4748" y="557"/>
                  </a:lnTo>
                  <a:lnTo>
                    <a:pt x="5005" y="728"/>
                  </a:lnTo>
                  <a:lnTo>
                    <a:pt x="5261" y="899"/>
                  </a:lnTo>
                  <a:lnTo>
                    <a:pt x="5475" y="1113"/>
                  </a:lnTo>
                  <a:lnTo>
                    <a:pt x="5860" y="1583"/>
                  </a:lnTo>
                  <a:lnTo>
                    <a:pt x="6245" y="2054"/>
                  </a:lnTo>
                  <a:lnTo>
                    <a:pt x="6544" y="2610"/>
                  </a:lnTo>
                  <a:lnTo>
                    <a:pt x="6801" y="3166"/>
                  </a:lnTo>
                  <a:lnTo>
                    <a:pt x="7229" y="4321"/>
                  </a:lnTo>
                  <a:lnTo>
                    <a:pt x="7742" y="5561"/>
                  </a:lnTo>
                  <a:lnTo>
                    <a:pt x="8041" y="6160"/>
                  </a:lnTo>
                  <a:lnTo>
                    <a:pt x="8384" y="6716"/>
                  </a:lnTo>
                  <a:lnTo>
                    <a:pt x="8768" y="7229"/>
                  </a:lnTo>
                  <a:lnTo>
                    <a:pt x="9153" y="7742"/>
                  </a:lnTo>
                  <a:lnTo>
                    <a:pt x="10009" y="8726"/>
                  </a:lnTo>
                  <a:lnTo>
                    <a:pt x="10394" y="9239"/>
                  </a:lnTo>
                  <a:lnTo>
                    <a:pt x="10742" y="9704"/>
                  </a:lnTo>
                  <a:lnTo>
                    <a:pt x="10742" y="9704"/>
                  </a:lnTo>
                  <a:lnTo>
                    <a:pt x="10736" y="9710"/>
                  </a:lnTo>
                  <a:lnTo>
                    <a:pt x="10779" y="9752"/>
                  </a:lnTo>
                  <a:lnTo>
                    <a:pt x="11035" y="10266"/>
                  </a:lnTo>
                  <a:lnTo>
                    <a:pt x="11292" y="10822"/>
                  </a:lnTo>
                  <a:lnTo>
                    <a:pt x="11463" y="11378"/>
                  </a:lnTo>
                  <a:lnTo>
                    <a:pt x="11506" y="11977"/>
                  </a:lnTo>
                  <a:lnTo>
                    <a:pt x="11506" y="12276"/>
                  </a:lnTo>
                  <a:lnTo>
                    <a:pt x="11463" y="12575"/>
                  </a:lnTo>
                  <a:lnTo>
                    <a:pt x="11420" y="12832"/>
                  </a:lnTo>
                  <a:lnTo>
                    <a:pt x="11335" y="13089"/>
                  </a:lnTo>
                  <a:lnTo>
                    <a:pt x="11164" y="13474"/>
                  </a:lnTo>
                  <a:lnTo>
                    <a:pt x="11035" y="13602"/>
                  </a:lnTo>
                  <a:lnTo>
                    <a:pt x="10907" y="13730"/>
                  </a:lnTo>
                  <a:lnTo>
                    <a:pt x="10565" y="13944"/>
                  </a:lnTo>
                  <a:lnTo>
                    <a:pt x="10223" y="14115"/>
                  </a:lnTo>
                  <a:lnTo>
                    <a:pt x="9496" y="14414"/>
                  </a:lnTo>
                  <a:lnTo>
                    <a:pt x="8726" y="14671"/>
                  </a:lnTo>
                  <a:lnTo>
                    <a:pt x="7956" y="14885"/>
                  </a:lnTo>
                  <a:lnTo>
                    <a:pt x="7614" y="14928"/>
                  </a:lnTo>
                  <a:lnTo>
                    <a:pt x="7314" y="14928"/>
                  </a:lnTo>
                  <a:lnTo>
                    <a:pt x="6630" y="14970"/>
                  </a:lnTo>
                  <a:lnTo>
                    <a:pt x="5946" y="14970"/>
                  </a:lnTo>
                  <a:lnTo>
                    <a:pt x="5304" y="14885"/>
                  </a:lnTo>
                  <a:lnTo>
                    <a:pt x="4620" y="14799"/>
                  </a:lnTo>
                  <a:lnTo>
                    <a:pt x="4021" y="14628"/>
                  </a:lnTo>
                  <a:lnTo>
                    <a:pt x="3379" y="14414"/>
                  </a:lnTo>
                  <a:lnTo>
                    <a:pt x="3037" y="14201"/>
                  </a:lnTo>
                  <a:lnTo>
                    <a:pt x="2695" y="13987"/>
                  </a:lnTo>
                  <a:lnTo>
                    <a:pt x="2353" y="13773"/>
                  </a:lnTo>
                  <a:lnTo>
                    <a:pt x="2053" y="13474"/>
                  </a:lnTo>
                  <a:lnTo>
                    <a:pt x="1754" y="13174"/>
                  </a:lnTo>
                  <a:lnTo>
                    <a:pt x="1497" y="12875"/>
                  </a:lnTo>
                  <a:lnTo>
                    <a:pt x="1284" y="12533"/>
                  </a:lnTo>
                  <a:lnTo>
                    <a:pt x="1070" y="12190"/>
                  </a:lnTo>
                  <a:lnTo>
                    <a:pt x="856" y="11805"/>
                  </a:lnTo>
                  <a:lnTo>
                    <a:pt x="728" y="11421"/>
                  </a:lnTo>
                  <a:lnTo>
                    <a:pt x="471" y="10608"/>
                  </a:lnTo>
                  <a:lnTo>
                    <a:pt x="257" y="9752"/>
                  </a:lnTo>
                  <a:lnTo>
                    <a:pt x="172" y="8897"/>
                  </a:lnTo>
                  <a:lnTo>
                    <a:pt x="129" y="8042"/>
                  </a:lnTo>
                  <a:lnTo>
                    <a:pt x="129" y="7144"/>
                  </a:lnTo>
                  <a:lnTo>
                    <a:pt x="172" y="6245"/>
                  </a:lnTo>
                  <a:lnTo>
                    <a:pt x="257" y="5390"/>
                  </a:lnTo>
                  <a:lnTo>
                    <a:pt x="385" y="4535"/>
                  </a:lnTo>
                  <a:lnTo>
                    <a:pt x="514" y="3722"/>
                  </a:lnTo>
                  <a:lnTo>
                    <a:pt x="728" y="2866"/>
                  </a:lnTo>
                  <a:lnTo>
                    <a:pt x="941" y="2097"/>
                  </a:lnTo>
                  <a:lnTo>
                    <a:pt x="1155" y="1541"/>
                  </a:lnTo>
                  <a:lnTo>
                    <a:pt x="1284" y="1284"/>
                  </a:lnTo>
                  <a:lnTo>
                    <a:pt x="1455" y="1027"/>
                  </a:lnTo>
                  <a:lnTo>
                    <a:pt x="1626" y="813"/>
                  </a:lnTo>
                  <a:lnTo>
                    <a:pt x="1840" y="600"/>
                  </a:lnTo>
                  <a:lnTo>
                    <a:pt x="2053" y="429"/>
                  </a:lnTo>
                  <a:lnTo>
                    <a:pt x="2353" y="300"/>
                  </a:lnTo>
                  <a:lnTo>
                    <a:pt x="2610" y="215"/>
                  </a:lnTo>
                  <a:lnTo>
                    <a:pt x="2866" y="172"/>
                  </a:lnTo>
                  <a:lnTo>
                    <a:pt x="3123" y="129"/>
                  </a:lnTo>
                  <a:close/>
                  <a:moveTo>
                    <a:pt x="2952" y="1"/>
                  </a:moveTo>
                  <a:lnTo>
                    <a:pt x="2695" y="44"/>
                  </a:lnTo>
                  <a:lnTo>
                    <a:pt x="2438" y="129"/>
                  </a:lnTo>
                  <a:lnTo>
                    <a:pt x="2182" y="215"/>
                  </a:lnTo>
                  <a:lnTo>
                    <a:pt x="1968" y="343"/>
                  </a:lnTo>
                  <a:lnTo>
                    <a:pt x="1754" y="514"/>
                  </a:lnTo>
                  <a:lnTo>
                    <a:pt x="1540" y="685"/>
                  </a:lnTo>
                  <a:lnTo>
                    <a:pt x="1369" y="899"/>
                  </a:lnTo>
                  <a:lnTo>
                    <a:pt x="1070" y="1370"/>
                  </a:lnTo>
                  <a:lnTo>
                    <a:pt x="899" y="1883"/>
                  </a:lnTo>
                  <a:lnTo>
                    <a:pt x="728" y="2396"/>
                  </a:lnTo>
                  <a:lnTo>
                    <a:pt x="599" y="2909"/>
                  </a:lnTo>
                  <a:lnTo>
                    <a:pt x="385" y="3722"/>
                  </a:lnTo>
                  <a:lnTo>
                    <a:pt x="257" y="4535"/>
                  </a:lnTo>
                  <a:lnTo>
                    <a:pt x="129" y="5433"/>
                  </a:lnTo>
                  <a:lnTo>
                    <a:pt x="43" y="6331"/>
                  </a:lnTo>
                  <a:lnTo>
                    <a:pt x="1" y="7229"/>
                  </a:lnTo>
                  <a:lnTo>
                    <a:pt x="1" y="8127"/>
                  </a:lnTo>
                  <a:lnTo>
                    <a:pt x="43" y="9025"/>
                  </a:lnTo>
                  <a:lnTo>
                    <a:pt x="172" y="9924"/>
                  </a:lnTo>
                  <a:lnTo>
                    <a:pt x="385" y="10779"/>
                  </a:lnTo>
                  <a:lnTo>
                    <a:pt x="642" y="11634"/>
                  </a:lnTo>
                  <a:lnTo>
                    <a:pt x="813" y="12019"/>
                  </a:lnTo>
                  <a:lnTo>
                    <a:pt x="1027" y="12361"/>
                  </a:lnTo>
                  <a:lnTo>
                    <a:pt x="1241" y="12704"/>
                  </a:lnTo>
                  <a:lnTo>
                    <a:pt x="1497" y="13046"/>
                  </a:lnTo>
                  <a:lnTo>
                    <a:pt x="1754" y="13388"/>
                  </a:lnTo>
                  <a:lnTo>
                    <a:pt x="2053" y="13645"/>
                  </a:lnTo>
                  <a:lnTo>
                    <a:pt x="2353" y="13944"/>
                  </a:lnTo>
                  <a:lnTo>
                    <a:pt x="2695" y="14158"/>
                  </a:lnTo>
                  <a:lnTo>
                    <a:pt x="3251" y="14457"/>
                  </a:lnTo>
                  <a:lnTo>
                    <a:pt x="3850" y="14714"/>
                  </a:lnTo>
                  <a:lnTo>
                    <a:pt x="4449" y="14885"/>
                  </a:lnTo>
                  <a:lnTo>
                    <a:pt x="5047" y="15013"/>
                  </a:lnTo>
                  <a:lnTo>
                    <a:pt x="5689" y="15056"/>
                  </a:lnTo>
                  <a:lnTo>
                    <a:pt x="6331" y="15099"/>
                  </a:lnTo>
                  <a:lnTo>
                    <a:pt x="6929" y="15099"/>
                  </a:lnTo>
                  <a:lnTo>
                    <a:pt x="7571" y="15056"/>
                  </a:lnTo>
                  <a:lnTo>
                    <a:pt x="7870" y="15013"/>
                  </a:lnTo>
                  <a:lnTo>
                    <a:pt x="8212" y="14928"/>
                  </a:lnTo>
                  <a:lnTo>
                    <a:pt x="8811" y="14757"/>
                  </a:lnTo>
                  <a:lnTo>
                    <a:pt x="9667" y="14457"/>
                  </a:lnTo>
                  <a:lnTo>
                    <a:pt x="10479" y="14115"/>
                  </a:lnTo>
                  <a:lnTo>
                    <a:pt x="10779" y="13944"/>
                  </a:lnTo>
                  <a:lnTo>
                    <a:pt x="11078" y="13773"/>
                  </a:lnTo>
                  <a:lnTo>
                    <a:pt x="11206" y="13602"/>
                  </a:lnTo>
                  <a:lnTo>
                    <a:pt x="11335" y="13431"/>
                  </a:lnTo>
                  <a:lnTo>
                    <a:pt x="11506" y="13046"/>
                  </a:lnTo>
                  <a:lnTo>
                    <a:pt x="11591" y="12746"/>
                  </a:lnTo>
                  <a:lnTo>
                    <a:pt x="11634" y="12447"/>
                  </a:lnTo>
                  <a:lnTo>
                    <a:pt x="11634" y="12190"/>
                  </a:lnTo>
                  <a:lnTo>
                    <a:pt x="11634" y="11891"/>
                  </a:lnTo>
                  <a:lnTo>
                    <a:pt x="11549" y="11292"/>
                  </a:lnTo>
                  <a:lnTo>
                    <a:pt x="11377" y="10736"/>
                  </a:lnTo>
                  <a:lnTo>
                    <a:pt x="11164" y="10180"/>
                  </a:lnTo>
                  <a:lnTo>
                    <a:pt x="10864" y="9710"/>
                  </a:lnTo>
                  <a:lnTo>
                    <a:pt x="10479" y="9154"/>
                  </a:lnTo>
                  <a:lnTo>
                    <a:pt x="10094" y="8640"/>
                  </a:lnTo>
                  <a:lnTo>
                    <a:pt x="9196" y="7614"/>
                  </a:lnTo>
                  <a:lnTo>
                    <a:pt x="8768" y="7058"/>
                  </a:lnTo>
                  <a:lnTo>
                    <a:pt x="8384" y="6502"/>
                  </a:lnTo>
                  <a:lnTo>
                    <a:pt x="8041" y="5903"/>
                  </a:lnTo>
                  <a:lnTo>
                    <a:pt x="7785" y="5262"/>
                  </a:lnTo>
                  <a:lnTo>
                    <a:pt x="7271" y="4064"/>
                  </a:lnTo>
                  <a:lnTo>
                    <a:pt x="7058" y="3465"/>
                  </a:lnTo>
                  <a:lnTo>
                    <a:pt x="6801" y="2866"/>
                  </a:lnTo>
                  <a:lnTo>
                    <a:pt x="6502" y="2268"/>
                  </a:lnTo>
                  <a:lnTo>
                    <a:pt x="6159" y="1754"/>
                  </a:lnTo>
                  <a:lnTo>
                    <a:pt x="5775" y="1241"/>
                  </a:lnTo>
                  <a:lnTo>
                    <a:pt x="5304" y="771"/>
                  </a:lnTo>
                  <a:lnTo>
                    <a:pt x="4834" y="471"/>
                  </a:lnTo>
                  <a:lnTo>
                    <a:pt x="4320" y="215"/>
                  </a:lnTo>
                  <a:lnTo>
                    <a:pt x="3807" y="44"/>
                  </a:lnTo>
                  <a:lnTo>
                    <a:pt x="35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437350" y="1868425"/>
              <a:ext cx="358225" cy="449100"/>
            </a:xfrm>
            <a:custGeom>
              <a:avLst/>
              <a:gdLst/>
              <a:ahLst/>
              <a:cxnLst/>
              <a:rect l="l" t="t" r="r" b="b"/>
              <a:pathLst>
                <a:path w="14329" h="17964" extrusionOk="0">
                  <a:moveTo>
                    <a:pt x="3807" y="129"/>
                  </a:moveTo>
                  <a:lnTo>
                    <a:pt x="4149" y="172"/>
                  </a:lnTo>
                  <a:lnTo>
                    <a:pt x="4449" y="214"/>
                  </a:lnTo>
                  <a:lnTo>
                    <a:pt x="4791" y="257"/>
                  </a:lnTo>
                  <a:lnTo>
                    <a:pt x="5090" y="385"/>
                  </a:lnTo>
                  <a:lnTo>
                    <a:pt x="5432" y="514"/>
                  </a:lnTo>
                  <a:lnTo>
                    <a:pt x="5732" y="685"/>
                  </a:lnTo>
                  <a:lnTo>
                    <a:pt x="6031" y="899"/>
                  </a:lnTo>
                  <a:lnTo>
                    <a:pt x="6331" y="1112"/>
                  </a:lnTo>
                  <a:lnTo>
                    <a:pt x="6587" y="1369"/>
                  </a:lnTo>
                  <a:lnTo>
                    <a:pt x="6801" y="1626"/>
                  </a:lnTo>
                  <a:lnTo>
                    <a:pt x="7271" y="2182"/>
                  </a:lnTo>
                  <a:lnTo>
                    <a:pt x="7656" y="2866"/>
                  </a:lnTo>
                  <a:lnTo>
                    <a:pt x="7999" y="3550"/>
                  </a:lnTo>
                  <a:lnTo>
                    <a:pt x="8298" y="4235"/>
                  </a:lnTo>
                  <a:lnTo>
                    <a:pt x="8597" y="4962"/>
                  </a:lnTo>
                  <a:lnTo>
                    <a:pt x="8854" y="5732"/>
                  </a:lnTo>
                  <a:lnTo>
                    <a:pt x="9196" y="6459"/>
                  </a:lnTo>
                  <a:lnTo>
                    <a:pt x="9538" y="7186"/>
                  </a:lnTo>
                  <a:lnTo>
                    <a:pt x="9923" y="7913"/>
                  </a:lnTo>
                  <a:lnTo>
                    <a:pt x="10394" y="8555"/>
                  </a:lnTo>
                  <a:lnTo>
                    <a:pt x="10864" y="9153"/>
                  </a:lnTo>
                  <a:lnTo>
                    <a:pt x="11891" y="10351"/>
                  </a:lnTo>
                  <a:lnTo>
                    <a:pt x="12361" y="10950"/>
                  </a:lnTo>
                  <a:lnTo>
                    <a:pt x="12789" y="11548"/>
                  </a:lnTo>
                  <a:lnTo>
                    <a:pt x="13088" y="12062"/>
                  </a:lnTo>
                  <a:lnTo>
                    <a:pt x="13388" y="12618"/>
                  </a:lnTo>
                  <a:lnTo>
                    <a:pt x="13602" y="13174"/>
                  </a:lnTo>
                  <a:lnTo>
                    <a:pt x="13815" y="13730"/>
                  </a:lnTo>
                  <a:lnTo>
                    <a:pt x="13986" y="14286"/>
                  </a:lnTo>
                  <a:lnTo>
                    <a:pt x="14115" y="14927"/>
                  </a:lnTo>
                  <a:lnTo>
                    <a:pt x="14200" y="15526"/>
                  </a:lnTo>
                  <a:lnTo>
                    <a:pt x="14200" y="16125"/>
                  </a:lnTo>
                  <a:lnTo>
                    <a:pt x="14158" y="16381"/>
                  </a:lnTo>
                  <a:lnTo>
                    <a:pt x="14072" y="16638"/>
                  </a:lnTo>
                  <a:lnTo>
                    <a:pt x="13986" y="16895"/>
                  </a:lnTo>
                  <a:lnTo>
                    <a:pt x="13858" y="17109"/>
                  </a:lnTo>
                  <a:lnTo>
                    <a:pt x="13687" y="17280"/>
                  </a:lnTo>
                  <a:lnTo>
                    <a:pt x="13473" y="17451"/>
                  </a:lnTo>
                  <a:lnTo>
                    <a:pt x="13259" y="17579"/>
                  </a:lnTo>
                  <a:lnTo>
                    <a:pt x="13003" y="17665"/>
                  </a:lnTo>
                  <a:lnTo>
                    <a:pt x="12746" y="17750"/>
                  </a:lnTo>
                  <a:lnTo>
                    <a:pt x="12447" y="17793"/>
                  </a:lnTo>
                  <a:lnTo>
                    <a:pt x="11848" y="17836"/>
                  </a:lnTo>
                  <a:lnTo>
                    <a:pt x="11249" y="17836"/>
                  </a:lnTo>
                  <a:lnTo>
                    <a:pt x="10693" y="17793"/>
                  </a:lnTo>
                  <a:lnTo>
                    <a:pt x="9496" y="17750"/>
                  </a:lnTo>
                  <a:lnTo>
                    <a:pt x="8768" y="17750"/>
                  </a:lnTo>
                  <a:lnTo>
                    <a:pt x="8084" y="17793"/>
                  </a:lnTo>
                  <a:lnTo>
                    <a:pt x="7229" y="17750"/>
                  </a:lnTo>
                  <a:lnTo>
                    <a:pt x="6416" y="17707"/>
                  </a:lnTo>
                  <a:lnTo>
                    <a:pt x="5603" y="17579"/>
                  </a:lnTo>
                  <a:lnTo>
                    <a:pt x="4791" y="17365"/>
                  </a:lnTo>
                  <a:lnTo>
                    <a:pt x="4235" y="17194"/>
                  </a:lnTo>
                  <a:lnTo>
                    <a:pt x="3722" y="16937"/>
                  </a:lnTo>
                  <a:lnTo>
                    <a:pt x="3251" y="16681"/>
                  </a:lnTo>
                  <a:lnTo>
                    <a:pt x="2781" y="16339"/>
                  </a:lnTo>
                  <a:lnTo>
                    <a:pt x="2438" y="15997"/>
                  </a:lnTo>
                  <a:lnTo>
                    <a:pt x="2096" y="15654"/>
                  </a:lnTo>
                  <a:lnTo>
                    <a:pt x="1797" y="15269"/>
                  </a:lnTo>
                  <a:lnTo>
                    <a:pt x="1540" y="14885"/>
                  </a:lnTo>
                  <a:lnTo>
                    <a:pt x="1284" y="14457"/>
                  </a:lnTo>
                  <a:lnTo>
                    <a:pt x="1027" y="13986"/>
                  </a:lnTo>
                  <a:lnTo>
                    <a:pt x="856" y="13516"/>
                  </a:lnTo>
                  <a:lnTo>
                    <a:pt x="685" y="13045"/>
                  </a:lnTo>
                  <a:lnTo>
                    <a:pt x="556" y="12532"/>
                  </a:lnTo>
                  <a:lnTo>
                    <a:pt x="428" y="12019"/>
                  </a:lnTo>
                  <a:lnTo>
                    <a:pt x="257" y="11035"/>
                  </a:lnTo>
                  <a:lnTo>
                    <a:pt x="172" y="9966"/>
                  </a:lnTo>
                  <a:lnTo>
                    <a:pt x="129" y="8854"/>
                  </a:lnTo>
                  <a:lnTo>
                    <a:pt x="172" y="7785"/>
                  </a:lnTo>
                  <a:lnTo>
                    <a:pt x="257" y="6715"/>
                  </a:lnTo>
                  <a:lnTo>
                    <a:pt x="385" y="5732"/>
                  </a:lnTo>
                  <a:lnTo>
                    <a:pt x="556" y="4748"/>
                  </a:lnTo>
                  <a:lnTo>
                    <a:pt x="770" y="3764"/>
                  </a:lnTo>
                  <a:lnTo>
                    <a:pt x="1027" y="2823"/>
                  </a:lnTo>
                  <a:lnTo>
                    <a:pt x="1241" y="2139"/>
                  </a:lnTo>
                  <a:lnTo>
                    <a:pt x="1412" y="1797"/>
                  </a:lnTo>
                  <a:lnTo>
                    <a:pt x="1540" y="1497"/>
                  </a:lnTo>
                  <a:lnTo>
                    <a:pt x="1754" y="1198"/>
                  </a:lnTo>
                  <a:lnTo>
                    <a:pt x="1968" y="899"/>
                  </a:lnTo>
                  <a:lnTo>
                    <a:pt x="2225" y="685"/>
                  </a:lnTo>
                  <a:lnTo>
                    <a:pt x="2524" y="471"/>
                  </a:lnTo>
                  <a:lnTo>
                    <a:pt x="2823" y="343"/>
                  </a:lnTo>
                  <a:lnTo>
                    <a:pt x="3165" y="214"/>
                  </a:lnTo>
                  <a:lnTo>
                    <a:pt x="3465" y="172"/>
                  </a:lnTo>
                  <a:lnTo>
                    <a:pt x="3807" y="129"/>
                  </a:lnTo>
                  <a:close/>
                  <a:moveTo>
                    <a:pt x="3978" y="0"/>
                  </a:moveTo>
                  <a:lnTo>
                    <a:pt x="3636" y="43"/>
                  </a:lnTo>
                  <a:lnTo>
                    <a:pt x="3337" y="43"/>
                  </a:lnTo>
                  <a:lnTo>
                    <a:pt x="2994" y="129"/>
                  </a:lnTo>
                  <a:lnTo>
                    <a:pt x="2695" y="257"/>
                  </a:lnTo>
                  <a:lnTo>
                    <a:pt x="2438" y="385"/>
                  </a:lnTo>
                  <a:lnTo>
                    <a:pt x="2139" y="599"/>
                  </a:lnTo>
                  <a:lnTo>
                    <a:pt x="1882" y="813"/>
                  </a:lnTo>
                  <a:lnTo>
                    <a:pt x="1669" y="1070"/>
                  </a:lnTo>
                  <a:lnTo>
                    <a:pt x="1455" y="1369"/>
                  </a:lnTo>
                  <a:lnTo>
                    <a:pt x="1198" y="1925"/>
                  </a:lnTo>
                  <a:lnTo>
                    <a:pt x="984" y="2524"/>
                  </a:lnTo>
                  <a:lnTo>
                    <a:pt x="813" y="3123"/>
                  </a:lnTo>
                  <a:lnTo>
                    <a:pt x="685" y="3721"/>
                  </a:lnTo>
                  <a:lnTo>
                    <a:pt x="471" y="4705"/>
                  </a:lnTo>
                  <a:lnTo>
                    <a:pt x="300" y="5689"/>
                  </a:lnTo>
                  <a:lnTo>
                    <a:pt x="129" y="6758"/>
                  </a:lnTo>
                  <a:lnTo>
                    <a:pt x="43" y="7870"/>
                  </a:lnTo>
                  <a:lnTo>
                    <a:pt x="0" y="8982"/>
                  </a:lnTo>
                  <a:lnTo>
                    <a:pt x="43" y="10094"/>
                  </a:lnTo>
                  <a:lnTo>
                    <a:pt x="129" y="11121"/>
                  </a:lnTo>
                  <a:lnTo>
                    <a:pt x="343" y="12190"/>
                  </a:lnTo>
                  <a:lnTo>
                    <a:pt x="428" y="12703"/>
                  </a:lnTo>
                  <a:lnTo>
                    <a:pt x="599" y="13216"/>
                  </a:lnTo>
                  <a:lnTo>
                    <a:pt x="770" y="13687"/>
                  </a:lnTo>
                  <a:lnTo>
                    <a:pt x="984" y="14200"/>
                  </a:lnTo>
                  <a:lnTo>
                    <a:pt x="1241" y="14628"/>
                  </a:lnTo>
                  <a:lnTo>
                    <a:pt x="1497" y="15056"/>
                  </a:lnTo>
                  <a:lnTo>
                    <a:pt x="1797" y="15483"/>
                  </a:lnTo>
                  <a:lnTo>
                    <a:pt x="2096" y="15868"/>
                  </a:lnTo>
                  <a:lnTo>
                    <a:pt x="2481" y="16210"/>
                  </a:lnTo>
                  <a:lnTo>
                    <a:pt x="2866" y="16553"/>
                  </a:lnTo>
                  <a:lnTo>
                    <a:pt x="3251" y="16809"/>
                  </a:lnTo>
                  <a:lnTo>
                    <a:pt x="3722" y="17066"/>
                  </a:lnTo>
                  <a:lnTo>
                    <a:pt x="4406" y="17365"/>
                  </a:lnTo>
                  <a:lnTo>
                    <a:pt x="5133" y="17622"/>
                  </a:lnTo>
                  <a:lnTo>
                    <a:pt x="5860" y="17750"/>
                  </a:lnTo>
                  <a:lnTo>
                    <a:pt x="6630" y="17836"/>
                  </a:lnTo>
                  <a:lnTo>
                    <a:pt x="7443" y="17878"/>
                  </a:lnTo>
                  <a:lnTo>
                    <a:pt x="9667" y="17878"/>
                  </a:lnTo>
                  <a:lnTo>
                    <a:pt x="10907" y="17964"/>
                  </a:lnTo>
                  <a:lnTo>
                    <a:pt x="12147" y="17964"/>
                  </a:lnTo>
                  <a:lnTo>
                    <a:pt x="12703" y="17878"/>
                  </a:lnTo>
                  <a:lnTo>
                    <a:pt x="12960" y="17836"/>
                  </a:lnTo>
                  <a:lnTo>
                    <a:pt x="13217" y="17750"/>
                  </a:lnTo>
                  <a:lnTo>
                    <a:pt x="13430" y="17622"/>
                  </a:lnTo>
                  <a:lnTo>
                    <a:pt x="13644" y="17494"/>
                  </a:lnTo>
                  <a:lnTo>
                    <a:pt x="13815" y="17322"/>
                  </a:lnTo>
                  <a:lnTo>
                    <a:pt x="13986" y="17109"/>
                  </a:lnTo>
                  <a:lnTo>
                    <a:pt x="14115" y="16852"/>
                  </a:lnTo>
                  <a:lnTo>
                    <a:pt x="14243" y="16595"/>
                  </a:lnTo>
                  <a:lnTo>
                    <a:pt x="14286" y="16339"/>
                  </a:lnTo>
                  <a:lnTo>
                    <a:pt x="14329" y="16039"/>
                  </a:lnTo>
                  <a:lnTo>
                    <a:pt x="14329" y="15483"/>
                  </a:lnTo>
                  <a:lnTo>
                    <a:pt x="14243" y="14927"/>
                  </a:lnTo>
                  <a:lnTo>
                    <a:pt x="14115" y="14286"/>
                  </a:lnTo>
                  <a:lnTo>
                    <a:pt x="13944" y="13687"/>
                  </a:lnTo>
                  <a:lnTo>
                    <a:pt x="13730" y="13045"/>
                  </a:lnTo>
                  <a:lnTo>
                    <a:pt x="13430" y="12447"/>
                  </a:lnTo>
                  <a:lnTo>
                    <a:pt x="13217" y="11976"/>
                  </a:lnTo>
                  <a:lnTo>
                    <a:pt x="12917" y="11506"/>
                  </a:lnTo>
                  <a:lnTo>
                    <a:pt x="12447" y="10864"/>
                  </a:lnTo>
                  <a:lnTo>
                    <a:pt x="11933" y="10223"/>
                  </a:lnTo>
                  <a:lnTo>
                    <a:pt x="10907" y="8982"/>
                  </a:lnTo>
                  <a:lnTo>
                    <a:pt x="10394" y="8341"/>
                  </a:lnTo>
                  <a:lnTo>
                    <a:pt x="9966" y="7699"/>
                  </a:lnTo>
                  <a:lnTo>
                    <a:pt x="9538" y="6929"/>
                  </a:lnTo>
                  <a:lnTo>
                    <a:pt x="9196" y="6159"/>
                  </a:lnTo>
                  <a:lnTo>
                    <a:pt x="8640" y="4748"/>
                  </a:lnTo>
                  <a:lnTo>
                    <a:pt x="8341" y="4021"/>
                  </a:lnTo>
                  <a:lnTo>
                    <a:pt x="7999" y="3294"/>
                  </a:lnTo>
                  <a:lnTo>
                    <a:pt x="7656" y="2609"/>
                  </a:lnTo>
                  <a:lnTo>
                    <a:pt x="7229" y="1968"/>
                  </a:lnTo>
                  <a:lnTo>
                    <a:pt x="7015" y="1668"/>
                  </a:lnTo>
                  <a:lnTo>
                    <a:pt x="6758" y="1369"/>
                  </a:lnTo>
                  <a:lnTo>
                    <a:pt x="6459" y="1070"/>
                  </a:lnTo>
                  <a:lnTo>
                    <a:pt x="6159" y="813"/>
                  </a:lnTo>
                  <a:lnTo>
                    <a:pt x="5903" y="642"/>
                  </a:lnTo>
                  <a:lnTo>
                    <a:pt x="5603" y="471"/>
                  </a:lnTo>
                  <a:lnTo>
                    <a:pt x="5304" y="300"/>
                  </a:lnTo>
                  <a:lnTo>
                    <a:pt x="4962" y="172"/>
                  </a:lnTo>
                  <a:lnTo>
                    <a:pt x="4662" y="86"/>
                  </a:lnTo>
                  <a:lnTo>
                    <a:pt x="4320" y="43"/>
                  </a:lnTo>
                  <a:lnTo>
                    <a:pt x="3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670675" y="1826725"/>
              <a:ext cx="1663800" cy="1392200"/>
            </a:xfrm>
            <a:custGeom>
              <a:avLst/>
              <a:gdLst/>
              <a:ahLst/>
              <a:cxnLst/>
              <a:rect l="l" t="t" r="r" b="b"/>
              <a:pathLst>
                <a:path w="66552" h="55688" extrusionOk="0">
                  <a:moveTo>
                    <a:pt x="35287" y="129"/>
                  </a:moveTo>
                  <a:lnTo>
                    <a:pt x="35928" y="214"/>
                  </a:lnTo>
                  <a:lnTo>
                    <a:pt x="36570" y="343"/>
                  </a:lnTo>
                  <a:lnTo>
                    <a:pt x="37169" y="556"/>
                  </a:lnTo>
                  <a:lnTo>
                    <a:pt x="37767" y="813"/>
                  </a:lnTo>
                  <a:lnTo>
                    <a:pt x="38281" y="1155"/>
                  </a:lnTo>
                  <a:lnTo>
                    <a:pt x="38837" y="1497"/>
                  </a:lnTo>
                  <a:lnTo>
                    <a:pt x="39350" y="1925"/>
                  </a:lnTo>
                  <a:lnTo>
                    <a:pt x="39820" y="2353"/>
                  </a:lnTo>
                  <a:lnTo>
                    <a:pt x="40291" y="2780"/>
                  </a:lnTo>
                  <a:lnTo>
                    <a:pt x="40719" y="3294"/>
                  </a:lnTo>
                  <a:lnTo>
                    <a:pt x="41531" y="4277"/>
                  </a:lnTo>
                  <a:lnTo>
                    <a:pt x="42301" y="5347"/>
                  </a:lnTo>
                  <a:lnTo>
                    <a:pt x="42985" y="6501"/>
                  </a:lnTo>
                  <a:lnTo>
                    <a:pt x="43584" y="7699"/>
                  </a:lnTo>
                  <a:lnTo>
                    <a:pt x="44055" y="8897"/>
                  </a:lnTo>
                  <a:lnTo>
                    <a:pt x="44440" y="10051"/>
                  </a:lnTo>
                  <a:lnTo>
                    <a:pt x="44739" y="11163"/>
                  </a:lnTo>
                  <a:lnTo>
                    <a:pt x="45295" y="13473"/>
                  </a:lnTo>
                  <a:lnTo>
                    <a:pt x="45594" y="14542"/>
                  </a:lnTo>
                  <a:lnTo>
                    <a:pt x="45765" y="15098"/>
                  </a:lnTo>
                  <a:lnTo>
                    <a:pt x="45979" y="15612"/>
                  </a:lnTo>
                  <a:lnTo>
                    <a:pt x="46193" y="16125"/>
                  </a:lnTo>
                  <a:lnTo>
                    <a:pt x="46450" y="16595"/>
                  </a:lnTo>
                  <a:lnTo>
                    <a:pt x="46749" y="17066"/>
                  </a:lnTo>
                  <a:lnTo>
                    <a:pt x="47091" y="17536"/>
                  </a:lnTo>
                  <a:lnTo>
                    <a:pt x="47476" y="17921"/>
                  </a:lnTo>
                  <a:lnTo>
                    <a:pt x="47904" y="18306"/>
                  </a:lnTo>
                  <a:lnTo>
                    <a:pt x="48332" y="18648"/>
                  </a:lnTo>
                  <a:lnTo>
                    <a:pt x="48802" y="18948"/>
                  </a:lnTo>
                  <a:lnTo>
                    <a:pt x="49315" y="19204"/>
                  </a:lnTo>
                  <a:lnTo>
                    <a:pt x="49829" y="19461"/>
                  </a:lnTo>
                  <a:lnTo>
                    <a:pt x="50855" y="19889"/>
                  </a:lnTo>
                  <a:lnTo>
                    <a:pt x="51924" y="20231"/>
                  </a:lnTo>
                  <a:lnTo>
                    <a:pt x="52994" y="20573"/>
                  </a:lnTo>
                  <a:lnTo>
                    <a:pt x="54106" y="20872"/>
                  </a:lnTo>
                  <a:lnTo>
                    <a:pt x="55218" y="21257"/>
                  </a:lnTo>
                  <a:lnTo>
                    <a:pt x="55731" y="21514"/>
                  </a:lnTo>
                  <a:lnTo>
                    <a:pt x="56244" y="21728"/>
                  </a:lnTo>
                  <a:lnTo>
                    <a:pt x="56715" y="22027"/>
                  </a:lnTo>
                  <a:lnTo>
                    <a:pt x="57185" y="22327"/>
                  </a:lnTo>
                  <a:lnTo>
                    <a:pt x="57656" y="22626"/>
                  </a:lnTo>
                  <a:lnTo>
                    <a:pt x="58041" y="23011"/>
                  </a:lnTo>
                  <a:lnTo>
                    <a:pt x="58426" y="23439"/>
                  </a:lnTo>
                  <a:lnTo>
                    <a:pt x="58768" y="23909"/>
                  </a:lnTo>
                  <a:lnTo>
                    <a:pt x="59110" y="24465"/>
                  </a:lnTo>
                  <a:lnTo>
                    <a:pt x="59324" y="24978"/>
                  </a:lnTo>
                  <a:lnTo>
                    <a:pt x="59452" y="25534"/>
                  </a:lnTo>
                  <a:lnTo>
                    <a:pt x="59495" y="26133"/>
                  </a:lnTo>
                  <a:lnTo>
                    <a:pt x="59495" y="26689"/>
                  </a:lnTo>
                  <a:lnTo>
                    <a:pt x="59452" y="27245"/>
                  </a:lnTo>
                  <a:lnTo>
                    <a:pt x="59367" y="27801"/>
                  </a:lnTo>
                  <a:lnTo>
                    <a:pt x="59238" y="28400"/>
                  </a:lnTo>
                  <a:lnTo>
                    <a:pt x="58982" y="29555"/>
                  </a:lnTo>
                  <a:lnTo>
                    <a:pt x="58682" y="30710"/>
                  </a:lnTo>
                  <a:lnTo>
                    <a:pt x="58597" y="31266"/>
                  </a:lnTo>
                  <a:lnTo>
                    <a:pt x="58511" y="31864"/>
                  </a:lnTo>
                  <a:lnTo>
                    <a:pt x="58468" y="32420"/>
                  </a:lnTo>
                  <a:lnTo>
                    <a:pt x="58511" y="33019"/>
                  </a:lnTo>
                  <a:lnTo>
                    <a:pt x="58597" y="33575"/>
                  </a:lnTo>
                  <a:lnTo>
                    <a:pt x="58725" y="34088"/>
                  </a:lnTo>
                  <a:lnTo>
                    <a:pt x="58939" y="34602"/>
                  </a:lnTo>
                  <a:lnTo>
                    <a:pt x="59195" y="35072"/>
                  </a:lnTo>
                  <a:lnTo>
                    <a:pt x="59495" y="35543"/>
                  </a:lnTo>
                  <a:lnTo>
                    <a:pt x="59837" y="35970"/>
                  </a:lnTo>
                  <a:lnTo>
                    <a:pt x="60179" y="36398"/>
                  </a:lnTo>
                  <a:lnTo>
                    <a:pt x="60564" y="36826"/>
                  </a:lnTo>
                  <a:lnTo>
                    <a:pt x="62318" y="38536"/>
                  </a:lnTo>
                  <a:lnTo>
                    <a:pt x="63173" y="39435"/>
                  </a:lnTo>
                  <a:lnTo>
                    <a:pt x="63558" y="39862"/>
                  </a:lnTo>
                  <a:lnTo>
                    <a:pt x="63943" y="40376"/>
                  </a:lnTo>
                  <a:lnTo>
                    <a:pt x="64328" y="40846"/>
                  </a:lnTo>
                  <a:lnTo>
                    <a:pt x="64670" y="41359"/>
                  </a:lnTo>
                  <a:lnTo>
                    <a:pt x="65012" y="41915"/>
                  </a:lnTo>
                  <a:lnTo>
                    <a:pt x="65269" y="42471"/>
                  </a:lnTo>
                  <a:lnTo>
                    <a:pt x="65568" y="43027"/>
                  </a:lnTo>
                  <a:lnTo>
                    <a:pt x="65782" y="43583"/>
                  </a:lnTo>
                  <a:lnTo>
                    <a:pt x="65996" y="44182"/>
                  </a:lnTo>
                  <a:lnTo>
                    <a:pt x="66167" y="44738"/>
                  </a:lnTo>
                  <a:lnTo>
                    <a:pt x="66295" y="45337"/>
                  </a:lnTo>
                  <a:lnTo>
                    <a:pt x="66381" y="45893"/>
                  </a:lnTo>
                  <a:lnTo>
                    <a:pt x="66424" y="46492"/>
                  </a:lnTo>
                  <a:lnTo>
                    <a:pt x="66424" y="47091"/>
                  </a:lnTo>
                  <a:lnTo>
                    <a:pt x="66381" y="47647"/>
                  </a:lnTo>
                  <a:lnTo>
                    <a:pt x="66295" y="48245"/>
                  </a:lnTo>
                  <a:lnTo>
                    <a:pt x="66167" y="48801"/>
                  </a:lnTo>
                  <a:lnTo>
                    <a:pt x="65996" y="49357"/>
                  </a:lnTo>
                  <a:lnTo>
                    <a:pt x="65739" y="49956"/>
                  </a:lnTo>
                  <a:lnTo>
                    <a:pt x="65483" y="50512"/>
                  </a:lnTo>
                  <a:lnTo>
                    <a:pt x="65141" y="51025"/>
                  </a:lnTo>
                  <a:lnTo>
                    <a:pt x="64798" y="51496"/>
                  </a:lnTo>
                  <a:lnTo>
                    <a:pt x="64371" y="51924"/>
                  </a:lnTo>
                  <a:lnTo>
                    <a:pt x="63900" y="52309"/>
                  </a:lnTo>
                  <a:lnTo>
                    <a:pt x="63387" y="52651"/>
                  </a:lnTo>
                  <a:lnTo>
                    <a:pt x="62874" y="52993"/>
                  </a:lnTo>
                  <a:lnTo>
                    <a:pt x="62275" y="53292"/>
                  </a:lnTo>
                  <a:lnTo>
                    <a:pt x="61676" y="53549"/>
                  </a:lnTo>
                  <a:lnTo>
                    <a:pt x="61035" y="53763"/>
                  </a:lnTo>
                  <a:lnTo>
                    <a:pt x="60436" y="53977"/>
                  </a:lnTo>
                  <a:lnTo>
                    <a:pt x="59153" y="54319"/>
                  </a:lnTo>
                  <a:lnTo>
                    <a:pt x="57870" y="54618"/>
                  </a:lnTo>
                  <a:lnTo>
                    <a:pt x="56458" y="54918"/>
                  </a:lnTo>
                  <a:lnTo>
                    <a:pt x="55047" y="55131"/>
                  </a:lnTo>
                  <a:lnTo>
                    <a:pt x="53635" y="55345"/>
                  </a:lnTo>
                  <a:lnTo>
                    <a:pt x="52181" y="55474"/>
                  </a:lnTo>
                  <a:lnTo>
                    <a:pt x="50770" y="55559"/>
                  </a:lnTo>
                  <a:lnTo>
                    <a:pt x="47947" y="55559"/>
                  </a:lnTo>
                  <a:lnTo>
                    <a:pt x="46535" y="55516"/>
                  </a:lnTo>
                  <a:lnTo>
                    <a:pt x="45167" y="55388"/>
                  </a:lnTo>
                  <a:lnTo>
                    <a:pt x="43755" y="55260"/>
                  </a:lnTo>
                  <a:lnTo>
                    <a:pt x="42344" y="55046"/>
                  </a:lnTo>
                  <a:lnTo>
                    <a:pt x="40975" y="54832"/>
                  </a:lnTo>
                  <a:lnTo>
                    <a:pt x="39692" y="54575"/>
                  </a:lnTo>
                  <a:lnTo>
                    <a:pt x="38409" y="54319"/>
                  </a:lnTo>
                  <a:lnTo>
                    <a:pt x="37126" y="53977"/>
                  </a:lnTo>
                  <a:lnTo>
                    <a:pt x="35843" y="53634"/>
                  </a:lnTo>
                  <a:lnTo>
                    <a:pt x="34602" y="53207"/>
                  </a:lnTo>
                  <a:lnTo>
                    <a:pt x="33405" y="52693"/>
                  </a:lnTo>
                  <a:lnTo>
                    <a:pt x="32207" y="52137"/>
                  </a:lnTo>
                  <a:lnTo>
                    <a:pt x="31052" y="51496"/>
                  </a:lnTo>
                  <a:lnTo>
                    <a:pt x="30026" y="50812"/>
                  </a:lnTo>
                  <a:lnTo>
                    <a:pt x="29555" y="50427"/>
                  </a:lnTo>
                  <a:lnTo>
                    <a:pt x="29085" y="50042"/>
                  </a:lnTo>
                  <a:lnTo>
                    <a:pt x="28657" y="49614"/>
                  </a:lnTo>
                  <a:lnTo>
                    <a:pt x="28187" y="49186"/>
                  </a:lnTo>
                  <a:lnTo>
                    <a:pt x="27802" y="48759"/>
                  </a:lnTo>
                  <a:lnTo>
                    <a:pt x="27417" y="48288"/>
                  </a:lnTo>
                  <a:lnTo>
                    <a:pt x="27032" y="47775"/>
                  </a:lnTo>
                  <a:lnTo>
                    <a:pt x="26690" y="47262"/>
                  </a:lnTo>
                  <a:lnTo>
                    <a:pt x="26390" y="46748"/>
                  </a:lnTo>
                  <a:lnTo>
                    <a:pt x="26091" y="46192"/>
                  </a:lnTo>
                  <a:lnTo>
                    <a:pt x="25834" y="45679"/>
                  </a:lnTo>
                  <a:lnTo>
                    <a:pt x="25621" y="45080"/>
                  </a:lnTo>
                  <a:lnTo>
                    <a:pt x="25449" y="44482"/>
                  </a:lnTo>
                  <a:lnTo>
                    <a:pt x="25278" y="43883"/>
                  </a:lnTo>
                  <a:lnTo>
                    <a:pt x="25150" y="43284"/>
                  </a:lnTo>
                  <a:lnTo>
                    <a:pt x="25107" y="42642"/>
                  </a:lnTo>
                  <a:lnTo>
                    <a:pt x="25065" y="42001"/>
                  </a:lnTo>
                  <a:lnTo>
                    <a:pt x="25107" y="41359"/>
                  </a:lnTo>
                  <a:lnTo>
                    <a:pt x="25193" y="40761"/>
                  </a:lnTo>
                  <a:lnTo>
                    <a:pt x="25278" y="40119"/>
                  </a:lnTo>
                  <a:lnTo>
                    <a:pt x="25449" y="39520"/>
                  </a:lnTo>
                  <a:lnTo>
                    <a:pt x="25621" y="38921"/>
                  </a:lnTo>
                  <a:lnTo>
                    <a:pt x="26048" y="37767"/>
                  </a:lnTo>
                  <a:lnTo>
                    <a:pt x="26433" y="36612"/>
                  </a:lnTo>
                  <a:lnTo>
                    <a:pt x="26604" y="36013"/>
                  </a:lnTo>
                  <a:lnTo>
                    <a:pt x="26733" y="35457"/>
                  </a:lnTo>
                  <a:lnTo>
                    <a:pt x="26818" y="34858"/>
                  </a:lnTo>
                  <a:lnTo>
                    <a:pt x="26861" y="34259"/>
                  </a:lnTo>
                  <a:lnTo>
                    <a:pt x="26861" y="33746"/>
                  </a:lnTo>
                  <a:lnTo>
                    <a:pt x="26775" y="33233"/>
                  </a:lnTo>
                  <a:lnTo>
                    <a:pt x="26690" y="32720"/>
                  </a:lnTo>
                  <a:lnTo>
                    <a:pt x="26519" y="32206"/>
                  </a:lnTo>
                  <a:lnTo>
                    <a:pt x="26348" y="31736"/>
                  </a:lnTo>
                  <a:lnTo>
                    <a:pt x="26134" y="31266"/>
                  </a:lnTo>
                  <a:lnTo>
                    <a:pt x="25877" y="30838"/>
                  </a:lnTo>
                  <a:lnTo>
                    <a:pt x="25621" y="30410"/>
                  </a:lnTo>
                  <a:lnTo>
                    <a:pt x="25321" y="29982"/>
                  </a:lnTo>
                  <a:lnTo>
                    <a:pt x="24979" y="29597"/>
                  </a:lnTo>
                  <a:lnTo>
                    <a:pt x="24637" y="29213"/>
                  </a:lnTo>
                  <a:lnTo>
                    <a:pt x="24252" y="28870"/>
                  </a:lnTo>
                  <a:lnTo>
                    <a:pt x="23867" y="28528"/>
                  </a:lnTo>
                  <a:lnTo>
                    <a:pt x="23439" y="28229"/>
                  </a:lnTo>
                  <a:lnTo>
                    <a:pt x="23012" y="27972"/>
                  </a:lnTo>
                  <a:lnTo>
                    <a:pt x="22584" y="27716"/>
                  </a:lnTo>
                  <a:lnTo>
                    <a:pt x="22028" y="27459"/>
                  </a:lnTo>
                  <a:lnTo>
                    <a:pt x="21472" y="27245"/>
                  </a:lnTo>
                  <a:lnTo>
                    <a:pt x="20873" y="27117"/>
                  </a:lnTo>
                  <a:lnTo>
                    <a:pt x="20317" y="26988"/>
                  </a:lnTo>
                  <a:lnTo>
                    <a:pt x="19718" y="26903"/>
                  </a:lnTo>
                  <a:lnTo>
                    <a:pt x="19119" y="26817"/>
                  </a:lnTo>
                  <a:lnTo>
                    <a:pt x="17922" y="26775"/>
                  </a:lnTo>
                  <a:lnTo>
                    <a:pt x="16468" y="26817"/>
                  </a:lnTo>
                  <a:lnTo>
                    <a:pt x="15013" y="26860"/>
                  </a:lnTo>
                  <a:lnTo>
                    <a:pt x="13516" y="26903"/>
                  </a:lnTo>
                  <a:lnTo>
                    <a:pt x="12062" y="26903"/>
                  </a:lnTo>
                  <a:lnTo>
                    <a:pt x="10565" y="26817"/>
                  </a:lnTo>
                  <a:lnTo>
                    <a:pt x="9068" y="26689"/>
                  </a:lnTo>
                  <a:lnTo>
                    <a:pt x="7571" y="26518"/>
                  </a:lnTo>
                  <a:lnTo>
                    <a:pt x="6117" y="26261"/>
                  </a:lnTo>
                  <a:lnTo>
                    <a:pt x="4791" y="26005"/>
                  </a:lnTo>
                  <a:lnTo>
                    <a:pt x="4150" y="25876"/>
                  </a:lnTo>
                  <a:lnTo>
                    <a:pt x="3508" y="25663"/>
                  </a:lnTo>
                  <a:lnTo>
                    <a:pt x="2867" y="25449"/>
                  </a:lnTo>
                  <a:lnTo>
                    <a:pt x="2268" y="25149"/>
                  </a:lnTo>
                  <a:lnTo>
                    <a:pt x="2011" y="24978"/>
                  </a:lnTo>
                  <a:lnTo>
                    <a:pt x="1755" y="24764"/>
                  </a:lnTo>
                  <a:lnTo>
                    <a:pt x="1498" y="24551"/>
                  </a:lnTo>
                  <a:lnTo>
                    <a:pt x="1284" y="24294"/>
                  </a:lnTo>
                  <a:lnTo>
                    <a:pt x="899" y="23738"/>
                  </a:lnTo>
                  <a:lnTo>
                    <a:pt x="600" y="23182"/>
                  </a:lnTo>
                  <a:lnTo>
                    <a:pt x="386" y="22540"/>
                  </a:lnTo>
                  <a:lnTo>
                    <a:pt x="215" y="21899"/>
                  </a:lnTo>
                  <a:lnTo>
                    <a:pt x="129" y="21257"/>
                  </a:lnTo>
                  <a:lnTo>
                    <a:pt x="129" y="20573"/>
                  </a:lnTo>
                  <a:lnTo>
                    <a:pt x="172" y="19931"/>
                  </a:lnTo>
                  <a:lnTo>
                    <a:pt x="258" y="19290"/>
                  </a:lnTo>
                  <a:lnTo>
                    <a:pt x="386" y="18648"/>
                  </a:lnTo>
                  <a:lnTo>
                    <a:pt x="557" y="18007"/>
                  </a:lnTo>
                  <a:lnTo>
                    <a:pt x="814" y="17408"/>
                  </a:lnTo>
                  <a:lnTo>
                    <a:pt x="1070" y="16809"/>
                  </a:lnTo>
                  <a:lnTo>
                    <a:pt x="1327" y="16210"/>
                  </a:lnTo>
                  <a:lnTo>
                    <a:pt x="1669" y="15654"/>
                  </a:lnTo>
                  <a:lnTo>
                    <a:pt x="2353" y="14542"/>
                  </a:lnTo>
                  <a:lnTo>
                    <a:pt x="3080" y="13516"/>
                  </a:lnTo>
                  <a:lnTo>
                    <a:pt x="3808" y="12489"/>
                  </a:lnTo>
                  <a:lnTo>
                    <a:pt x="5347" y="10522"/>
                  </a:lnTo>
                  <a:lnTo>
                    <a:pt x="6074" y="9495"/>
                  </a:lnTo>
                  <a:lnTo>
                    <a:pt x="6759" y="8426"/>
                  </a:lnTo>
                  <a:lnTo>
                    <a:pt x="7058" y="7913"/>
                  </a:lnTo>
                  <a:lnTo>
                    <a:pt x="7315" y="7357"/>
                  </a:lnTo>
                  <a:lnTo>
                    <a:pt x="7571" y="6758"/>
                  </a:lnTo>
                  <a:lnTo>
                    <a:pt x="7785" y="6159"/>
                  </a:lnTo>
                  <a:lnTo>
                    <a:pt x="8170" y="5047"/>
                  </a:lnTo>
                  <a:lnTo>
                    <a:pt x="8341" y="4449"/>
                  </a:lnTo>
                  <a:lnTo>
                    <a:pt x="8555" y="3892"/>
                  </a:lnTo>
                  <a:lnTo>
                    <a:pt x="8812" y="3336"/>
                  </a:lnTo>
                  <a:lnTo>
                    <a:pt x="9154" y="2823"/>
                  </a:lnTo>
                  <a:lnTo>
                    <a:pt x="9325" y="2609"/>
                  </a:lnTo>
                  <a:lnTo>
                    <a:pt x="9539" y="2396"/>
                  </a:lnTo>
                  <a:lnTo>
                    <a:pt x="9753" y="2182"/>
                  </a:lnTo>
                  <a:lnTo>
                    <a:pt x="10009" y="2011"/>
                  </a:lnTo>
                  <a:lnTo>
                    <a:pt x="10266" y="1840"/>
                  </a:lnTo>
                  <a:lnTo>
                    <a:pt x="10565" y="1668"/>
                  </a:lnTo>
                  <a:lnTo>
                    <a:pt x="11164" y="1455"/>
                  </a:lnTo>
                  <a:lnTo>
                    <a:pt x="11806" y="1326"/>
                  </a:lnTo>
                  <a:lnTo>
                    <a:pt x="12490" y="1241"/>
                  </a:lnTo>
                  <a:lnTo>
                    <a:pt x="13132" y="1241"/>
                  </a:lnTo>
                  <a:lnTo>
                    <a:pt x="13816" y="1284"/>
                  </a:lnTo>
                  <a:lnTo>
                    <a:pt x="14457" y="1369"/>
                  </a:lnTo>
                  <a:lnTo>
                    <a:pt x="15099" y="1497"/>
                  </a:lnTo>
                  <a:lnTo>
                    <a:pt x="15698" y="1626"/>
                  </a:lnTo>
                  <a:lnTo>
                    <a:pt x="16339" y="1754"/>
                  </a:lnTo>
                  <a:lnTo>
                    <a:pt x="17537" y="2139"/>
                  </a:lnTo>
                  <a:lnTo>
                    <a:pt x="18777" y="2567"/>
                  </a:lnTo>
                  <a:lnTo>
                    <a:pt x="19975" y="2994"/>
                  </a:lnTo>
                  <a:lnTo>
                    <a:pt x="21172" y="3422"/>
                  </a:lnTo>
                  <a:lnTo>
                    <a:pt x="22413" y="3807"/>
                  </a:lnTo>
                  <a:lnTo>
                    <a:pt x="23653" y="4106"/>
                  </a:lnTo>
                  <a:lnTo>
                    <a:pt x="24252" y="4235"/>
                  </a:lnTo>
                  <a:lnTo>
                    <a:pt x="24893" y="4277"/>
                  </a:lnTo>
                  <a:lnTo>
                    <a:pt x="25449" y="4320"/>
                  </a:lnTo>
                  <a:lnTo>
                    <a:pt x="26005" y="4363"/>
                  </a:lnTo>
                  <a:lnTo>
                    <a:pt x="26519" y="4320"/>
                  </a:lnTo>
                  <a:lnTo>
                    <a:pt x="27075" y="4277"/>
                  </a:lnTo>
                  <a:lnTo>
                    <a:pt x="27588" y="4192"/>
                  </a:lnTo>
                  <a:lnTo>
                    <a:pt x="28144" y="4106"/>
                  </a:lnTo>
                  <a:lnTo>
                    <a:pt x="28657" y="3935"/>
                  </a:lnTo>
                  <a:lnTo>
                    <a:pt x="29128" y="3764"/>
                  </a:lnTo>
                  <a:lnTo>
                    <a:pt x="29641" y="3508"/>
                  </a:lnTo>
                  <a:lnTo>
                    <a:pt x="30111" y="3208"/>
                  </a:lnTo>
                  <a:lnTo>
                    <a:pt x="30539" y="2866"/>
                  </a:lnTo>
                  <a:lnTo>
                    <a:pt x="30967" y="2524"/>
                  </a:lnTo>
                  <a:lnTo>
                    <a:pt x="31865" y="1583"/>
                  </a:lnTo>
                  <a:lnTo>
                    <a:pt x="32293" y="1155"/>
                  </a:lnTo>
                  <a:lnTo>
                    <a:pt x="32549" y="941"/>
                  </a:lnTo>
                  <a:lnTo>
                    <a:pt x="32806" y="770"/>
                  </a:lnTo>
                  <a:lnTo>
                    <a:pt x="33105" y="599"/>
                  </a:lnTo>
                  <a:lnTo>
                    <a:pt x="33405" y="471"/>
                  </a:lnTo>
                  <a:lnTo>
                    <a:pt x="33704" y="343"/>
                  </a:lnTo>
                  <a:lnTo>
                    <a:pt x="34004" y="257"/>
                  </a:lnTo>
                  <a:lnTo>
                    <a:pt x="34645" y="171"/>
                  </a:lnTo>
                  <a:lnTo>
                    <a:pt x="35287" y="129"/>
                  </a:lnTo>
                  <a:close/>
                  <a:moveTo>
                    <a:pt x="34731" y="0"/>
                  </a:moveTo>
                  <a:lnTo>
                    <a:pt x="34175" y="86"/>
                  </a:lnTo>
                  <a:lnTo>
                    <a:pt x="33619" y="257"/>
                  </a:lnTo>
                  <a:lnTo>
                    <a:pt x="33063" y="471"/>
                  </a:lnTo>
                  <a:lnTo>
                    <a:pt x="32592" y="770"/>
                  </a:lnTo>
                  <a:lnTo>
                    <a:pt x="32079" y="1198"/>
                  </a:lnTo>
                  <a:lnTo>
                    <a:pt x="31608" y="1626"/>
                  </a:lnTo>
                  <a:lnTo>
                    <a:pt x="31181" y="2096"/>
                  </a:lnTo>
                  <a:lnTo>
                    <a:pt x="30710" y="2567"/>
                  </a:lnTo>
                  <a:lnTo>
                    <a:pt x="30240" y="2952"/>
                  </a:lnTo>
                  <a:lnTo>
                    <a:pt x="29727" y="3294"/>
                  </a:lnTo>
                  <a:lnTo>
                    <a:pt x="29213" y="3593"/>
                  </a:lnTo>
                  <a:lnTo>
                    <a:pt x="28657" y="3807"/>
                  </a:lnTo>
                  <a:lnTo>
                    <a:pt x="28058" y="3978"/>
                  </a:lnTo>
                  <a:lnTo>
                    <a:pt x="27417" y="4106"/>
                  </a:lnTo>
                  <a:lnTo>
                    <a:pt x="26818" y="4192"/>
                  </a:lnTo>
                  <a:lnTo>
                    <a:pt x="26177" y="4235"/>
                  </a:lnTo>
                  <a:lnTo>
                    <a:pt x="25535" y="4235"/>
                  </a:lnTo>
                  <a:lnTo>
                    <a:pt x="24936" y="4192"/>
                  </a:lnTo>
                  <a:lnTo>
                    <a:pt x="24295" y="4106"/>
                  </a:lnTo>
                  <a:lnTo>
                    <a:pt x="23696" y="3978"/>
                  </a:lnTo>
                  <a:lnTo>
                    <a:pt x="22456" y="3679"/>
                  </a:lnTo>
                  <a:lnTo>
                    <a:pt x="21215" y="3336"/>
                  </a:lnTo>
                  <a:lnTo>
                    <a:pt x="20060" y="2909"/>
                  </a:lnTo>
                  <a:lnTo>
                    <a:pt x="18863" y="2481"/>
                  </a:lnTo>
                  <a:lnTo>
                    <a:pt x="17580" y="2011"/>
                  </a:lnTo>
                  <a:lnTo>
                    <a:pt x="16297" y="1626"/>
                  </a:lnTo>
                  <a:lnTo>
                    <a:pt x="15655" y="1455"/>
                  </a:lnTo>
                  <a:lnTo>
                    <a:pt x="15013" y="1326"/>
                  </a:lnTo>
                  <a:lnTo>
                    <a:pt x="14329" y="1241"/>
                  </a:lnTo>
                  <a:lnTo>
                    <a:pt x="13645" y="1155"/>
                  </a:lnTo>
                  <a:lnTo>
                    <a:pt x="13089" y="1112"/>
                  </a:lnTo>
                  <a:lnTo>
                    <a:pt x="12490" y="1155"/>
                  </a:lnTo>
                  <a:lnTo>
                    <a:pt x="11934" y="1198"/>
                  </a:lnTo>
                  <a:lnTo>
                    <a:pt x="11335" y="1284"/>
                  </a:lnTo>
                  <a:lnTo>
                    <a:pt x="10779" y="1455"/>
                  </a:lnTo>
                  <a:lnTo>
                    <a:pt x="10266" y="1711"/>
                  </a:lnTo>
                  <a:lnTo>
                    <a:pt x="9795" y="2011"/>
                  </a:lnTo>
                  <a:lnTo>
                    <a:pt x="9325" y="2396"/>
                  </a:lnTo>
                  <a:lnTo>
                    <a:pt x="8983" y="2823"/>
                  </a:lnTo>
                  <a:lnTo>
                    <a:pt x="8683" y="3336"/>
                  </a:lnTo>
                  <a:lnTo>
                    <a:pt x="8427" y="3850"/>
                  </a:lnTo>
                  <a:lnTo>
                    <a:pt x="8256" y="4363"/>
                  </a:lnTo>
                  <a:lnTo>
                    <a:pt x="7914" y="5475"/>
                  </a:lnTo>
                  <a:lnTo>
                    <a:pt x="7742" y="6031"/>
                  </a:lnTo>
                  <a:lnTo>
                    <a:pt x="7529" y="6544"/>
                  </a:lnTo>
                  <a:lnTo>
                    <a:pt x="7272" y="7143"/>
                  </a:lnTo>
                  <a:lnTo>
                    <a:pt x="6973" y="7742"/>
                  </a:lnTo>
                  <a:lnTo>
                    <a:pt x="6673" y="8341"/>
                  </a:lnTo>
                  <a:lnTo>
                    <a:pt x="6331" y="8897"/>
                  </a:lnTo>
                  <a:lnTo>
                    <a:pt x="5604" y="9966"/>
                  </a:lnTo>
                  <a:lnTo>
                    <a:pt x="4791" y="11035"/>
                  </a:lnTo>
                  <a:lnTo>
                    <a:pt x="3252" y="13088"/>
                  </a:lnTo>
                  <a:lnTo>
                    <a:pt x="2482" y="14115"/>
                  </a:lnTo>
                  <a:lnTo>
                    <a:pt x="1755" y="15227"/>
                  </a:lnTo>
                  <a:lnTo>
                    <a:pt x="1455" y="15783"/>
                  </a:lnTo>
                  <a:lnTo>
                    <a:pt x="1113" y="16339"/>
                  </a:lnTo>
                  <a:lnTo>
                    <a:pt x="856" y="16937"/>
                  </a:lnTo>
                  <a:lnTo>
                    <a:pt x="600" y="17493"/>
                  </a:lnTo>
                  <a:lnTo>
                    <a:pt x="386" y="18135"/>
                  </a:lnTo>
                  <a:lnTo>
                    <a:pt x="215" y="18734"/>
                  </a:lnTo>
                  <a:lnTo>
                    <a:pt x="87" y="19375"/>
                  </a:lnTo>
                  <a:lnTo>
                    <a:pt x="1" y="20017"/>
                  </a:lnTo>
                  <a:lnTo>
                    <a:pt x="1" y="20616"/>
                  </a:lnTo>
                  <a:lnTo>
                    <a:pt x="1" y="21172"/>
                  </a:lnTo>
                  <a:lnTo>
                    <a:pt x="87" y="21770"/>
                  </a:lnTo>
                  <a:lnTo>
                    <a:pt x="172" y="22327"/>
                  </a:lnTo>
                  <a:lnTo>
                    <a:pt x="343" y="22883"/>
                  </a:lnTo>
                  <a:lnTo>
                    <a:pt x="600" y="23439"/>
                  </a:lnTo>
                  <a:lnTo>
                    <a:pt x="856" y="23952"/>
                  </a:lnTo>
                  <a:lnTo>
                    <a:pt x="1199" y="24422"/>
                  </a:lnTo>
                  <a:lnTo>
                    <a:pt x="1455" y="24636"/>
                  </a:lnTo>
                  <a:lnTo>
                    <a:pt x="1669" y="24850"/>
                  </a:lnTo>
                  <a:lnTo>
                    <a:pt x="2182" y="25235"/>
                  </a:lnTo>
                  <a:lnTo>
                    <a:pt x="2738" y="25534"/>
                  </a:lnTo>
                  <a:lnTo>
                    <a:pt x="3337" y="25748"/>
                  </a:lnTo>
                  <a:lnTo>
                    <a:pt x="3936" y="25962"/>
                  </a:lnTo>
                  <a:lnTo>
                    <a:pt x="4577" y="26090"/>
                  </a:lnTo>
                  <a:lnTo>
                    <a:pt x="5818" y="26347"/>
                  </a:lnTo>
                  <a:lnTo>
                    <a:pt x="7272" y="26604"/>
                  </a:lnTo>
                  <a:lnTo>
                    <a:pt x="8726" y="26775"/>
                  </a:lnTo>
                  <a:lnTo>
                    <a:pt x="10223" y="26946"/>
                  </a:lnTo>
                  <a:lnTo>
                    <a:pt x="11677" y="27031"/>
                  </a:lnTo>
                  <a:lnTo>
                    <a:pt x="13174" y="27031"/>
                  </a:lnTo>
                  <a:lnTo>
                    <a:pt x="14671" y="26988"/>
                  </a:lnTo>
                  <a:lnTo>
                    <a:pt x="16168" y="26946"/>
                  </a:lnTo>
                  <a:lnTo>
                    <a:pt x="17665" y="26903"/>
                  </a:lnTo>
                  <a:lnTo>
                    <a:pt x="18350" y="26903"/>
                  </a:lnTo>
                  <a:lnTo>
                    <a:pt x="18991" y="26946"/>
                  </a:lnTo>
                  <a:lnTo>
                    <a:pt x="19675" y="27031"/>
                  </a:lnTo>
                  <a:lnTo>
                    <a:pt x="20317" y="27117"/>
                  </a:lnTo>
                  <a:lnTo>
                    <a:pt x="20959" y="27245"/>
                  </a:lnTo>
                  <a:lnTo>
                    <a:pt x="21600" y="27459"/>
                  </a:lnTo>
                  <a:lnTo>
                    <a:pt x="22242" y="27673"/>
                  </a:lnTo>
                  <a:lnTo>
                    <a:pt x="22840" y="28015"/>
                  </a:lnTo>
                  <a:lnTo>
                    <a:pt x="23311" y="28272"/>
                  </a:lnTo>
                  <a:lnTo>
                    <a:pt x="23781" y="28614"/>
                  </a:lnTo>
                  <a:lnTo>
                    <a:pt x="24209" y="28999"/>
                  </a:lnTo>
                  <a:lnTo>
                    <a:pt x="24637" y="29384"/>
                  </a:lnTo>
                  <a:lnTo>
                    <a:pt x="25022" y="29811"/>
                  </a:lnTo>
                  <a:lnTo>
                    <a:pt x="25364" y="30239"/>
                  </a:lnTo>
                  <a:lnTo>
                    <a:pt x="25663" y="30710"/>
                  </a:lnTo>
                  <a:lnTo>
                    <a:pt x="25963" y="31180"/>
                  </a:lnTo>
                  <a:lnTo>
                    <a:pt x="26177" y="31693"/>
                  </a:lnTo>
                  <a:lnTo>
                    <a:pt x="26390" y="32206"/>
                  </a:lnTo>
                  <a:lnTo>
                    <a:pt x="26562" y="32762"/>
                  </a:lnTo>
                  <a:lnTo>
                    <a:pt x="26647" y="33318"/>
                  </a:lnTo>
                  <a:lnTo>
                    <a:pt x="26733" y="33875"/>
                  </a:lnTo>
                  <a:lnTo>
                    <a:pt x="26733" y="34431"/>
                  </a:lnTo>
                  <a:lnTo>
                    <a:pt x="26690" y="34987"/>
                  </a:lnTo>
                  <a:lnTo>
                    <a:pt x="26604" y="35543"/>
                  </a:lnTo>
                  <a:lnTo>
                    <a:pt x="26433" y="36184"/>
                  </a:lnTo>
                  <a:lnTo>
                    <a:pt x="26219" y="36826"/>
                  </a:lnTo>
                  <a:lnTo>
                    <a:pt x="25749" y="38152"/>
                  </a:lnTo>
                  <a:lnTo>
                    <a:pt x="25321" y="39435"/>
                  </a:lnTo>
                  <a:lnTo>
                    <a:pt x="25150" y="40076"/>
                  </a:lnTo>
                  <a:lnTo>
                    <a:pt x="25022" y="40761"/>
                  </a:lnTo>
                  <a:lnTo>
                    <a:pt x="24979" y="41359"/>
                  </a:lnTo>
                  <a:lnTo>
                    <a:pt x="24936" y="41958"/>
                  </a:lnTo>
                  <a:lnTo>
                    <a:pt x="24936" y="42514"/>
                  </a:lnTo>
                  <a:lnTo>
                    <a:pt x="25022" y="43113"/>
                  </a:lnTo>
                  <a:lnTo>
                    <a:pt x="25107" y="43669"/>
                  </a:lnTo>
                  <a:lnTo>
                    <a:pt x="25236" y="44225"/>
                  </a:lnTo>
                  <a:lnTo>
                    <a:pt x="25407" y="44781"/>
                  </a:lnTo>
                  <a:lnTo>
                    <a:pt x="25578" y="45337"/>
                  </a:lnTo>
                  <a:lnTo>
                    <a:pt x="25792" y="45850"/>
                  </a:lnTo>
                  <a:lnTo>
                    <a:pt x="26048" y="46406"/>
                  </a:lnTo>
                  <a:lnTo>
                    <a:pt x="26348" y="46919"/>
                  </a:lnTo>
                  <a:lnTo>
                    <a:pt x="26647" y="47390"/>
                  </a:lnTo>
                  <a:lnTo>
                    <a:pt x="26946" y="47903"/>
                  </a:lnTo>
                  <a:lnTo>
                    <a:pt x="27289" y="48374"/>
                  </a:lnTo>
                  <a:lnTo>
                    <a:pt x="27674" y="48801"/>
                  </a:lnTo>
                  <a:lnTo>
                    <a:pt x="28058" y="49229"/>
                  </a:lnTo>
                  <a:lnTo>
                    <a:pt x="28486" y="49700"/>
                  </a:lnTo>
                  <a:lnTo>
                    <a:pt x="28957" y="50127"/>
                  </a:lnTo>
                  <a:lnTo>
                    <a:pt x="29470" y="50512"/>
                  </a:lnTo>
                  <a:lnTo>
                    <a:pt x="29940" y="50897"/>
                  </a:lnTo>
                  <a:lnTo>
                    <a:pt x="30454" y="51282"/>
                  </a:lnTo>
                  <a:lnTo>
                    <a:pt x="31010" y="51624"/>
                  </a:lnTo>
                  <a:lnTo>
                    <a:pt x="32122" y="52223"/>
                  </a:lnTo>
                  <a:lnTo>
                    <a:pt x="33276" y="52779"/>
                  </a:lnTo>
                  <a:lnTo>
                    <a:pt x="34431" y="53249"/>
                  </a:lnTo>
                  <a:lnTo>
                    <a:pt x="35629" y="53677"/>
                  </a:lnTo>
                  <a:lnTo>
                    <a:pt x="36826" y="54062"/>
                  </a:lnTo>
                  <a:lnTo>
                    <a:pt x="38195" y="54404"/>
                  </a:lnTo>
                  <a:lnTo>
                    <a:pt x="39521" y="54704"/>
                  </a:lnTo>
                  <a:lnTo>
                    <a:pt x="40890" y="54960"/>
                  </a:lnTo>
                  <a:lnTo>
                    <a:pt x="42258" y="55174"/>
                  </a:lnTo>
                  <a:lnTo>
                    <a:pt x="43627" y="55388"/>
                  </a:lnTo>
                  <a:lnTo>
                    <a:pt x="44996" y="55516"/>
                  </a:lnTo>
                  <a:lnTo>
                    <a:pt x="46407" y="55602"/>
                  </a:lnTo>
                  <a:lnTo>
                    <a:pt x="47776" y="55687"/>
                  </a:lnTo>
                  <a:lnTo>
                    <a:pt x="50641" y="55687"/>
                  </a:lnTo>
                  <a:lnTo>
                    <a:pt x="52053" y="55602"/>
                  </a:lnTo>
                  <a:lnTo>
                    <a:pt x="53464" y="55474"/>
                  </a:lnTo>
                  <a:lnTo>
                    <a:pt x="54876" y="55302"/>
                  </a:lnTo>
                  <a:lnTo>
                    <a:pt x="56287" y="55089"/>
                  </a:lnTo>
                  <a:lnTo>
                    <a:pt x="57698" y="54789"/>
                  </a:lnTo>
                  <a:lnTo>
                    <a:pt x="59067" y="54447"/>
                  </a:lnTo>
                  <a:lnTo>
                    <a:pt x="60350" y="54105"/>
                  </a:lnTo>
                  <a:lnTo>
                    <a:pt x="61548" y="53720"/>
                  </a:lnTo>
                  <a:lnTo>
                    <a:pt x="62147" y="53463"/>
                  </a:lnTo>
                  <a:lnTo>
                    <a:pt x="62745" y="53207"/>
                  </a:lnTo>
                  <a:lnTo>
                    <a:pt x="63301" y="52865"/>
                  </a:lnTo>
                  <a:lnTo>
                    <a:pt x="63857" y="52522"/>
                  </a:lnTo>
                  <a:lnTo>
                    <a:pt x="64285" y="52180"/>
                  </a:lnTo>
                  <a:lnTo>
                    <a:pt x="64670" y="51795"/>
                  </a:lnTo>
                  <a:lnTo>
                    <a:pt x="65055" y="51368"/>
                  </a:lnTo>
                  <a:lnTo>
                    <a:pt x="65354" y="50940"/>
                  </a:lnTo>
                  <a:lnTo>
                    <a:pt x="65654" y="50469"/>
                  </a:lnTo>
                  <a:lnTo>
                    <a:pt x="65868" y="49999"/>
                  </a:lnTo>
                  <a:lnTo>
                    <a:pt x="66081" y="49486"/>
                  </a:lnTo>
                  <a:lnTo>
                    <a:pt x="66253" y="48930"/>
                  </a:lnTo>
                  <a:lnTo>
                    <a:pt x="66381" y="48416"/>
                  </a:lnTo>
                  <a:lnTo>
                    <a:pt x="66466" y="47903"/>
                  </a:lnTo>
                  <a:lnTo>
                    <a:pt x="66509" y="47390"/>
                  </a:lnTo>
                  <a:lnTo>
                    <a:pt x="66552" y="46834"/>
                  </a:lnTo>
                  <a:lnTo>
                    <a:pt x="66509" y="46321"/>
                  </a:lnTo>
                  <a:lnTo>
                    <a:pt x="66466" y="45765"/>
                  </a:lnTo>
                  <a:lnTo>
                    <a:pt x="66381" y="45251"/>
                  </a:lnTo>
                  <a:lnTo>
                    <a:pt x="66295" y="44738"/>
                  </a:lnTo>
                  <a:lnTo>
                    <a:pt x="66124" y="44139"/>
                  </a:lnTo>
                  <a:lnTo>
                    <a:pt x="65910" y="43541"/>
                  </a:lnTo>
                  <a:lnTo>
                    <a:pt x="65697" y="42985"/>
                  </a:lnTo>
                  <a:lnTo>
                    <a:pt x="65440" y="42429"/>
                  </a:lnTo>
                  <a:lnTo>
                    <a:pt x="65141" y="41915"/>
                  </a:lnTo>
                  <a:lnTo>
                    <a:pt x="64841" y="41359"/>
                  </a:lnTo>
                  <a:lnTo>
                    <a:pt x="64499" y="40846"/>
                  </a:lnTo>
                  <a:lnTo>
                    <a:pt x="64114" y="40376"/>
                  </a:lnTo>
                  <a:lnTo>
                    <a:pt x="63729" y="39862"/>
                  </a:lnTo>
                  <a:lnTo>
                    <a:pt x="63301" y="39392"/>
                  </a:lnTo>
                  <a:lnTo>
                    <a:pt x="62446" y="38494"/>
                  </a:lnTo>
                  <a:lnTo>
                    <a:pt x="60650" y="36697"/>
                  </a:lnTo>
                  <a:lnTo>
                    <a:pt x="60222" y="36227"/>
                  </a:lnTo>
                  <a:lnTo>
                    <a:pt x="59837" y="35756"/>
                  </a:lnTo>
                  <a:lnTo>
                    <a:pt x="59452" y="35243"/>
                  </a:lnTo>
                  <a:lnTo>
                    <a:pt x="59153" y="34730"/>
                  </a:lnTo>
                  <a:lnTo>
                    <a:pt x="58896" y="34174"/>
                  </a:lnTo>
                  <a:lnTo>
                    <a:pt x="58725" y="33575"/>
                  </a:lnTo>
                  <a:lnTo>
                    <a:pt x="58639" y="32934"/>
                  </a:lnTo>
                  <a:lnTo>
                    <a:pt x="58597" y="32292"/>
                  </a:lnTo>
                  <a:lnTo>
                    <a:pt x="58639" y="31693"/>
                  </a:lnTo>
                  <a:lnTo>
                    <a:pt x="58768" y="31052"/>
                  </a:lnTo>
                  <a:lnTo>
                    <a:pt x="59024" y="29854"/>
                  </a:lnTo>
                  <a:lnTo>
                    <a:pt x="59324" y="28657"/>
                  </a:lnTo>
                  <a:lnTo>
                    <a:pt x="59452" y="28058"/>
                  </a:lnTo>
                  <a:lnTo>
                    <a:pt x="59580" y="27416"/>
                  </a:lnTo>
                  <a:lnTo>
                    <a:pt x="59623" y="26903"/>
                  </a:lnTo>
                  <a:lnTo>
                    <a:pt x="59623" y="26390"/>
                  </a:lnTo>
                  <a:lnTo>
                    <a:pt x="59580" y="25834"/>
                  </a:lnTo>
                  <a:lnTo>
                    <a:pt x="59495" y="25363"/>
                  </a:lnTo>
                  <a:lnTo>
                    <a:pt x="59367" y="24850"/>
                  </a:lnTo>
                  <a:lnTo>
                    <a:pt x="59195" y="24379"/>
                  </a:lnTo>
                  <a:lnTo>
                    <a:pt x="58939" y="23909"/>
                  </a:lnTo>
                  <a:lnTo>
                    <a:pt x="58639" y="23481"/>
                  </a:lnTo>
                  <a:lnTo>
                    <a:pt x="58297" y="23096"/>
                  </a:lnTo>
                  <a:lnTo>
                    <a:pt x="57912" y="22711"/>
                  </a:lnTo>
                  <a:lnTo>
                    <a:pt x="57485" y="22412"/>
                  </a:lnTo>
                  <a:lnTo>
                    <a:pt x="57057" y="22113"/>
                  </a:lnTo>
                  <a:lnTo>
                    <a:pt x="56629" y="21813"/>
                  </a:lnTo>
                  <a:lnTo>
                    <a:pt x="56159" y="21599"/>
                  </a:lnTo>
                  <a:lnTo>
                    <a:pt x="55218" y="21172"/>
                  </a:lnTo>
                  <a:lnTo>
                    <a:pt x="54106" y="20744"/>
                  </a:lnTo>
                  <a:lnTo>
                    <a:pt x="52908" y="20402"/>
                  </a:lnTo>
                  <a:lnTo>
                    <a:pt x="51753" y="20017"/>
                  </a:lnTo>
                  <a:lnTo>
                    <a:pt x="50599" y="19632"/>
                  </a:lnTo>
                  <a:lnTo>
                    <a:pt x="50000" y="19418"/>
                  </a:lnTo>
                  <a:lnTo>
                    <a:pt x="49487" y="19162"/>
                  </a:lnTo>
                  <a:lnTo>
                    <a:pt x="48930" y="18862"/>
                  </a:lnTo>
                  <a:lnTo>
                    <a:pt x="48460" y="18563"/>
                  </a:lnTo>
                  <a:lnTo>
                    <a:pt x="47947" y="18178"/>
                  </a:lnTo>
                  <a:lnTo>
                    <a:pt x="47519" y="17793"/>
                  </a:lnTo>
                  <a:lnTo>
                    <a:pt x="47091" y="17322"/>
                  </a:lnTo>
                  <a:lnTo>
                    <a:pt x="46749" y="16809"/>
                  </a:lnTo>
                  <a:lnTo>
                    <a:pt x="46407" y="16296"/>
                  </a:lnTo>
                  <a:lnTo>
                    <a:pt x="46150" y="15740"/>
                  </a:lnTo>
                  <a:lnTo>
                    <a:pt x="45937" y="15184"/>
                  </a:lnTo>
                  <a:lnTo>
                    <a:pt x="45723" y="14585"/>
                  </a:lnTo>
                  <a:lnTo>
                    <a:pt x="45381" y="13430"/>
                  </a:lnTo>
                  <a:lnTo>
                    <a:pt x="45124" y="12233"/>
                  </a:lnTo>
                  <a:lnTo>
                    <a:pt x="44825" y="11035"/>
                  </a:lnTo>
                  <a:lnTo>
                    <a:pt x="44482" y="9838"/>
                  </a:lnTo>
                  <a:lnTo>
                    <a:pt x="44097" y="8683"/>
                  </a:lnTo>
                  <a:lnTo>
                    <a:pt x="43884" y="8084"/>
                  </a:lnTo>
                  <a:lnTo>
                    <a:pt x="43627" y="7528"/>
                  </a:lnTo>
                  <a:lnTo>
                    <a:pt x="43071" y="6373"/>
                  </a:lnTo>
                  <a:lnTo>
                    <a:pt x="42387" y="5261"/>
                  </a:lnTo>
                  <a:lnTo>
                    <a:pt x="41660" y="4235"/>
                  </a:lnTo>
                  <a:lnTo>
                    <a:pt x="40847" y="3251"/>
                  </a:lnTo>
                  <a:lnTo>
                    <a:pt x="39991" y="2353"/>
                  </a:lnTo>
                  <a:lnTo>
                    <a:pt x="39564" y="1925"/>
                  </a:lnTo>
                  <a:lnTo>
                    <a:pt x="39093" y="1540"/>
                  </a:lnTo>
                  <a:lnTo>
                    <a:pt x="38623" y="1198"/>
                  </a:lnTo>
                  <a:lnTo>
                    <a:pt x="38110" y="856"/>
                  </a:lnTo>
                  <a:lnTo>
                    <a:pt x="37554" y="599"/>
                  </a:lnTo>
                  <a:lnTo>
                    <a:pt x="36998" y="343"/>
                  </a:lnTo>
                  <a:lnTo>
                    <a:pt x="36441" y="171"/>
                  </a:lnTo>
                  <a:lnTo>
                    <a:pt x="35885" y="86"/>
                  </a:lnTo>
                  <a:lnTo>
                    <a:pt x="35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503875" y="1752950"/>
              <a:ext cx="1953575" cy="1634925"/>
            </a:xfrm>
            <a:custGeom>
              <a:avLst/>
              <a:gdLst/>
              <a:ahLst/>
              <a:cxnLst/>
              <a:rect l="l" t="t" r="r" b="b"/>
              <a:pathLst>
                <a:path w="78143" h="65397" extrusionOk="0">
                  <a:moveTo>
                    <a:pt x="41617" y="129"/>
                  </a:moveTo>
                  <a:lnTo>
                    <a:pt x="42001" y="171"/>
                  </a:lnTo>
                  <a:lnTo>
                    <a:pt x="42771" y="342"/>
                  </a:lnTo>
                  <a:lnTo>
                    <a:pt x="43498" y="556"/>
                  </a:lnTo>
                  <a:lnTo>
                    <a:pt x="44183" y="856"/>
                  </a:lnTo>
                  <a:lnTo>
                    <a:pt x="44867" y="1241"/>
                  </a:lnTo>
                  <a:lnTo>
                    <a:pt x="45509" y="1668"/>
                  </a:lnTo>
                  <a:lnTo>
                    <a:pt x="46107" y="2139"/>
                  </a:lnTo>
                  <a:lnTo>
                    <a:pt x="46706" y="2652"/>
                  </a:lnTo>
                  <a:lnTo>
                    <a:pt x="47262" y="3208"/>
                  </a:lnTo>
                  <a:lnTo>
                    <a:pt x="47775" y="3764"/>
                  </a:lnTo>
                  <a:lnTo>
                    <a:pt x="48289" y="4363"/>
                  </a:lnTo>
                  <a:lnTo>
                    <a:pt x="48802" y="4962"/>
                  </a:lnTo>
                  <a:lnTo>
                    <a:pt x="49272" y="5603"/>
                  </a:lnTo>
                  <a:lnTo>
                    <a:pt x="49700" y="6245"/>
                  </a:lnTo>
                  <a:lnTo>
                    <a:pt x="50085" y="6929"/>
                  </a:lnTo>
                  <a:lnTo>
                    <a:pt x="50470" y="7613"/>
                  </a:lnTo>
                  <a:lnTo>
                    <a:pt x="51154" y="8939"/>
                  </a:lnTo>
                  <a:lnTo>
                    <a:pt x="51454" y="9581"/>
                  </a:lnTo>
                  <a:lnTo>
                    <a:pt x="51753" y="10308"/>
                  </a:lnTo>
                  <a:lnTo>
                    <a:pt x="51967" y="10992"/>
                  </a:lnTo>
                  <a:lnTo>
                    <a:pt x="52224" y="11719"/>
                  </a:lnTo>
                  <a:lnTo>
                    <a:pt x="52395" y="12446"/>
                  </a:lnTo>
                  <a:lnTo>
                    <a:pt x="52566" y="13174"/>
                  </a:lnTo>
                  <a:lnTo>
                    <a:pt x="52694" y="14072"/>
                  </a:lnTo>
                  <a:lnTo>
                    <a:pt x="52822" y="15013"/>
                  </a:lnTo>
                  <a:lnTo>
                    <a:pt x="52951" y="15440"/>
                  </a:lnTo>
                  <a:lnTo>
                    <a:pt x="53079" y="15911"/>
                  </a:lnTo>
                  <a:lnTo>
                    <a:pt x="53207" y="16339"/>
                  </a:lnTo>
                  <a:lnTo>
                    <a:pt x="53421" y="16766"/>
                  </a:lnTo>
                  <a:lnTo>
                    <a:pt x="53806" y="17322"/>
                  </a:lnTo>
                  <a:lnTo>
                    <a:pt x="54234" y="17878"/>
                  </a:lnTo>
                  <a:lnTo>
                    <a:pt x="54704" y="18349"/>
                  </a:lnTo>
                  <a:lnTo>
                    <a:pt x="55175" y="18776"/>
                  </a:lnTo>
                  <a:lnTo>
                    <a:pt x="55688" y="19161"/>
                  </a:lnTo>
                  <a:lnTo>
                    <a:pt x="56244" y="19504"/>
                  </a:lnTo>
                  <a:lnTo>
                    <a:pt x="56843" y="19803"/>
                  </a:lnTo>
                  <a:lnTo>
                    <a:pt x="57399" y="20102"/>
                  </a:lnTo>
                  <a:lnTo>
                    <a:pt x="57998" y="20359"/>
                  </a:lnTo>
                  <a:lnTo>
                    <a:pt x="58639" y="20573"/>
                  </a:lnTo>
                  <a:lnTo>
                    <a:pt x="59880" y="21000"/>
                  </a:lnTo>
                  <a:lnTo>
                    <a:pt x="62446" y="21770"/>
                  </a:lnTo>
                  <a:lnTo>
                    <a:pt x="63686" y="22241"/>
                  </a:lnTo>
                  <a:lnTo>
                    <a:pt x="64285" y="22497"/>
                  </a:lnTo>
                  <a:lnTo>
                    <a:pt x="64926" y="22797"/>
                  </a:lnTo>
                  <a:lnTo>
                    <a:pt x="65482" y="23096"/>
                  </a:lnTo>
                  <a:lnTo>
                    <a:pt x="66039" y="23481"/>
                  </a:lnTo>
                  <a:lnTo>
                    <a:pt x="66595" y="23866"/>
                  </a:lnTo>
                  <a:lnTo>
                    <a:pt x="67108" y="24294"/>
                  </a:lnTo>
                  <a:lnTo>
                    <a:pt x="67578" y="24850"/>
                  </a:lnTo>
                  <a:lnTo>
                    <a:pt x="68006" y="25449"/>
                  </a:lnTo>
                  <a:lnTo>
                    <a:pt x="68348" y="26047"/>
                  </a:lnTo>
                  <a:lnTo>
                    <a:pt x="68562" y="26689"/>
                  </a:lnTo>
                  <a:lnTo>
                    <a:pt x="68733" y="27373"/>
                  </a:lnTo>
                  <a:lnTo>
                    <a:pt x="68861" y="28058"/>
                  </a:lnTo>
                  <a:lnTo>
                    <a:pt x="68904" y="28785"/>
                  </a:lnTo>
                  <a:lnTo>
                    <a:pt x="68904" y="29512"/>
                  </a:lnTo>
                  <a:lnTo>
                    <a:pt x="68819" y="30282"/>
                  </a:lnTo>
                  <a:lnTo>
                    <a:pt x="68733" y="31009"/>
                  </a:lnTo>
                  <a:lnTo>
                    <a:pt x="68519" y="32506"/>
                  </a:lnTo>
                  <a:lnTo>
                    <a:pt x="68476" y="33233"/>
                  </a:lnTo>
                  <a:lnTo>
                    <a:pt x="68391" y="33960"/>
                  </a:lnTo>
                  <a:lnTo>
                    <a:pt x="68434" y="34730"/>
                  </a:lnTo>
                  <a:lnTo>
                    <a:pt x="68476" y="35457"/>
                  </a:lnTo>
                  <a:lnTo>
                    <a:pt x="68605" y="36141"/>
                  </a:lnTo>
                  <a:lnTo>
                    <a:pt x="68819" y="36783"/>
                  </a:lnTo>
                  <a:lnTo>
                    <a:pt x="69075" y="37382"/>
                  </a:lnTo>
                  <a:lnTo>
                    <a:pt x="69375" y="37980"/>
                  </a:lnTo>
                  <a:lnTo>
                    <a:pt x="69760" y="38536"/>
                  </a:lnTo>
                  <a:lnTo>
                    <a:pt x="70187" y="39050"/>
                  </a:lnTo>
                  <a:lnTo>
                    <a:pt x="70615" y="39563"/>
                  </a:lnTo>
                  <a:lnTo>
                    <a:pt x="71085" y="40076"/>
                  </a:lnTo>
                  <a:lnTo>
                    <a:pt x="72026" y="40974"/>
                  </a:lnTo>
                  <a:lnTo>
                    <a:pt x="72497" y="41402"/>
                  </a:lnTo>
                  <a:lnTo>
                    <a:pt x="72967" y="41872"/>
                  </a:lnTo>
                  <a:lnTo>
                    <a:pt x="73310" y="42300"/>
                  </a:lnTo>
                  <a:lnTo>
                    <a:pt x="73652" y="42728"/>
                  </a:lnTo>
                  <a:lnTo>
                    <a:pt x="74250" y="43669"/>
                  </a:lnTo>
                  <a:lnTo>
                    <a:pt x="74849" y="44824"/>
                  </a:lnTo>
                  <a:lnTo>
                    <a:pt x="75405" y="45978"/>
                  </a:lnTo>
                  <a:lnTo>
                    <a:pt x="75961" y="47176"/>
                  </a:lnTo>
                  <a:lnTo>
                    <a:pt x="76432" y="48416"/>
                  </a:lnTo>
                  <a:lnTo>
                    <a:pt x="76774" y="49400"/>
                  </a:lnTo>
                  <a:lnTo>
                    <a:pt x="77116" y="50469"/>
                  </a:lnTo>
                  <a:lnTo>
                    <a:pt x="77458" y="51496"/>
                  </a:lnTo>
                  <a:lnTo>
                    <a:pt x="77715" y="52522"/>
                  </a:lnTo>
                  <a:lnTo>
                    <a:pt x="77886" y="53207"/>
                  </a:lnTo>
                  <a:lnTo>
                    <a:pt x="77971" y="53934"/>
                  </a:lnTo>
                  <a:lnTo>
                    <a:pt x="78014" y="54618"/>
                  </a:lnTo>
                  <a:lnTo>
                    <a:pt x="78014" y="55345"/>
                  </a:lnTo>
                  <a:lnTo>
                    <a:pt x="77971" y="56029"/>
                  </a:lnTo>
                  <a:lnTo>
                    <a:pt x="77843" y="56714"/>
                  </a:lnTo>
                  <a:lnTo>
                    <a:pt x="77715" y="57398"/>
                  </a:lnTo>
                  <a:lnTo>
                    <a:pt x="77501" y="58082"/>
                  </a:lnTo>
                  <a:lnTo>
                    <a:pt x="77202" y="58767"/>
                  </a:lnTo>
                  <a:lnTo>
                    <a:pt x="76859" y="59408"/>
                  </a:lnTo>
                  <a:lnTo>
                    <a:pt x="76475" y="59964"/>
                  </a:lnTo>
                  <a:lnTo>
                    <a:pt x="76004" y="60520"/>
                  </a:lnTo>
                  <a:lnTo>
                    <a:pt x="75534" y="61034"/>
                  </a:lnTo>
                  <a:lnTo>
                    <a:pt x="74978" y="61504"/>
                  </a:lnTo>
                  <a:lnTo>
                    <a:pt x="74379" y="61889"/>
                  </a:lnTo>
                  <a:lnTo>
                    <a:pt x="73737" y="62274"/>
                  </a:lnTo>
                  <a:lnTo>
                    <a:pt x="73010" y="62616"/>
                  </a:lnTo>
                  <a:lnTo>
                    <a:pt x="72283" y="62915"/>
                  </a:lnTo>
                  <a:lnTo>
                    <a:pt x="71513" y="63215"/>
                  </a:lnTo>
                  <a:lnTo>
                    <a:pt x="70700" y="63471"/>
                  </a:lnTo>
                  <a:lnTo>
                    <a:pt x="69118" y="63856"/>
                  </a:lnTo>
                  <a:lnTo>
                    <a:pt x="67535" y="64241"/>
                  </a:lnTo>
                  <a:lnTo>
                    <a:pt x="65910" y="64541"/>
                  </a:lnTo>
                  <a:lnTo>
                    <a:pt x="64242" y="64797"/>
                  </a:lnTo>
                  <a:lnTo>
                    <a:pt x="62574" y="65011"/>
                  </a:lnTo>
                  <a:lnTo>
                    <a:pt x="60863" y="65139"/>
                  </a:lnTo>
                  <a:lnTo>
                    <a:pt x="59195" y="65225"/>
                  </a:lnTo>
                  <a:lnTo>
                    <a:pt x="57484" y="65268"/>
                  </a:lnTo>
                  <a:lnTo>
                    <a:pt x="55816" y="65225"/>
                  </a:lnTo>
                  <a:lnTo>
                    <a:pt x="54106" y="65139"/>
                  </a:lnTo>
                  <a:lnTo>
                    <a:pt x="52437" y="64968"/>
                  </a:lnTo>
                  <a:lnTo>
                    <a:pt x="50727" y="64797"/>
                  </a:lnTo>
                  <a:lnTo>
                    <a:pt x="49059" y="64541"/>
                  </a:lnTo>
                  <a:lnTo>
                    <a:pt x="47391" y="64241"/>
                  </a:lnTo>
                  <a:lnTo>
                    <a:pt x="45894" y="63942"/>
                  </a:lnTo>
                  <a:lnTo>
                    <a:pt x="44397" y="63600"/>
                  </a:lnTo>
                  <a:lnTo>
                    <a:pt x="42900" y="63172"/>
                  </a:lnTo>
                  <a:lnTo>
                    <a:pt x="41403" y="62744"/>
                  </a:lnTo>
                  <a:lnTo>
                    <a:pt x="39948" y="62188"/>
                  </a:lnTo>
                  <a:lnTo>
                    <a:pt x="38537" y="61547"/>
                  </a:lnTo>
                  <a:lnTo>
                    <a:pt x="37853" y="61205"/>
                  </a:lnTo>
                  <a:lnTo>
                    <a:pt x="37168" y="60862"/>
                  </a:lnTo>
                  <a:lnTo>
                    <a:pt x="36484" y="60478"/>
                  </a:lnTo>
                  <a:lnTo>
                    <a:pt x="35843" y="60050"/>
                  </a:lnTo>
                  <a:lnTo>
                    <a:pt x="35244" y="59622"/>
                  </a:lnTo>
                  <a:lnTo>
                    <a:pt x="34645" y="59194"/>
                  </a:lnTo>
                  <a:lnTo>
                    <a:pt x="34089" y="58724"/>
                  </a:lnTo>
                  <a:lnTo>
                    <a:pt x="33576" y="58211"/>
                  </a:lnTo>
                  <a:lnTo>
                    <a:pt x="33062" y="57697"/>
                  </a:lnTo>
                  <a:lnTo>
                    <a:pt x="32549" y="57141"/>
                  </a:lnTo>
                  <a:lnTo>
                    <a:pt x="32121" y="56585"/>
                  </a:lnTo>
                  <a:lnTo>
                    <a:pt x="31651" y="55987"/>
                  </a:lnTo>
                  <a:lnTo>
                    <a:pt x="31266" y="55388"/>
                  </a:lnTo>
                  <a:lnTo>
                    <a:pt x="30924" y="54746"/>
                  </a:lnTo>
                  <a:lnTo>
                    <a:pt x="30582" y="54105"/>
                  </a:lnTo>
                  <a:lnTo>
                    <a:pt x="30282" y="53420"/>
                  </a:lnTo>
                  <a:lnTo>
                    <a:pt x="30026" y="52736"/>
                  </a:lnTo>
                  <a:lnTo>
                    <a:pt x="29812" y="52052"/>
                  </a:lnTo>
                  <a:lnTo>
                    <a:pt x="29641" y="51325"/>
                  </a:lnTo>
                  <a:lnTo>
                    <a:pt x="29512" y="50598"/>
                  </a:lnTo>
                  <a:lnTo>
                    <a:pt x="29470" y="49828"/>
                  </a:lnTo>
                  <a:lnTo>
                    <a:pt x="29470" y="49058"/>
                  </a:lnTo>
                  <a:lnTo>
                    <a:pt x="29512" y="48288"/>
                  </a:lnTo>
                  <a:lnTo>
                    <a:pt x="29641" y="47561"/>
                  </a:lnTo>
                  <a:lnTo>
                    <a:pt x="29769" y="46791"/>
                  </a:lnTo>
                  <a:lnTo>
                    <a:pt x="29983" y="46064"/>
                  </a:lnTo>
                  <a:lnTo>
                    <a:pt x="30197" y="45337"/>
                  </a:lnTo>
                  <a:lnTo>
                    <a:pt x="30453" y="44610"/>
                  </a:lnTo>
                  <a:lnTo>
                    <a:pt x="30924" y="43327"/>
                  </a:lnTo>
                  <a:lnTo>
                    <a:pt x="31138" y="42685"/>
                  </a:lnTo>
                  <a:lnTo>
                    <a:pt x="31309" y="42001"/>
                  </a:lnTo>
                  <a:lnTo>
                    <a:pt x="31437" y="41359"/>
                  </a:lnTo>
                  <a:lnTo>
                    <a:pt x="31523" y="40675"/>
                  </a:lnTo>
                  <a:lnTo>
                    <a:pt x="31523" y="39991"/>
                  </a:lnTo>
                  <a:lnTo>
                    <a:pt x="31480" y="39306"/>
                  </a:lnTo>
                  <a:lnTo>
                    <a:pt x="31394" y="38707"/>
                  </a:lnTo>
                  <a:lnTo>
                    <a:pt x="31266" y="38109"/>
                  </a:lnTo>
                  <a:lnTo>
                    <a:pt x="31052" y="37553"/>
                  </a:lnTo>
                  <a:lnTo>
                    <a:pt x="30838" y="36997"/>
                  </a:lnTo>
                  <a:lnTo>
                    <a:pt x="30582" y="36441"/>
                  </a:lnTo>
                  <a:lnTo>
                    <a:pt x="30240" y="35927"/>
                  </a:lnTo>
                  <a:lnTo>
                    <a:pt x="29897" y="35414"/>
                  </a:lnTo>
                  <a:lnTo>
                    <a:pt x="29512" y="34944"/>
                  </a:lnTo>
                  <a:lnTo>
                    <a:pt x="29128" y="34473"/>
                  </a:lnTo>
                  <a:lnTo>
                    <a:pt x="28700" y="34045"/>
                  </a:lnTo>
                  <a:lnTo>
                    <a:pt x="28229" y="33661"/>
                  </a:lnTo>
                  <a:lnTo>
                    <a:pt x="27759" y="33276"/>
                  </a:lnTo>
                  <a:lnTo>
                    <a:pt x="27246" y="32933"/>
                  </a:lnTo>
                  <a:lnTo>
                    <a:pt x="26690" y="32634"/>
                  </a:lnTo>
                  <a:lnTo>
                    <a:pt x="26176" y="32377"/>
                  </a:lnTo>
                  <a:lnTo>
                    <a:pt x="25620" y="32121"/>
                  </a:lnTo>
                  <a:lnTo>
                    <a:pt x="24850" y="31864"/>
                  </a:lnTo>
                  <a:lnTo>
                    <a:pt x="24081" y="31693"/>
                  </a:lnTo>
                  <a:lnTo>
                    <a:pt x="23268" y="31565"/>
                  </a:lnTo>
                  <a:lnTo>
                    <a:pt x="22498" y="31479"/>
                  </a:lnTo>
                  <a:lnTo>
                    <a:pt x="21685" y="31436"/>
                  </a:lnTo>
                  <a:lnTo>
                    <a:pt x="20873" y="31436"/>
                  </a:lnTo>
                  <a:lnTo>
                    <a:pt x="19290" y="31479"/>
                  </a:lnTo>
                  <a:lnTo>
                    <a:pt x="17537" y="31522"/>
                  </a:lnTo>
                  <a:lnTo>
                    <a:pt x="15826" y="31565"/>
                  </a:lnTo>
                  <a:lnTo>
                    <a:pt x="14115" y="31565"/>
                  </a:lnTo>
                  <a:lnTo>
                    <a:pt x="12361" y="31479"/>
                  </a:lnTo>
                  <a:lnTo>
                    <a:pt x="10608" y="31351"/>
                  </a:lnTo>
                  <a:lnTo>
                    <a:pt x="8854" y="31094"/>
                  </a:lnTo>
                  <a:lnTo>
                    <a:pt x="7143" y="30838"/>
                  </a:lnTo>
                  <a:lnTo>
                    <a:pt x="5390" y="30453"/>
                  </a:lnTo>
                  <a:lnTo>
                    <a:pt x="4620" y="30282"/>
                  </a:lnTo>
                  <a:lnTo>
                    <a:pt x="3807" y="30025"/>
                  </a:lnTo>
                  <a:lnTo>
                    <a:pt x="3422" y="29897"/>
                  </a:lnTo>
                  <a:lnTo>
                    <a:pt x="3080" y="29726"/>
                  </a:lnTo>
                  <a:lnTo>
                    <a:pt x="2695" y="29555"/>
                  </a:lnTo>
                  <a:lnTo>
                    <a:pt x="2353" y="29298"/>
                  </a:lnTo>
                  <a:lnTo>
                    <a:pt x="2054" y="29084"/>
                  </a:lnTo>
                  <a:lnTo>
                    <a:pt x="1797" y="28827"/>
                  </a:lnTo>
                  <a:lnTo>
                    <a:pt x="1541" y="28528"/>
                  </a:lnTo>
                  <a:lnTo>
                    <a:pt x="1284" y="28229"/>
                  </a:lnTo>
                  <a:lnTo>
                    <a:pt x="1070" y="27887"/>
                  </a:lnTo>
                  <a:lnTo>
                    <a:pt x="899" y="27544"/>
                  </a:lnTo>
                  <a:lnTo>
                    <a:pt x="557" y="26860"/>
                  </a:lnTo>
                  <a:lnTo>
                    <a:pt x="343" y="26090"/>
                  </a:lnTo>
                  <a:lnTo>
                    <a:pt x="172" y="25320"/>
                  </a:lnTo>
                  <a:lnTo>
                    <a:pt x="129" y="24550"/>
                  </a:lnTo>
                  <a:lnTo>
                    <a:pt x="129" y="23781"/>
                  </a:lnTo>
                  <a:lnTo>
                    <a:pt x="215" y="23011"/>
                  </a:lnTo>
                  <a:lnTo>
                    <a:pt x="343" y="22284"/>
                  </a:lnTo>
                  <a:lnTo>
                    <a:pt x="557" y="21514"/>
                  </a:lnTo>
                  <a:lnTo>
                    <a:pt x="813" y="20787"/>
                  </a:lnTo>
                  <a:lnTo>
                    <a:pt x="1113" y="20060"/>
                  </a:lnTo>
                  <a:lnTo>
                    <a:pt x="1412" y="19332"/>
                  </a:lnTo>
                  <a:lnTo>
                    <a:pt x="1797" y="18605"/>
                  </a:lnTo>
                  <a:lnTo>
                    <a:pt x="2182" y="17921"/>
                  </a:lnTo>
                  <a:lnTo>
                    <a:pt x="3037" y="16638"/>
                  </a:lnTo>
                  <a:lnTo>
                    <a:pt x="3936" y="15398"/>
                  </a:lnTo>
                  <a:lnTo>
                    <a:pt x="5775" y="13002"/>
                  </a:lnTo>
                  <a:lnTo>
                    <a:pt x="6673" y="11805"/>
                  </a:lnTo>
                  <a:lnTo>
                    <a:pt x="7528" y="10565"/>
                  </a:lnTo>
                  <a:lnTo>
                    <a:pt x="7871" y="9966"/>
                  </a:lnTo>
                  <a:lnTo>
                    <a:pt x="8213" y="9367"/>
                  </a:lnTo>
                  <a:lnTo>
                    <a:pt x="8555" y="8725"/>
                  </a:lnTo>
                  <a:lnTo>
                    <a:pt x="8854" y="8084"/>
                  </a:lnTo>
                  <a:lnTo>
                    <a:pt x="9111" y="7400"/>
                  </a:lnTo>
                  <a:lnTo>
                    <a:pt x="9325" y="6715"/>
                  </a:lnTo>
                  <a:lnTo>
                    <a:pt x="9752" y="5347"/>
                  </a:lnTo>
                  <a:lnTo>
                    <a:pt x="10009" y="4662"/>
                  </a:lnTo>
                  <a:lnTo>
                    <a:pt x="10308" y="3978"/>
                  </a:lnTo>
                  <a:lnTo>
                    <a:pt x="10480" y="3678"/>
                  </a:lnTo>
                  <a:lnTo>
                    <a:pt x="10693" y="3379"/>
                  </a:lnTo>
                  <a:lnTo>
                    <a:pt x="10907" y="3080"/>
                  </a:lnTo>
                  <a:lnTo>
                    <a:pt x="11164" y="2780"/>
                  </a:lnTo>
                  <a:lnTo>
                    <a:pt x="11463" y="2566"/>
                  </a:lnTo>
                  <a:lnTo>
                    <a:pt x="11763" y="2310"/>
                  </a:lnTo>
                  <a:lnTo>
                    <a:pt x="12062" y="2139"/>
                  </a:lnTo>
                  <a:lnTo>
                    <a:pt x="12404" y="1968"/>
                  </a:lnTo>
                  <a:lnTo>
                    <a:pt x="12746" y="1839"/>
                  </a:lnTo>
                  <a:lnTo>
                    <a:pt x="13089" y="1711"/>
                  </a:lnTo>
                  <a:lnTo>
                    <a:pt x="13816" y="1540"/>
                  </a:lnTo>
                  <a:lnTo>
                    <a:pt x="14628" y="1454"/>
                  </a:lnTo>
                  <a:lnTo>
                    <a:pt x="15441" y="1412"/>
                  </a:lnTo>
                  <a:lnTo>
                    <a:pt x="16211" y="1454"/>
                  </a:lnTo>
                  <a:lnTo>
                    <a:pt x="17023" y="1583"/>
                  </a:lnTo>
                  <a:lnTo>
                    <a:pt x="17836" y="1711"/>
                  </a:lnTo>
                  <a:lnTo>
                    <a:pt x="18606" y="1882"/>
                  </a:lnTo>
                  <a:lnTo>
                    <a:pt x="19376" y="2096"/>
                  </a:lnTo>
                  <a:lnTo>
                    <a:pt x="20146" y="2353"/>
                  </a:lnTo>
                  <a:lnTo>
                    <a:pt x="21557" y="2823"/>
                  </a:lnTo>
                  <a:lnTo>
                    <a:pt x="22926" y="3294"/>
                  </a:lnTo>
                  <a:lnTo>
                    <a:pt x="24337" y="3807"/>
                  </a:lnTo>
                  <a:lnTo>
                    <a:pt x="25749" y="4277"/>
                  </a:lnTo>
                  <a:lnTo>
                    <a:pt x="27160" y="4662"/>
                  </a:lnTo>
                  <a:lnTo>
                    <a:pt x="27887" y="4791"/>
                  </a:lnTo>
                  <a:lnTo>
                    <a:pt x="28614" y="4919"/>
                  </a:lnTo>
                  <a:lnTo>
                    <a:pt x="29341" y="5004"/>
                  </a:lnTo>
                  <a:lnTo>
                    <a:pt x="30068" y="5047"/>
                  </a:lnTo>
                  <a:lnTo>
                    <a:pt x="30796" y="5090"/>
                  </a:lnTo>
                  <a:lnTo>
                    <a:pt x="31565" y="5004"/>
                  </a:lnTo>
                  <a:lnTo>
                    <a:pt x="32207" y="4962"/>
                  </a:lnTo>
                  <a:lnTo>
                    <a:pt x="32806" y="4833"/>
                  </a:lnTo>
                  <a:lnTo>
                    <a:pt x="33447" y="4662"/>
                  </a:lnTo>
                  <a:lnTo>
                    <a:pt x="34046" y="4448"/>
                  </a:lnTo>
                  <a:lnTo>
                    <a:pt x="34602" y="4192"/>
                  </a:lnTo>
                  <a:lnTo>
                    <a:pt x="35158" y="3892"/>
                  </a:lnTo>
                  <a:lnTo>
                    <a:pt x="35671" y="3507"/>
                  </a:lnTo>
                  <a:lnTo>
                    <a:pt x="36185" y="3080"/>
                  </a:lnTo>
                  <a:lnTo>
                    <a:pt x="36698" y="2566"/>
                  </a:lnTo>
                  <a:lnTo>
                    <a:pt x="37211" y="2053"/>
                  </a:lnTo>
                  <a:lnTo>
                    <a:pt x="37724" y="1540"/>
                  </a:lnTo>
                  <a:lnTo>
                    <a:pt x="38280" y="1070"/>
                  </a:lnTo>
                  <a:lnTo>
                    <a:pt x="38580" y="813"/>
                  </a:lnTo>
                  <a:lnTo>
                    <a:pt x="38922" y="642"/>
                  </a:lnTo>
                  <a:lnTo>
                    <a:pt x="39307" y="471"/>
                  </a:lnTo>
                  <a:lnTo>
                    <a:pt x="39692" y="342"/>
                  </a:lnTo>
                  <a:lnTo>
                    <a:pt x="40077" y="257"/>
                  </a:lnTo>
                  <a:lnTo>
                    <a:pt x="40462" y="171"/>
                  </a:lnTo>
                  <a:lnTo>
                    <a:pt x="40847" y="129"/>
                  </a:lnTo>
                  <a:close/>
                  <a:moveTo>
                    <a:pt x="41189" y="0"/>
                  </a:moveTo>
                  <a:lnTo>
                    <a:pt x="40462" y="43"/>
                  </a:lnTo>
                  <a:lnTo>
                    <a:pt x="39820" y="171"/>
                  </a:lnTo>
                  <a:lnTo>
                    <a:pt x="39136" y="385"/>
                  </a:lnTo>
                  <a:lnTo>
                    <a:pt x="38537" y="727"/>
                  </a:lnTo>
                  <a:lnTo>
                    <a:pt x="37981" y="1112"/>
                  </a:lnTo>
                  <a:lnTo>
                    <a:pt x="37425" y="1626"/>
                  </a:lnTo>
                  <a:lnTo>
                    <a:pt x="36912" y="2182"/>
                  </a:lnTo>
                  <a:lnTo>
                    <a:pt x="36356" y="2738"/>
                  </a:lnTo>
                  <a:lnTo>
                    <a:pt x="35800" y="3251"/>
                  </a:lnTo>
                  <a:lnTo>
                    <a:pt x="35201" y="3678"/>
                  </a:lnTo>
                  <a:lnTo>
                    <a:pt x="34602" y="4063"/>
                  </a:lnTo>
                  <a:lnTo>
                    <a:pt x="33918" y="4363"/>
                  </a:lnTo>
                  <a:lnTo>
                    <a:pt x="33234" y="4619"/>
                  </a:lnTo>
                  <a:lnTo>
                    <a:pt x="32549" y="4791"/>
                  </a:lnTo>
                  <a:lnTo>
                    <a:pt x="31865" y="4876"/>
                  </a:lnTo>
                  <a:lnTo>
                    <a:pt x="31138" y="4962"/>
                  </a:lnTo>
                  <a:lnTo>
                    <a:pt x="30411" y="4962"/>
                  </a:lnTo>
                  <a:lnTo>
                    <a:pt x="29641" y="4919"/>
                  </a:lnTo>
                  <a:lnTo>
                    <a:pt x="28914" y="4833"/>
                  </a:lnTo>
                  <a:lnTo>
                    <a:pt x="28187" y="4748"/>
                  </a:lnTo>
                  <a:lnTo>
                    <a:pt x="27459" y="4577"/>
                  </a:lnTo>
                  <a:lnTo>
                    <a:pt x="26732" y="4406"/>
                  </a:lnTo>
                  <a:lnTo>
                    <a:pt x="26048" y="4235"/>
                  </a:lnTo>
                  <a:lnTo>
                    <a:pt x="24679" y="3807"/>
                  </a:lnTo>
                  <a:lnTo>
                    <a:pt x="21600" y="2695"/>
                  </a:lnTo>
                  <a:lnTo>
                    <a:pt x="20017" y="2182"/>
                  </a:lnTo>
                  <a:lnTo>
                    <a:pt x="19248" y="1925"/>
                  </a:lnTo>
                  <a:lnTo>
                    <a:pt x="18435" y="1711"/>
                  </a:lnTo>
                  <a:lnTo>
                    <a:pt x="17751" y="1583"/>
                  </a:lnTo>
                  <a:lnTo>
                    <a:pt x="17023" y="1454"/>
                  </a:lnTo>
                  <a:lnTo>
                    <a:pt x="16254" y="1369"/>
                  </a:lnTo>
                  <a:lnTo>
                    <a:pt x="15526" y="1283"/>
                  </a:lnTo>
                  <a:lnTo>
                    <a:pt x="14757" y="1326"/>
                  </a:lnTo>
                  <a:lnTo>
                    <a:pt x="14030" y="1369"/>
                  </a:lnTo>
                  <a:lnTo>
                    <a:pt x="13302" y="1540"/>
                  </a:lnTo>
                  <a:lnTo>
                    <a:pt x="12618" y="1754"/>
                  </a:lnTo>
                  <a:lnTo>
                    <a:pt x="12019" y="2010"/>
                  </a:lnTo>
                  <a:lnTo>
                    <a:pt x="11463" y="2395"/>
                  </a:lnTo>
                  <a:lnTo>
                    <a:pt x="10950" y="2823"/>
                  </a:lnTo>
                  <a:lnTo>
                    <a:pt x="10736" y="3080"/>
                  </a:lnTo>
                  <a:lnTo>
                    <a:pt x="10565" y="3336"/>
                  </a:lnTo>
                  <a:lnTo>
                    <a:pt x="10223" y="3935"/>
                  </a:lnTo>
                  <a:lnTo>
                    <a:pt x="9924" y="4534"/>
                  </a:lnTo>
                  <a:lnTo>
                    <a:pt x="9710" y="5175"/>
                  </a:lnTo>
                  <a:lnTo>
                    <a:pt x="9496" y="5817"/>
                  </a:lnTo>
                  <a:lnTo>
                    <a:pt x="9025" y="7228"/>
                  </a:lnTo>
                  <a:lnTo>
                    <a:pt x="8769" y="7913"/>
                  </a:lnTo>
                  <a:lnTo>
                    <a:pt x="8469" y="8597"/>
                  </a:lnTo>
                  <a:lnTo>
                    <a:pt x="8127" y="9281"/>
                  </a:lnTo>
                  <a:lnTo>
                    <a:pt x="7742" y="9966"/>
                  </a:lnTo>
                  <a:lnTo>
                    <a:pt x="7315" y="10607"/>
                  </a:lnTo>
                  <a:lnTo>
                    <a:pt x="6887" y="11249"/>
                  </a:lnTo>
                  <a:lnTo>
                    <a:pt x="5989" y="12532"/>
                  </a:lnTo>
                  <a:lnTo>
                    <a:pt x="5048" y="13730"/>
                  </a:lnTo>
                  <a:lnTo>
                    <a:pt x="4107" y="14970"/>
                  </a:lnTo>
                  <a:lnTo>
                    <a:pt x="3166" y="16210"/>
                  </a:lnTo>
                  <a:lnTo>
                    <a:pt x="2310" y="17493"/>
                  </a:lnTo>
                  <a:lnTo>
                    <a:pt x="1925" y="18178"/>
                  </a:lnTo>
                  <a:lnTo>
                    <a:pt x="1541" y="18819"/>
                  </a:lnTo>
                  <a:lnTo>
                    <a:pt x="1198" y="19504"/>
                  </a:lnTo>
                  <a:lnTo>
                    <a:pt x="899" y="20231"/>
                  </a:lnTo>
                  <a:lnTo>
                    <a:pt x="600" y="20958"/>
                  </a:lnTo>
                  <a:lnTo>
                    <a:pt x="386" y="21685"/>
                  </a:lnTo>
                  <a:lnTo>
                    <a:pt x="215" y="22412"/>
                  </a:lnTo>
                  <a:lnTo>
                    <a:pt x="86" y="23096"/>
                  </a:lnTo>
                  <a:lnTo>
                    <a:pt x="44" y="23823"/>
                  </a:lnTo>
                  <a:lnTo>
                    <a:pt x="1" y="24550"/>
                  </a:lnTo>
                  <a:lnTo>
                    <a:pt x="86" y="25278"/>
                  </a:lnTo>
                  <a:lnTo>
                    <a:pt x="172" y="26005"/>
                  </a:lnTo>
                  <a:lnTo>
                    <a:pt x="386" y="26689"/>
                  </a:lnTo>
                  <a:lnTo>
                    <a:pt x="642" y="27373"/>
                  </a:lnTo>
                  <a:lnTo>
                    <a:pt x="942" y="27929"/>
                  </a:lnTo>
                  <a:lnTo>
                    <a:pt x="1327" y="28485"/>
                  </a:lnTo>
                  <a:lnTo>
                    <a:pt x="1797" y="28999"/>
                  </a:lnTo>
                  <a:lnTo>
                    <a:pt x="2310" y="29426"/>
                  </a:lnTo>
                  <a:lnTo>
                    <a:pt x="2610" y="29640"/>
                  </a:lnTo>
                  <a:lnTo>
                    <a:pt x="2909" y="29811"/>
                  </a:lnTo>
                  <a:lnTo>
                    <a:pt x="3551" y="30068"/>
                  </a:lnTo>
                  <a:lnTo>
                    <a:pt x="4235" y="30324"/>
                  </a:lnTo>
                  <a:lnTo>
                    <a:pt x="4962" y="30495"/>
                  </a:lnTo>
                  <a:lnTo>
                    <a:pt x="6673" y="30880"/>
                  </a:lnTo>
                  <a:lnTo>
                    <a:pt x="8427" y="31180"/>
                  </a:lnTo>
                  <a:lnTo>
                    <a:pt x="10180" y="31394"/>
                  </a:lnTo>
                  <a:lnTo>
                    <a:pt x="11934" y="31565"/>
                  </a:lnTo>
                  <a:lnTo>
                    <a:pt x="13730" y="31693"/>
                  </a:lnTo>
                  <a:lnTo>
                    <a:pt x="17323" y="31693"/>
                  </a:lnTo>
                  <a:lnTo>
                    <a:pt x="19119" y="31608"/>
                  </a:lnTo>
                  <a:lnTo>
                    <a:pt x="20787" y="31565"/>
                  </a:lnTo>
                  <a:lnTo>
                    <a:pt x="21600" y="31565"/>
                  </a:lnTo>
                  <a:lnTo>
                    <a:pt x="22455" y="31608"/>
                  </a:lnTo>
                  <a:lnTo>
                    <a:pt x="23268" y="31693"/>
                  </a:lnTo>
                  <a:lnTo>
                    <a:pt x="24081" y="31821"/>
                  </a:lnTo>
                  <a:lnTo>
                    <a:pt x="24893" y="32035"/>
                  </a:lnTo>
                  <a:lnTo>
                    <a:pt x="25663" y="32292"/>
                  </a:lnTo>
                  <a:lnTo>
                    <a:pt x="26305" y="32548"/>
                  </a:lnTo>
                  <a:lnTo>
                    <a:pt x="26903" y="32891"/>
                  </a:lnTo>
                  <a:lnTo>
                    <a:pt x="27502" y="33276"/>
                  </a:lnTo>
                  <a:lnTo>
                    <a:pt x="28058" y="33661"/>
                  </a:lnTo>
                  <a:lnTo>
                    <a:pt x="28572" y="34131"/>
                  </a:lnTo>
                  <a:lnTo>
                    <a:pt x="29085" y="34601"/>
                  </a:lnTo>
                  <a:lnTo>
                    <a:pt x="29512" y="35115"/>
                  </a:lnTo>
                  <a:lnTo>
                    <a:pt x="29940" y="35671"/>
                  </a:lnTo>
                  <a:lnTo>
                    <a:pt x="30282" y="36227"/>
                  </a:lnTo>
                  <a:lnTo>
                    <a:pt x="30624" y="36826"/>
                  </a:lnTo>
                  <a:lnTo>
                    <a:pt x="30881" y="37424"/>
                  </a:lnTo>
                  <a:lnTo>
                    <a:pt x="31095" y="38023"/>
                  </a:lnTo>
                  <a:lnTo>
                    <a:pt x="31266" y="38665"/>
                  </a:lnTo>
                  <a:lnTo>
                    <a:pt x="31352" y="39306"/>
                  </a:lnTo>
                  <a:lnTo>
                    <a:pt x="31437" y="39948"/>
                  </a:lnTo>
                  <a:lnTo>
                    <a:pt x="31394" y="40632"/>
                  </a:lnTo>
                  <a:lnTo>
                    <a:pt x="31309" y="41445"/>
                  </a:lnTo>
                  <a:lnTo>
                    <a:pt x="31138" y="42215"/>
                  </a:lnTo>
                  <a:lnTo>
                    <a:pt x="30924" y="42984"/>
                  </a:lnTo>
                  <a:lnTo>
                    <a:pt x="30667" y="43754"/>
                  </a:lnTo>
                  <a:lnTo>
                    <a:pt x="30111" y="45294"/>
                  </a:lnTo>
                  <a:lnTo>
                    <a:pt x="29855" y="46064"/>
                  </a:lnTo>
                  <a:lnTo>
                    <a:pt x="29598" y="46834"/>
                  </a:lnTo>
                  <a:lnTo>
                    <a:pt x="29470" y="47518"/>
                  </a:lnTo>
                  <a:lnTo>
                    <a:pt x="29384" y="48202"/>
                  </a:lnTo>
                  <a:lnTo>
                    <a:pt x="29341" y="48887"/>
                  </a:lnTo>
                  <a:lnTo>
                    <a:pt x="29341" y="49614"/>
                  </a:lnTo>
                  <a:lnTo>
                    <a:pt x="29384" y="50298"/>
                  </a:lnTo>
                  <a:lnTo>
                    <a:pt x="29470" y="50982"/>
                  </a:lnTo>
                  <a:lnTo>
                    <a:pt x="29598" y="51624"/>
                  </a:lnTo>
                  <a:lnTo>
                    <a:pt x="29769" y="52308"/>
                  </a:lnTo>
                  <a:lnTo>
                    <a:pt x="29983" y="52950"/>
                  </a:lnTo>
                  <a:lnTo>
                    <a:pt x="30240" y="53591"/>
                  </a:lnTo>
                  <a:lnTo>
                    <a:pt x="30539" y="54233"/>
                  </a:lnTo>
                  <a:lnTo>
                    <a:pt x="30838" y="54875"/>
                  </a:lnTo>
                  <a:lnTo>
                    <a:pt x="31181" y="55473"/>
                  </a:lnTo>
                  <a:lnTo>
                    <a:pt x="31565" y="56029"/>
                  </a:lnTo>
                  <a:lnTo>
                    <a:pt x="31950" y="56628"/>
                  </a:lnTo>
                  <a:lnTo>
                    <a:pt x="32421" y="57141"/>
                  </a:lnTo>
                  <a:lnTo>
                    <a:pt x="32891" y="57740"/>
                  </a:lnTo>
                  <a:lnTo>
                    <a:pt x="33405" y="58253"/>
                  </a:lnTo>
                  <a:lnTo>
                    <a:pt x="33961" y="58767"/>
                  </a:lnTo>
                  <a:lnTo>
                    <a:pt x="34559" y="59237"/>
                  </a:lnTo>
                  <a:lnTo>
                    <a:pt x="35115" y="59708"/>
                  </a:lnTo>
                  <a:lnTo>
                    <a:pt x="35757" y="60135"/>
                  </a:lnTo>
                  <a:lnTo>
                    <a:pt x="36356" y="60520"/>
                  </a:lnTo>
                  <a:lnTo>
                    <a:pt x="36997" y="60905"/>
                  </a:lnTo>
                  <a:lnTo>
                    <a:pt x="37682" y="61290"/>
                  </a:lnTo>
                  <a:lnTo>
                    <a:pt x="38323" y="61632"/>
                  </a:lnTo>
                  <a:lnTo>
                    <a:pt x="39692" y="62231"/>
                  </a:lnTo>
                  <a:lnTo>
                    <a:pt x="41103" y="62744"/>
                  </a:lnTo>
                  <a:lnTo>
                    <a:pt x="42515" y="63215"/>
                  </a:lnTo>
                  <a:lnTo>
                    <a:pt x="44140" y="63643"/>
                  </a:lnTo>
                  <a:lnTo>
                    <a:pt x="45722" y="64070"/>
                  </a:lnTo>
                  <a:lnTo>
                    <a:pt x="47348" y="64412"/>
                  </a:lnTo>
                  <a:lnTo>
                    <a:pt x="49016" y="64669"/>
                  </a:lnTo>
                  <a:lnTo>
                    <a:pt x="50641" y="64926"/>
                  </a:lnTo>
                  <a:lnTo>
                    <a:pt x="52309" y="65097"/>
                  </a:lnTo>
                  <a:lnTo>
                    <a:pt x="53977" y="65225"/>
                  </a:lnTo>
                  <a:lnTo>
                    <a:pt x="55602" y="65353"/>
                  </a:lnTo>
                  <a:lnTo>
                    <a:pt x="57313" y="65396"/>
                  </a:lnTo>
                  <a:lnTo>
                    <a:pt x="59024" y="65353"/>
                  </a:lnTo>
                  <a:lnTo>
                    <a:pt x="60735" y="65268"/>
                  </a:lnTo>
                  <a:lnTo>
                    <a:pt x="62403" y="65139"/>
                  </a:lnTo>
                  <a:lnTo>
                    <a:pt x="64114" y="64968"/>
                  </a:lnTo>
                  <a:lnTo>
                    <a:pt x="65782" y="64712"/>
                  </a:lnTo>
                  <a:lnTo>
                    <a:pt x="67450" y="64370"/>
                  </a:lnTo>
                  <a:lnTo>
                    <a:pt x="69118" y="63985"/>
                  </a:lnTo>
                  <a:lnTo>
                    <a:pt x="70615" y="63600"/>
                  </a:lnTo>
                  <a:lnTo>
                    <a:pt x="71342" y="63386"/>
                  </a:lnTo>
                  <a:lnTo>
                    <a:pt x="72069" y="63129"/>
                  </a:lnTo>
                  <a:lnTo>
                    <a:pt x="72753" y="62873"/>
                  </a:lnTo>
                  <a:lnTo>
                    <a:pt x="73481" y="62530"/>
                  </a:lnTo>
                  <a:lnTo>
                    <a:pt x="74165" y="62188"/>
                  </a:lnTo>
                  <a:lnTo>
                    <a:pt x="74806" y="61803"/>
                  </a:lnTo>
                  <a:lnTo>
                    <a:pt x="75320" y="61376"/>
                  </a:lnTo>
                  <a:lnTo>
                    <a:pt x="75833" y="60948"/>
                  </a:lnTo>
                  <a:lnTo>
                    <a:pt x="76261" y="60478"/>
                  </a:lnTo>
                  <a:lnTo>
                    <a:pt x="76646" y="59964"/>
                  </a:lnTo>
                  <a:lnTo>
                    <a:pt x="77031" y="59408"/>
                  </a:lnTo>
                  <a:lnTo>
                    <a:pt x="77330" y="58809"/>
                  </a:lnTo>
                  <a:lnTo>
                    <a:pt x="77587" y="58211"/>
                  </a:lnTo>
                  <a:lnTo>
                    <a:pt x="77800" y="57569"/>
                  </a:lnTo>
                  <a:lnTo>
                    <a:pt x="77929" y="56928"/>
                  </a:lnTo>
                  <a:lnTo>
                    <a:pt x="78057" y="56329"/>
                  </a:lnTo>
                  <a:lnTo>
                    <a:pt x="78143" y="55687"/>
                  </a:lnTo>
                  <a:lnTo>
                    <a:pt x="78143" y="55046"/>
                  </a:lnTo>
                  <a:lnTo>
                    <a:pt x="78143" y="54404"/>
                  </a:lnTo>
                  <a:lnTo>
                    <a:pt x="78100" y="53763"/>
                  </a:lnTo>
                  <a:lnTo>
                    <a:pt x="77971" y="53121"/>
                  </a:lnTo>
                  <a:lnTo>
                    <a:pt x="77843" y="52522"/>
                  </a:lnTo>
                  <a:lnTo>
                    <a:pt x="77843" y="52479"/>
                  </a:lnTo>
                  <a:lnTo>
                    <a:pt x="77832" y="52479"/>
                  </a:lnTo>
                  <a:lnTo>
                    <a:pt x="77544" y="51367"/>
                  </a:lnTo>
                  <a:lnTo>
                    <a:pt x="77202" y="50255"/>
                  </a:lnTo>
                  <a:lnTo>
                    <a:pt x="76817" y="49143"/>
                  </a:lnTo>
                  <a:lnTo>
                    <a:pt x="76432" y="48074"/>
                  </a:lnTo>
                  <a:lnTo>
                    <a:pt x="75961" y="46877"/>
                  </a:lnTo>
                  <a:lnTo>
                    <a:pt x="75405" y="45679"/>
                  </a:lnTo>
                  <a:lnTo>
                    <a:pt x="74849" y="44524"/>
                  </a:lnTo>
                  <a:lnTo>
                    <a:pt x="74208" y="43412"/>
                  </a:lnTo>
                  <a:lnTo>
                    <a:pt x="73652" y="42557"/>
                  </a:lnTo>
                  <a:lnTo>
                    <a:pt x="73352" y="42172"/>
                  </a:lnTo>
                  <a:lnTo>
                    <a:pt x="73053" y="41787"/>
                  </a:lnTo>
                  <a:lnTo>
                    <a:pt x="72582" y="41274"/>
                  </a:lnTo>
                  <a:lnTo>
                    <a:pt x="72069" y="40803"/>
                  </a:lnTo>
                  <a:lnTo>
                    <a:pt x="71085" y="39905"/>
                  </a:lnTo>
                  <a:lnTo>
                    <a:pt x="70572" y="39349"/>
                  </a:lnTo>
                  <a:lnTo>
                    <a:pt x="70102" y="38793"/>
                  </a:lnTo>
                  <a:lnTo>
                    <a:pt x="69674" y="38194"/>
                  </a:lnTo>
                  <a:lnTo>
                    <a:pt x="69246" y="37553"/>
                  </a:lnTo>
                  <a:lnTo>
                    <a:pt x="69075" y="37168"/>
                  </a:lnTo>
                  <a:lnTo>
                    <a:pt x="68947" y="36783"/>
                  </a:lnTo>
                  <a:lnTo>
                    <a:pt x="68819" y="36398"/>
                  </a:lnTo>
                  <a:lnTo>
                    <a:pt x="68690" y="36013"/>
                  </a:lnTo>
                  <a:lnTo>
                    <a:pt x="68562" y="35200"/>
                  </a:lnTo>
                  <a:lnTo>
                    <a:pt x="68519" y="34388"/>
                  </a:lnTo>
                  <a:lnTo>
                    <a:pt x="68562" y="33618"/>
                  </a:lnTo>
                  <a:lnTo>
                    <a:pt x="68605" y="32891"/>
                  </a:lnTo>
                  <a:lnTo>
                    <a:pt x="68819" y="31394"/>
                  </a:lnTo>
                  <a:lnTo>
                    <a:pt x="68904" y="30624"/>
                  </a:lnTo>
                  <a:lnTo>
                    <a:pt x="68990" y="29854"/>
                  </a:lnTo>
                  <a:lnTo>
                    <a:pt x="69032" y="29127"/>
                  </a:lnTo>
                  <a:lnTo>
                    <a:pt x="69032" y="28357"/>
                  </a:lnTo>
                  <a:lnTo>
                    <a:pt x="68947" y="27715"/>
                  </a:lnTo>
                  <a:lnTo>
                    <a:pt x="68819" y="27074"/>
                  </a:lnTo>
                  <a:lnTo>
                    <a:pt x="68648" y="26432"/>
                  </a:lnTo>
                  <a:lnTo>
                    <a:pt x="68391" y="25876"/>
                  </a:lnTo>
                  <a:lnTo>
                    <a:pt x="68091" y="25320"/>
                  </a:lnTo>
                  <a:lnTo>
                    <a:pt x="67707" y="24807"/>
                  </a:lnTo>
                  <a:lnTo>
                    <a:pt x="67279" y="24294"/>
                  </a:lnTo>
                  <a:lnTo>
                    <a:pt x="66766" y="23866"/>
                  </a:lnTo>
                  <a:lnTo>
                    <a:pt x="66252" y="23438"/>
                  </a:lnTo>
                  <a:lnTo>
                    <a:pt x="65654" y="23053"/>
                  </a:lnTo>
                  <a:lnTo>
                    <a:pt x="65055" y="22711"/>
                  </a:lnTo>
                  <a:lnTo>
                    <a:pt x="64456" y="22412"/>
                  </a:lnTo>
                  <a:lnTo>
                    <a:pt x="63814" y="22155"/>
                  </a:lnTo>
                  <a:lnTo>
                    <a:pt x="63173" y="21941"/>
                  </a:lnTo>
                  <a:lnTo>
                    <a:pt x="61890" y="21514"/>
                  </a:lnTo>
                  <a:lnTo>
                    <a:pt x="60564" y="21086"/>
                  </a:lnTo>
                  <a:lnTo>
                    <a:pt x="59238" y="20701"/>
                  </a:lnTo>
                  <a:lnTo>
                    <a:pt x="57955" y="20231"/>
                  </a:lnTo>
                  <a:lnTo>
                    <a:pt x="57356" y="19931"/>
                  </a:lnTo>
                  <a:lnTo>
                    <a:pt x="56715" y="19632"/>
                  </a:lnTo>
                  <a:lnTo>
                    <a:pt x="56159" y="19332"/>
                  </a:lnTo>
                  <a:lnTo>
                    <a:pt x="55602" y="18948"/>
                  </a:lnTo>
                  <a:lnTo>
                    <a:pt x="55089" y="18520"/>
                  </a:lnTo>
                  <a:lnTo>
                    <a:pt x="54576" y="18049"/>
                  </a:lnTo>
                  <a:lnTo>
                    <a:pt x="54148" y="17579"/>
                  </a:lnTo>
                  <a:lnTo>
                    <a:pt x="53763" y="17023"/>
                  </a:lnTo>
                  <a:lnTo>
                    <a:pt x="53421" y="16467"/>
                  </a:lnTo>
                  <a:lnTo>
                    <a:pt x="53165" y="15868"/>
                  </a:lnTo>
                  <a:lnTo>
                    <a:pt x="53036" y="15398"/>
                  </a:lnTo>
                  <a:lnTo>
                    <a:pt x="52951" y="14970"/>
                  </a:lnTo>
                  <a:lnTo>
                    <a:pt x="52822" y="14072"/>
                  </a:lnTo>
                  <a:lnTo>
                    <a:pt x="52609" y="12874"/>
                  </a:lnTo>
                  <a:lnTo>
                    <a:pt x="52480" y="12233"/>
                  </a:lnTo>
                  <a:lnTo>
                    <a:pt x="52309" y="11634"/>
                  </a:lnTo>
                  <a:lnTo>
                    <a:pt x="52095" y="10949"/>
                  </a:lnTo>
                  <a:lnTo>
                    <a:pt x="51839" y="10222"/>
                  </a:lnTo>
                  <a:lnTo>
                    <a:pt x="51582" y="9538"/>
                  </a:lnTo>
                  <a:lnTo>
                    <a:pt x="51283" y="8854"/>
                  </a:lnTo>
                  <a:lnTo>
                    <a:pt x="50941" y="8169"/>
                  </a:lnTo>
                  <a:lnTo>
                    <a:pt x="50598" y="7485"/>
                  </a:lnTo>
                  <a:lnTo>
                    <a:pt x="50213" y="6843"/>
                  </a:lnTo>
                  <a:lnTo>
                    <a:pt x="49828" y="6202"/>
                  </a:lnTo>
                  <a:lnTo>
                    <a:pt x="49401" y="5560"/>
                  </a:lnTo>
                  <a:lnTo>
                    <a:pt x="48973" y="4919"/>
                  </a:lnTo>
                  <a:lnTo>
                    <a:pt x="48503" y="4320"/>
                  </a:lnTo>
                  <a:lnTo>
                    <a:pt x="47989" y="3764"/>
                  </a:lnTo>
                  <a:lnTo>
                    <a:pt x="47476" y="3208"/>
                  </a:lnTo>
                  <a:lnTo>
                    <a:pt x="46963" y="2695"/>
                  </a:lnTo>
                  <a:lnTo>
                    <a:pt x="46364" y="2182"/>
                  </a:lnTo>
                  <a:lnTo>
                    <a:pt x="45808" y="1711"/>
                  </a:lnTo>
                  <a:lnTo>
                    <a:pt x="45209" y="1326"/>
                  </a:lnTo>
                  <a:lnTo>
                    <a:pt x="44610" y="941"/>
                  </a:lnTo>
                  <a:lnTo>
                    <a:pt x="43969" y="599"/>
                  </a:lnTo>
                  <a:lnTo>
                    <a:pt x="43285" y="342"/>
                  </a:lnTo>
                  <a:lnTo>
                    <a:pt x="42600" y="171"/>
                  </a:lnTo>
                  <a:lnTo>
                    <a:pt x="41916" y="43"/>
                  </a:lnTo>
                  <a:lnTo>
                    <a:pt x="41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386275" y="1654575"/>
              <a:ext cx="2188800" cy="1831650"/>
            </a:xfrm>
            <a:custGeom>
              <a:avLst/>
              <a:gdLst/>
              <a:ahLst/>
              <a:cxnLst/>
              <a:rect l="l" t="t" r="r" b="b"/>
              <a:pathLst>
                <a:path w="87552" h="73266" extrusionOk="0">
                  <a:moveTo>
                    <a:pt x="46534" y="86"/>
                  </a:moveTo>
                  <a:lnTo>
                    <a:pt x="46962" y="129"/>
                  </a:lnTo>
                  <a:lnTo>
                    <a:pt x="47390" y="171"/>
                  </a:lnTo>
                  <a:lnTo>
                    <a:pt x="47817" y="300"/>
                  </a:lnTo>
                  <a:lnTo>
                    <a:pt x="48630" y="514"/>
                  </a:lnTo>
                  <a:lnTo>
                    <a:pt x="49443" y="899"/>
                  </a:lnTo>
                  <a:lnTo>
                    <a:pt x="50213" y="1326"/>
                  </a:lnTo>
                  <a:lnTo>
                    <a:pt x="50983" y="1797"/>
                  </a:lnTo>
                  <a:lnTo>
                    <a:pt x="51710" y="2353"/>
                  </a:lnTo>
                  <a:lnTo>
                    <a:pt x="52394" y="2994"/>
                  </a:lnTo>
                  <a:lnTo>
                    <a:pt x="53036" y="3636"/>
                  </a:lnTo>
                  <a:lnTo>
                    <a:pt x="53677" y="4320"/>
                  </a:lnTo>
                  <a:lnTo>
                    <a:pt x="54233" y="5005"/>
                  </a:lnTo>
                  <a:lnTo>
                    <a:pt x="54789" y="5732"/>
                  </a:lnTo>
                  <a:lnTo>
                    <a:pt x="55302" y="6416"/>
                  </a:lnTo>
                  <a:lnTo>
                    <a:pt x="55773" y="7100"/>
                  </a:lnTo>
                  <a:lnTo>
                    <a:pt x="56201" y="7870"/>
                  </a:lnTo>
                  <a:lnTo>
                    <a:pt x="56628" y="8640"/>
                  </a:lnTo>
                  <a:lnTo>
                    <a:pt x="57056" y="9410"/>
                  </a:lnTo>
                  <a:lnTo>
                    <a:pt x="57441" y="10180"/>
                  </a:lnTo>
                  <a:lnTo>
                    <a:pt x="57783" y="10992"/>
                  </a:lnTo>
                  <a:lnTo>
                    <a:pt x="58082" y="11805"/>
                  </a:lnTo>
                  <a:lnTo>
                    <a:pt x="58339" y="12660"/>
                  </a:lnTo>
                  <a:lnTo>
                    <a:pt x="58596" y="13516"/>
                  </a:lnTo>
                  <a:lnTo>
                    <a:pt x="58767" y="14157"/>
                  </a:lnTo>
                  <a:lnTo>
                    <a:pt x="58895" y="14799"/>
                  </a:lnTo>
                  <a:lnTo>
                    <a:pt x="59109" y="16125"/>
                  </a:lnTo>
                  <a:lnTo>
                    <a:pt x="59237" y="17109"/>
                  </a:lnTo>
                  <a:lnTo>
                    <a:pt x="59366" y="17579"/>
                  </a:lnTo>
                  <a:lnTo>
                    <a:pt x="59537" y="18049"/>
                  </a:lnTo>
                  <a:lnTo>
                    <a:pt x="59793" y="18648"/>
                  </a:lnTo>
                  <a:lnTo>
                    <a:pt x="60135" y="19204"/>
                  </a:lnTo>
                  <a:lnTo>
                    <a:pt x="60563" y="19760"/>
                  </a:lnTo>
                  <a:lnTo>
                    <a:pt x="61034" y="20274"/>
                  </a:lnTo>
                  <a:lnTo>
                    <a:pt x="61504" y="20744"/>
                  </a:lnTo>
                  <a:lnTo>
                    <a:pt x="62017" y="21172"/>
                  </a:lnTo>
                  <a:lnTo>
                    <a:pt x="62573" y="21599"/>
                  </a:lnTo>
                  <a:lnTo>
                    <a:pt x="63129" y="21942"/>
                  </a:lnTo>
                  <a:lnTo>
                    <a:pt x="63814" y="22284"/>
                  </a:lnTo>
                  <a:lnTo>
                    <a:pt x="64541" y="22626"/>
                  </a:lnTo>
                  <a:lnTo>
                    <a:pt x="65268" y="22925"/>
                  </a:lnTo>
                  <a:lnTo>
                    <a:pt x="65995" y="23182"/>
                  </a:lnTo>
                  <a:lnTo>
                    <a:pt x="67492" y="23652"/>
                  </a:lnTo>
                  <a:lnTo>
                    <a:pt x="68989" y="24080"/>
                  </a:lnTo>
                  <a:lnTo>
                    <a:pt x="70443" y="24551"/>
                  </a:lnTo>
                  <a:lnTo>
                    <a:pt x="71170" y="24807"/>
                  </a:lnTo>
                  <a:lnTo>
                    <a:pt x="71855" y="25107"/>
                  </a:lnTo>
                  <a:lnTo>
                    <a:pt x="72582" y="25449"/>
                  </a:lnTo>
                  <a:lnTo>
                    <a:pt x="73223" y="25791"/>
                  </a:lnTo>
                  <a:lnTo>
                    <a:pt x="73908" y="26176"/>
                  </a:lnTo>
                  <a:lnTo>
                    <a:pt x="74506" y="26646"/>
                  </a:lnTo>
                  <a:lnTo>
                    <a:pt x="75062" y="27117"/>
                  </a:lnTo>
                  <a:lnTo>
                    <a:pt x="75618" y="27673"/>
                  </a:lnTo>
                  <a:lnTo>
                    <a:pt x="76089" y="28272"/>
                  </a:lnTo>
                  <a:lnTo>
                    <a:pt x="76474" y="28913"/>
                  </a:lnTo>
                  <a:lnTo>
                    <a:pt x="76645" y="29298"/>
                  </a:lnTo>
                  <a:lnTo>
                    <a:pt x="76816" y="29726"/>
                  </a:lnTo>
                  <a:lnTo>
                    <a:pt x="76944" y="30153"/>
                  </a:lnTo>
                  <a:lnTo>
                    <a:pt x="77030" y="30581"/>
                  </a:lnTo>
                  <a:lnTo>
                    <a:pt x="77158" y="31479"/>
                  </a:lnTo>
                  <a:lnTo>
                    <a:pt x="77201" y="32335"/>
                  </a:lnTo>
                  <a:lnTo>
                    <a:pt x="77201" y="33190"/>
                  </a:lnTo>
                  <a:lnTo>
                    <a:pt x="77115" y="34046"/>
                  </a:lnTo>
                  <a:lnTo>
                    <a:pt x="76901" y="35714"/>
                  </a:lnTo>
                  <a:lnTo>
                    <a:pt x="76773" y="36569"/>
                  </a:lnTo>
                  <a:lnTo>
                    <a:pt x="76688" y="37424"/>
                  </a:lnTo>
                  <a:lnTo>
                    <a:pt x="76645" y="38280"/>
                  </a:lnTo>
                  <a:lnTo>
                    <a:pt x="76688" y="39135"/>
                  </a:lnTo>
                  <a:lnTo>
                    <a:pt x="76773" y="39905"/>
                  </a:lnTo>
                  <a:lnTo>
                    <a:pt x="76901" y="40675"/>
                  </a:lnTo>
                  <a:lnTo>
                    <a:pt x="77158" y="41402"/>
                  </a:lnTo>
                  <a:lnTo>
                    <a:pt x="77500" y="42129"/>
                  </a:lnTo>
                  <a:lnTo>
                    <a:pt x="77885" y="42771"/>
                  </a:lnTo>
                  <a:lnTo>
                    <a:pt x="78313" y="43369"/>
                  </a:lnTo>
                  <a:lnTo>
                    <a:pt x="78783" y="43926"/>
                  </a:lnTo>
                  <a:lnTo>
                    <a:pt x="79297" y="44482"/>
                  </a:lnTo>
                  <a:lnTo>
                    <a:pt x="79853" y="45038"/>
                  </a:lnTo>
                  <a:lnTo>
                    <a:pt x="80409" y="45594"/>
                  </a:lnTo>
                  <a:lnTo>
                    <a:pt x="81563" y="46706"/>
                  </a:lnTo>
                  <a:lnTo>
                    <a:pt x="81991" y="47176"/>
                  </a:lnTo>
                  <a:lnTo>
                    <a:pt x="82376" y="47689"/>
                  </a:lnTo>
                  <a:lnTo>
                    <a:pt x="82718" y="48203"/>
                  </a:lnTo>
                  <a:lnTo>
                    <a:pt x="83060" y="48716"/>
                  </a:lnTo>
                  <a:lnTo>
                    <a:pt x="83788" y="49999"/>
                  </a:lnTo>
                  <a:lnTo>
                    <a:pt x="84429" y="51325"/>
                  </a:lnTo>
                  <a:lnTo>
                    <a:pt x="85028" y="52693"/>
                  </a:lnTo>
                  <a:lnTo>
                    <a:pt x="85584" y="54062"/>
                  </a:lnTo>
                  <a:lnTo>
                    <a:pt x="86012" y="55260"/>
                  </a:lnTo>
                  <a:lnTo>
                    <a:pt x="86397" y="56457"/>
                  </a:lnTo>
                  <a:lnTo>
                    <a:pt x="86781" y="57655"/>
                  </a:lnTo>
                  <a:lnTo>
                    <a:pt x="87124" y="58852"/>
                  </a:lnTo>
                  <a:lnTo>
                    <a:pt x="87124" y="58895"/>
                  </a:lnTo>
                  <a:lnTo>
                    <a:pt x="87130" y="58895"/>
                  </a:lnTo>
                  <a:lnTo>
                    <a:pt x="87252" y="59665"/>
                  </a:lnTo>
                  <a:lnTo>
                    <a:pt x="87380" y="60435"/>
                  </a:lnTo>
                  <a:lnTo>
                    <a:pt x="87423" y="61247"/>
                  </a:lnTo>
                  <a:lnTo>
                    <a:pt x="87423" y="62060"/>
                  </a:lnTo>
                  <a:lnTo>
                    <a:pt x="87337" y="62873"/>
                  </a:lnTo>
                  <a:lnTo>
                    <a:pt x="87209" y="63643"/>
                  </a:lnTo>
                  <a:lnTo>
                    <a:pt x="87038" y="64413"/>
                  </a:lnTo>
                  <a:lnTo>
                    <a:pt x="86781" y="65182"/>
                  </a:lnTo>
                  <a:lnTo>
                    <a:pt x="86439" y="65995"/>
                  </a:lnTo>
                  <a:lnTo>
                    <a:pt x="86054" y="66722"/>
                  </a:lnTo>
                  <a:lnTo>
                    <a:pt x="85541" y="67364"/>
                  </a:lnTo>
                  <a:lnTo>
                    <a:pt x="85028" y="68005"/>
                  </a:lnTo>
                  <a:lnTo>
                    <a:pt x="84429" y="68561"/>
                  </a:lnTo>
                  <a:lnTo>
                    <a:pt x="83788" y="69074"/>
                  </a:lnTo>
                  <a:lnTo>
                    <a:pt x="83060" y="69545"/>
                  </a:lnTo>
                  <a:lnTo>
                    <a:pt x="82333" y="69930"/>
                  </a:lnTo>
                  <a:lnTo>
                    <a:pt x="81478" y="70315"/>
                  </a:lnTo>
                  <a:lnTo>
                    <a:pt x="80623" y="70657"/>
                  </a:lnTo>
                  <a:lnTo>
                    <a:pt x="79724" y="70956"/>
                  </a:lnTo>
                  <a:lnTo>
                    <a:pt x="78826" y="71213"/>
                  </a:lnTo>
                  <a:lnTo>
                    <a:pt x="77030" y="71683"/>
                  </a:lnTo>
                  <a:lnTo>
                    <a:pt x="75191" y="72068"/>
                  </a:lnTo>
                  <a:lnTo>
                    <a:pt x="73266" y="72453"/>
                  </a:lnTo>
                  <a:lnTo>
                    <a:pt x="71299" y="72710"/>
                  </a:lnTo>
                  <a:lnTo>
                    <a:pt x="69331" y="72924"/>
                  </a:lnTo>
                  <a:lnTo>
                    <a:pt x="67321" y="73052"/>
                  </a:lnTo>
                  <a:lnTo>
                    <a:pt x="65396" y="73095"/>
                  </a:lnTo>
                  <a:lnTo>
                    <a:pt x="63472" y="73095"/>
                  </a:lnTo>
                  <a:lnTo>
                    <a:pt x="61547" y="73052"/>
                  </a:lnTo>
                  <a:lnTo>
                    <a:pt x="59622" y="72924"/>
                  </a:lnTo>
                  <a:lnTo>
                    <a:pt x="57697" y="72710"/>
                  </a:lnTo>
                  <a:lnTo>
                    <a:pt x="55816" y="72453"/>
                  </a:lnTo>
                  <a:lnTo>
                    <a:pt x="53891" y="72154"/>
                  </a:lnTo>
                  <a:lnTo>
                    <a:pt x="52009" y="71769"/>
                  </a:lnTo>
                  <a:lnTo>
                    <a:pt x="50255" y="71384"/>
                  </a:lnTo>
                  <a:lnTo>
                    <a:pt x="48545" y="70956"/>
                  </a:lnTo>
                  <a:lnTo>
                    <a:pt x="46834" y="70443"/>
                  </a:lnTo>
                  <a:lnTo>
                    <a:pt x="45166" y="69844"/>
                  </a:lnTo>
                  <a:lnTo>
                    <a:pt x="44353" y="69502"/>
                  </a:lnTo>
                  <a:lnTo>
                    <a:pt x="43540" y="69160"/>
                  </a:lnTo>
                  <a:lnTo>
                    <a:pt x="42728" y="68775"/>
                  </a:lnTo>
                  <a:lnTo>
                    <a:pt x="41958" y="68390"/>
                  </a:lnTo>
                  <a:lnTo>
                    <a:pt x="41188" y="67920"/>
                  </a:lnTo>
                  <a:lnTo>
                    <a:pt x="40418" y="67449"/>
                  </a:lnTo>
                  <a:lnTo>
                    <a:pt x="39691" y="66979"/>
                  </a:lnTo>
                  <a:lnTo>
                    <a:pt x="38964" y="66423"/>
                  </a:lnTo>
                  <a:lnTo>
                    <a:pt x="37724" y="65396"/>
                  </a:lnTo>
                  <a:lnTo>
                    <a:pt x="36483" y="64327"/>
                  </a:lnTo>
                  <a:lnTo>
                    <a:pt x="35286" y="63215"/>
                  </a:lnTo>
                  <a:lnTo>
                    <a:pt x="34174" y="62017"/>
                  </a:lnTo>
                  <a:lnTo>
                    <a:pt x="33660" y="61419"/>
                  </a:lnTo>
                  <a:lnTo>
                    <a:pt x="33190" y="60777"/>
                  </a:lnTo>
                  <a:lnTo>
                    <a:pt x="32719" y="60135"/>
                  </a:lnTo>
                  <a:lnTo>
                    <a:pt x="32335" y="59451"/>
                  </a:lnTo>
                  <a:lnTo>
                    <a:pt x="31992" y="58767"/>
                  </a:lnTo>
                  <a:lnTo>
                    <a:pt x="31736" y="57997"/>
                  </a:lnTo>
                  <a:lnTo>
                    <a:pt x="31522" y="57270"/>
                  </a:lnTo>
                  <a:lnTo>
                    <a:pt x="31394" y="56457"/>
                  </a:lnTo>
                  <a:lnTo>
                    <a:pt x="31394" y="56072"/>
                  </a:lnTo>
                  <a:lnTo>
                    <a:pt x="31394" y="55730"/>
                  </a:lnTo>
                  <a:lnTo>
                    <a:pt x="31436" y="54960"/>
                  </a:lnTo>
                  <a:lnTo>
                    <a:pt x="31565" y="54233"/>
                  </a:lnTo>
                  <a:lnTo>
                    <a:pt x="31607" y="53463"/>
                  </a:lnTo>
                  <a:lnTo>
                    <a:pt x="31607" y="52907"/>
                  </a:lnTo>
                  <a:lnTo>
                    <a:pt x="31565" y="52351"/>
                  </a:lnTo>
                  <a:lnTo>
                    <a:pt x="31565" y="51795"/>
                  </a:lnTo>
                  <a:lnTo>
                    <a:pt x="31607" y="51196"/>
                  </a:lnTo>
                  <a:lnTo>
                    <a:pt x="31736" y="50427"/>
                  </a:lnTo>
                  <a:lnTo>
                    <a:pt x="31864" y="49657"/>
                  </a:lnTo>
                  <a:lnTo>
                    <a:pt x="31992" y="48930"/>
                  </a:lnTo>
                  <a:lnTo>
                    <a:pt x="32035" y="48502"/>
                  </a:lnTo>
                  <a:lnTo>
                    <a:pt x="32035" y="48117"/>
                  </a:lnTo>
                  <a:lnTo>
                    <a:pt x="31992" y="47475"/>
                  </a:lnTo>
                  <a:lnTo>
                    <a:pt x="31864" y="46791"/>
                  </a:lnTo>
                  <a:lnTo>
                    <a:pt x="31736" y="46150"/>
                  </a:lnTo>
                  <a:lnTo>
                    <a:pt x="31522" y="45508"/>
                  </a:lnTo>
                  <a:lnTo>
                    <a:pt x="31265" y="44866"/>
                  </a:lnTo>
                  <a:lnTo>
                    <a:pt x="30923" y="44268"/>
                  </a:lnTo>
                  <a:lnTo>
                    <a:pt x="30581" y="43712"/>
                  </a:lnTo>
                  <a:lnTo>
                    <a:pt x="30196" y="43113"/>
                  </a:lnTo>
                  <a:lnTo>
                    <a:pt x="29768" y="42600"/>
                  </a:lnTo>
                  <a:lnTo>
                    <a:pt x="29298" y="42086"/>
                  </a:lnTo>
                  <a:lnTo>
                    <a:pt x="28785" y="41616"/>
                  </a:lnTo>
                  <a:lnTo>
                    <a:pt x="28271" y="41188"/>
                  </a:lnTo>
                  <a:lnTo>
                    <a:pt x="27630" y="40761"/>
                  </a:lnTo>
                  <a:lnTo>
                    <a:pt x="26988" y="40333"/>
                  </a:lnTo>
                  <a:lnTo>
                    <a:pt x="26304" y="39991"/>
                  </a:lnTo>
                  <a:lnTo>
                    <a:pt x="25620" y="39691"/>
                  </a:lnTo>
                  <a:lnTo>
                    <a:pt x="24892" y="39435"/>
                  </a:lnTo>
                  <a:lnTo>
                    <a:pt x="24165" y="39178"/>
                  </a:lnTo>
                  <a:lnTo>
                    <a:pt x="23438" y="39007"/>
                  </a:lnTo>
                  <a:lnTo>
                    <a:pt x="22668" y="38879"/>
                  </a:lnTo>
                  <a:lnTo>
                    <a:pt x="21727" y="38708"/>
                  </a:lnTo>
                  <a:lnTo>
                    <a:pt x="20787" y="38622"/>
                  </a:lnTo>
                  <a:lnTo>
                    <a:pt x="18905" y="38494"/>
                  </a:lnTo>
                  <a:lnTo>
                    <a:pt x="15141" y="38365"/>
                  </a:lnTo>
                  <a:lnTo>
                    <a:pt x="13729" y="38280"/>
                  </a:lnTo>
                  <a:lnTo>
                    <a:pt x="12361" y="38109"/>
                  </a:lnTo>
                  <a:lnTo>
                    <a:pt x="10992" y="37895"/>
                  </a:lnTo>
                  <a:lnTo>
                    <a:pt x="10308" y="37724"/>
                  </a:lnTo>
                  <a:lnTo>
                    <a:pt x="9623" y="37553"/>
                  </a:lnTo>
                  <a:lnTo>
                    <a:pt x="8426" y="37125"/>
                  </a:lnTo>
                  <a:lnTo>
                    <a:pt x="7228" y="36655"/>
                  </a:lnTo>
                  <a:lnTo>
                    <a:pt x="6629" y="36398"/>
                  </a:lnTo>
                  <a:lnTo>
                    <a:pt x="6031" y="36099"/>
                  </a:lnTo>
                  <a:lnTo>
                    <a:pt x="5475" y="35756"/>
                  </a:lnTo>
                  <a:lnTo>
                    <a:pt x="4919" y="35414"/>
                  </a:lnTo>
                  <a:lnTo>
                    <a:pt x="4405" y="35072"/>
                  </a:lnTo>
                  <a:lnTo>
                    <a:pt x="3892" y="34687"/>
                  </a:lnTo>
                  <a:lnTo>
                    <a:pt x="3379" y="34259"/>
                  </a:lnTo>
                  <a:lnTo>
                    <a:pt x="2908" y="33789"/>
                  </a:lnTo>
                  <a:lnTo>
                    <a:pt x="2481" y="33318"/>
                  </a:lnTo>
                  <a:lnTo>
                    <a:pt x="2053" y="32848"/>
                  </a:lnTo>
                  <a:lnTo>
                    <a:pt x="1668" y="32335"/>
                  </a:lnTo>
                  <a:lnTo>
                    <a:pt x="1326" y="31779"/>
                  </a:lnTo>
                  <a:lnTo>
                    <a:pt x="1027" y="31180"/>
                  </a:lnTo>
                  <a:lnTo>
                    <a:pt x="770" y="30538"/>
                  </a:lnTo>
                  <a:lnTo>
                    <a:pt x="556" y="29897"/>
                  </a:lnTo>
                  <a:lnTo>
                    <a:pt x="342" y="29255"/>
                  </a:lnTo>
                  <a:lnTo>
                    <a:pt x="257" y="28614"/>
                  </a:lnTo>
                  <a:lnTo>
                    <a:pt x="171" y="27929"/>
                  </a:lnTo>
                  <a:lnTo>
                    <a:pt x="128" y="27245"/>
                  </a:lnTo>
                  <a:lnTo>
                    <a:pt x="171" y="26604"/>
                  </a:lnTo>
                  <a:lnTo>
                    <a:pt x="257" y="25663"/>
                  </a:lnTo>
                  <a:lnTo>
                    <a:pt x="428" y="24722"/>
                  </a:lnTo>
                  <a:lnTo>
                    <a:pt x="684" y="23823"/>
                  </a:lnTo>
                  <a:lnTo>
                    <a:pt x="984" y="22968"/>
                  </a:lnTo>
                  <a:lnTo>
                    <a:pt x="1369" y="22113"/>
                  </a:lnTo>
                  <a:lnTo>
                    <a:pt x="1754" y="21257"/>
                  </a:lnTo>
                  <a:lnTo>
                    <a:pt x="2224" y="20445"/>
                  </a:lnTo>
                  <a:lnTo>
                    <a:pt x="2695" y="19632"/>
                  </a:lnTo>
                  <a:lnTo>
                    <a:pt x="3636" y="18221"/>
                  </a:lnTo>
                  <a:lnTo>
                    <a:pt x="4662" y="16895"/>
                  </a:lnTo>
                  <a:lnTo>
                    <a:pt x="6758" y="14200"/>
                  </a:lnTo>
                  <a:lnTo>
                    <a:pt x="7741" y="12831"/>
                  </a:lnTo>
                  <a:lnTo>
                    <a:pt x="8212" y="12104"/>
                  </a:lnTo>
                  <a:lnTo>
                    <a:pt x="8682" y="11420"/>
                  </a:lnTo>
                  <a:lnTo>
                    <a:pt x="9110" y="10650"/>
                  </a:lnTo>
                  <a:lnTo>
                    <a:pt x="9495" y="9923"/>
                  </a:lnTo>
                  <a:lnTo>
                    <a:pt x="9837" y="9153"/>
                  </a:lnTo>
                  <a:lnTo>
                    <a:pt x="10179" y="8341"/>
                  </a:lnTo>
                  <a:lnTo>
                    <a:pt x="10436" y="7571"/>
                  </a:lnTo>
                  <a:lnTo>
                    <a:pt x="10693" y="6758"/>
                  </a:lnTo>
                  <a:lnTo>
                    <a:pt x="10949" y="5945"/>
                  </a:lnTo>
                  <a:lnTo>
                    <a:pt x="11249" y="5176"/>
                  </a:lnTo>
                  <a:lnTo>
                    <a:pt x="11591" y="4406"/>
                  </a:lnTo>
                  <a:lnTo>
                    <a:pt x="11805" y="4064"/>
                  </a:lnTo>
                  <a:lnTo>
                    <a:pt x="12019" y="3721"/>
                  </a:lnTo>
                  <a:lnTo>
                    <a:pt x="12275" y="3379"/>
                  </a:lnTo>
                  <a:lnTo>
                    <a:pt x="12532" y="3080"/>
                  </a:lnTo>
                  <a:lnTo>
                    <a:pt x="12874" y="2780"/>
                  </a:lnTo>
                  <a:lnTo>
                    <a:pt x="13216" y="2567"/>
                  </a:lnTo>
                  <a:lnTo>
                    <a:pt x="13601" y="2310"/>
                  </a:lnTo>
                  <a:lnTo>
                    <a:pt x="13986" y="2139"/>
                  </a:lnTo>
                  <a:lnTo>
                    <a:pt x="14414" y="1968"/>
                  </a:lnTo>
                  <a:lnTo>
                    <a:pt x="14841" y="1839"/>
                  </a:lnTo>
                  <a:lnTo>
                    <a:pt x="15269" y="1754"/>
                  </a:lnTo>
                  <a:lnTo>
                    <a:pt x="15697" y="1668"/>
                  </a:lnTo>
                  <a:lnTo>
                    <a:pt x="16595" y="1583"/>
                  </a:lnTo>
                  <a:lnTo>
                    <a:pt x="17536" y="1583"/>
                  </a:lnTo>
                  <a:lnTo>
                    <a:pt x="18434" y="1668"/>
                  </a:lnTo>
                  <a:lnTo>
                    <a:pt x="19332" y="1797"/>
                  </a:lnTo>
                  <a:lnTo>
                    <a:pt x="20188" y="1968"/>
                  </a:lnTo>
                  <a:lnTo>
                    <a:pt x="21000" y="2139"/>
                  </a:lnTo>
                  <a:lnTo>
                    <a:pt x="21856" y="2396"/>
                  </a:lnTo>
                  <a:lnTo>
                    <a:pt x="23524" y="2909"/>
                  </a:lnTo>
                  <a:lnTo>
                    <a:pt x="25149" y="3508"/>
                  </a:lnTo>
                  <a:lnTo>
                    <a:pt x="26774" y="4064"/>
                  </a:lnTo>
                  <a:lnTo>
                    <a:pt x="28442" y="4620"/>
                  </a:lnTo>
                  <a:lnTo>
                    <a:pt x="29255" y="4876"/>
                  </a:lnTo>
                  <a:lnTo>
                    <a:pt x="30068" y="5133"/>
                  </a:lnTo>
                  <a:lnTo>
                    <a:pt x="30923" y="5304"/>
                  </a:lnTo>
                  <a:lnTo>
                    <a:pt x="31779" y="5475"/>
                  </a:lnTo>
                  <a:lnTo>
                    <a:pt x="32634" y="5561"/>
                  </a:lnTo>
                  <a:lnTo>
                    <a:pt x="33532" y="5646"/>
                  </a:lnTo>
                  <a:lnTo>
                    <a:pt x="34986" y="5646"/>
                  </a:lnTo>
                  <a:lnTo>
                    <a:pt x="35713" y="5561"/>
                  </a:lnTo>
                  <a:lnTo>
                    <a:pt x="36441" y="5475"/>
                  </a:lnTo>
                  <a:lnTo>
                    <a:pt x="37125" y="5304"/>
                  </a:lnTo>
                  <a:lnTo>
                    <a:pt x="37809" y="5090"/>
                  </a:lnTo>
                  <a:lnTo>
                    <a:pt x="38494" y="4833"/>
                  </a:lnTo>
                  <a:lnTo>
                    <a:pt x="39135" y="4491"/>
                  </a:lnTo>
                  <a:lnTo>
                    <a:pt x="39520" y="4277"/>
                  </a:lnTo>
                  <a:lnTo>
                    <a:pt x="39819" y="4021"/>
                  </a:lnTo>
                  <a:lnTo>
                    <a:pt x="40461" y="3465"/>
                  </a:lnTo>
                  <a:lnTo>
                    <a:pt x="41060" y="2909"/>
                  </a:lnTo>
                  <a:lnTo>
                    <a:pt x="41616" y="2310"/>
                  </a:lnTo>
                  <a:lnTo>
                    <a:pt x="42215" y="1711"/>
                  </a:lnTo>
                  <a:lnTo>
                    <a:pt x="42856" y="1198"/>
                  </a:lnTo>
                  <a:lnTo>
                    <a:pt x="43198" y="941"/>
                  </a:lnTo>
                  <a:lnTo>
                    <a:pt x="43540" y="727"/>
                  </a:lnTo>
                  <a:lnTo>
                    <a:pt x="43925" y="556"/>
                  </a:lnTo>
                  <a:lnTo>
                    <a:pt x="44310" y="428"/>
                  </a:lnTo>
                  <a:lnTo>
                    <a:pt x="44738" y="300"/>
                  </a:lnTo>
                  <a:lnTo>
                    <a:pt x="45208" y="171"/>
                  </a:lnTo>
                  <a:lnTo>
                    <a:pt x="45636" y="129"/>
                  </a:lnTo>
                  <a:lnTo>
                    <a:pt x="46107" y="86"/>
                  </a:lnTo>
                  <a:close/>
                  <a:moveTo>
                    <a:pt x="46064" y="0"/>
                  </a:moveTo>
                  <a:lnTo>
                    <a:pt x="45294" y="43"/>
                  </a:lnTo>
                  <a:lnTo>
                    <a:pt x="44909" y="129"/>
                  </a:lnTo>
                  <a:lnTo>
                    <a:pt x="44524" y="214"/>
                  </a:lnTo>
                  <a:lnTo>
                    <a:pt x="44139" y="343"/>
                  </a:lnTo>
                  <a:lnTo>
                    <a:pt x="43754" y="514"/>
                  </a:lnTo>
                  <a:lnTo>
                    <a:pt x="43369" y="685"/>
                  </a:lnTo>
                  <a:lnTo>
                    <a:pt x="43027" y="899"/>
                  </a:lnTo>
                  <a:lnTo>
                    <a:pt x="42685" y="1155"/>
                  </a:lnTo>
                  <a:lnTo>
                    <a:pt x="42386" y="1412"/>
                  </a:lnTo>
                  <a:lnTo>
                    <a:pt x="41787" y="1968"/>
                  </a:lnTo>
                  <a:lnTo>
                    <a:pt x="41231" y="2567"/>
                  </a:lnTo>
                  <a:lnTo>
                    <a:pt x="40632" y="3165"/>
                  </a:lnTo>
                  <a:lnTo>
                    <a:pt x="40033" y="3679"/>
                  </a:lnTo>
                  <a:lnTo>
                    <a:pt x="39349" y="4192"/>
                  </a:lnTo>
                  <a:lnTo>
                    <a:pt x="39007" y="4406"/>
                  </a:lnTo>
                  <a:lnTo>
                    <a:pt x="38622" y="4620"/>
                  </a:lnTo>
                  <a:lnTo>
                    <a:pt x="37852" y="4962"/>
                  </a:lnTo>
                  <a:lnTo>
                    <a:pt x="37039" y="5218"/>
                  </a:lnTo>
                  <a:lnTo>
                    <a:pt x="36227" y="5389"/>
                  </a:lnTo>
                  <a:lnTo>
                    <a:pt x="35371" y="5518"/>
                  </a:lnTo>
                  <a:lnTo>
                    <a:pt x="34516" y="5561"/>
                  </a:lnTo>
                  <a:lnTo>
                    <a:pt x="33703" y="5561"/>
                  </a:lnTo>
                  <a:lnTo>
                    <a:pt x="32848" y="5475"/>
                  </a:lnTo>
                  <a:lnTo>
                    <a:pt x="31992" y="5389"/>
                  </a:lnTo>
                  <a:lnTo>
                    <a:pt x="31137" y="5218"/>
                  </a:lnTo>
                  <a:lnTo>
                    <a:pt x="30282" y="5047"/>
                  </a:lnTo>
                  <a:lnTo>
                    <a:pt x="29469" y="4833"/>
                  </a:lnTo>
                  <a:lnTo>
                    <a:pt x="28614" y="4577"/>
                  </a:lnTo>
                  <a:lnTo>
                    <a:pt x="26988" y="4021"/>
                  </a:lnTo>
                  <a:lnTo>
                    <a:pt x="25448" y="3465"/>
                  </a:lnTo>
                  <a:lnTo>
                    <a:pt x="23652" y="2823"/>
                  </a:lnTo>
                  <a:lnTo>
                    <a:pt x="22797" y="2524"/>
                  </a:lnTo>
                  <a:lnTo>
                    <a:pt x="21899" y="2267"/>
                  </a:lnTo>
                  <a:lnTo>
                    <a:pt x="20958" y="2011"/>
                  </a:lnTo>
                  <a:lnTo>
                    <a:pt x="20059" y="1797"/>
                  </a:lnTo>
                  <a:lnTo>
                    <a:pt x="19161" y="1626"/>
                  </a:lnTo>
                  <a:lnTo>
                    <a:pt x="18220" y="1540"/>
                  </a:lnTo>
                  <a:lnTo>
                    <a:pt x="17450" y="1497"/>
                  </a:lnTo>
                  <a:lnTo>
                    <a:pt x="16638" y="1497"/>
                  </a:lnTo>
                  <a:lnTo>
                    <a:pt x="15825" y="1540"/>
                  </a:lnTo>
                  <a:lnTo>
                    <a:pt x="15055" y="1668"/>
                  </a:lnTo>
                  <a:lnTo>
                    <a:pt x="14285" y="1882"/>
                  </a:lnTo>
                  <a:lnTo>
                    <a:pt x="13943" y="2011"/>
                  </a:lnTo>
                  <a:lnTo>
                    <a:pt x="13601" y="2182"/>
                  </a:lnTo>
                  <a:lnTo>
                    <a:pt x="13259" y="2396"/>
                  </a:lnTo>
                  <a:lnTo>
                    <a:pt x="12917" y="2609"/>
                  </a:lnTo>
                  <a:lnTo>
                    <a:pt x="12617" y="2866"/>
                  </a:lnTo>
                  <a:lnTo>
                    <a:pt x="12318" y="3123"/>
                  </a:lnTo>
                  <a:lnTo>
                    <a:pt x="12061" y="3422"/>
                  </a:lnTo>
                  <a:lnTo>
                    <a:pt x="11805" y="3721"/>
                  </a:lnTo>
                  <a:lnTo>
                    <a:pt x="11420" y="4406"/>
                  </a:lnTo>
                  <a:lnTo>
                    <a:pt x="11078" y="5133"/>
                  </a:lnTo>
                  <a:lnTo>
                    <a:pt x="10821" y="5860"/>
                  </a:lnTo>
                  <a:lnTo>
                    <a:pt x="10350" y="7400"/>
                  </a:lnTo>
                  <a:lnTo>
                    <a:pt x="10094" y="8127"/>
                  </a:lnTo>
                  <a:lnTo>
                    <a:pt x="9837" y="8854"/>
                  </a:lnTo>
                  <a:lnTo>
                    <a:pt x="9452" y="9666"/>
                  </a:lnTo>
                  <a:lnTo>
                    <a:pt x="9067" y="10436"/>
                  </a:lnTo>
                  <a:lnTo>
                    <a:pt x="8640" y="11206"/>
                  </a:lnTo>
                  <a:lnTo>
                    <a:pt x="8169" y="11976"/>
                  </a:lnTo>
                  <a:lnTo>
                    <a:pt x="7143" y="13430"/>
                  </a:lnTo>
                  <a:lnTo>
                    <a:pt x="6073" y="14842"/>
                  </a:lnTo>
                  <a:lnTo>
                    <a:pt x="5004" y="16210"/>
                  </a:lnTo>
                  <a:lnTo>
                    <a:pt x="3935" y="17622"/>
                  </a:lnTo>
                  <a:lnTo>
                    <a:pt x="2908" y="19076"/>
                  </a:lnTo>
                  <a:lnTo>
                    <a:pt x="2438" y="19846"/>
                  </a:lnTo>
                  <a:lnTo>
                    <a:pt x="2010" y="20573"/>
                  </a:lnTo>
                  <a:lnTo>
                    <a:pt x="1583" y="21343"/>
                  </a:lnTo>
                  <a:lnTo>
                    <a:pt x="1198" y="22155"/>
                  </a:lnTo>
                  <a:lnTo>
                    <a:pt x="855" y="22968"/>
                  </a:lnTo>
                  <a:lnTo>
                    <a:pt x="556" y="23781"/>
                  </a:lnTo>
                  <a:lnTo>
                    <a:pt x="342" y="24593"/>
                  </a:lnTo>
                  <a:lnTo>
                    <a:pt x="128" y="25449"/>
                  </a:lnTo>
                  <a:lnTo>
                    <a:pt x="43" y="26347"/>
                  </a:lnTo>
                  <a:lnTo>
                    <a:pt x="0" y="27245"/>
                  </a:lnTo>
                  <a:lnTo>
                    <a:pt x="43" y="27887"/>
                  </a:lnTo>
                  <a:lnTo>
                    <a:pt x="86" y="28528"/>
                  </a:lnTo>
                  <a:lnTo>
                    <a:pt x="214" y="29127"/>
                  </a:lnTo>
                  <a:lnTo>
                    <a:pt x="342" y="29726"/>
                  </a:lnTo>
                  <a:lnTo>
                    <a:pt x="556" y="30325"/>
                  </a:lnTo>
                  <a:lnTo>
                    <a:pt x="770" y="30881"/>
                  </a:lnTo>
                  <a:lnTo>
                    <a:pt x="1027" y="31437"/>
                  </a:lnTo>
                  <a:lnTo>
                    <a:pt x="1326" y="31950"/>
                  </a:lnTo>
                  <a:lnTo>
                    <a:pt x="1668" y="32463"/>
                  </a:lnTo>
                  <a:lnTo>
                    <a:pt x="2053" y="32976"/>
                  </a:lnTo>
                  <a:lnTo>
                    <a:pt x="2438" y="33447"/>
                  </a:lnTo>
                  <a:lnTo>
                    <a:pt x="2866" y="33874"/>
                  </a:lnTo>
                  <a:lnTo>
                    <a:pt x="3293" y="34345"/>
                  </a:lnTo>
                  <a:lnTo>
                    <a:pt x="3764" y="34730"/>
                  </a:lnTo>
                  <a:lnTo>
                    <a:pt x="4277" y="35115"/>
                  </a:lnTo>
                  <a:lnTo>
                    <a:pt x="4790" y="35500"/>
                  </a:lnTo>
                  <a:lnTo>
                    <a:pt x="5346" y="35842"/>
                  </a:lnTo>
                  <a:lnTo>
                    <a:pt x="5945" y="36184"/>
                  </a:lnTo>
                  <a:lnTo>
                    <a:pt x="6501" y="36483"/>
                  </a:lnTo>
                  <a:lnTo>
                    <a:pt x="7100" y="36740"/>
                  </a:lnTo>
                  <a:lnTo>
                    <a:pt x="8340" y="37253"/>
                  </a:lnTo>
                  <a:lnTo>
                    <a:pt x="9581" y="37638"/>
                  </a:lnTo>
                  <a:lnTo>
                    <a:pt x="10864" y="37980"/>
                  </a:lnTo>
                  <a:lnTo>
                    <a:pt x="12190" y="38194"/>
                  </a:lnTo>
                  <a:lnTo>
                    <a:pt x="13473" y="38365"/>
                  </a:lnTo>
                  <a:lnTo>
                    <a:pt x="14799" y="38494"/>
                  </a:lnTo>
                  <a:lnTo>
                    <a:pt x="18477" y="38622"/>
                  </a:lnTo>
                  <a:lnTo>
                    <a:pt x="20316" y="38708"/>
                  </a:lnTo>
                  <a:lnTo>
                    <a:pt x="21214" y="38793"/>
                  </a:lnTo>
                  <a:lnTo>
                    <a:pt x="22112" y="38921"/>
                  </a:lnTo>
                  <a:lnTo>
                    <a:pt x="23011" y="39092"/>
                  </a:lnTo>
                  <a:lnTo>
                    <a:pt x="23909" y="39264"/>
                  </a:lnTo>
                  <a:lnTo>
                    <a:pt x="24764" y="39520"/>
                  </a:lnTo>
                  <a:lnTo>
                    <a:pt x="25620" y="39862"/>
                  </a:lnTo>
                  <a:lnTo>
                    <a:pt x="26432" y="40204"/>
                  </a:lnTo>
                  <a:lnTo>
                    <a:pt x="27245" y="40632"/>
                  </a:lnTo>
                  <a:lnTo>
                    <a:pt x="28015" y="41188"/>
                  </a:lnTo>
                  <a:lnTo>
                    <a:pt x="28742" y="41787"/>
                  </a:lnTo>
                  <a:lnTo>
                    <a:pt x="29298" y="42300"/>
                  </a:lnTo>
                  <a:lnTo>
                    <a:pt x="29811" y="42856"/>
                  </a:lnTo>
                  <a:lnTo>
                    <a:pt x="30282" y="43455"/>
                  </a:lnTo>
                  <a:lnTo>
                    <a:pt x="30667" y="44097"/>
                  </a:lnTo>
                  <a:lnTo>
                    <a:pt x="31051" y="44781"/>
                  </a:lnTo>
                  <a:lnTo>
                    <a:pt x="31351" y="45465"/>
                  </a:lnTo>
                  <a:lnTo>
                    <a:pt x="31607" y="46192"/>
                  </a:lnTo>
                  <a:lnTo>
                    <a:pt x="31779" y="46919"/>
                  </a:lnTo>
                  <a:lnTo>
                    <a:pt x="31864" y="47732"/>
                  </a:lnTo>
                  <a:lnTo>
                    <a:pt x="31907" y="48502"/>
                  </a:lnTo>
                  <a:lnTo>
                    <a:pt x="31821" y="49315"/>
                  </a:lnTo>
                  <a:lnTo>
                    <a:pt x="31693" y="50084"/>
                  </a:lnTo>
                  <a:lnTo>
                    <a:pt x="31565" y="50726"/>
                  </a:lnTo>
                  <a:lnTo>
                    <a:pt x="31479" y="51368"/>
                  </a:lnTo>
                  <a:lnTo>
                    <a:pt x="31436" y="51966"/>
                  </a:lnTo>
                  <a:lnTo>
                    <a:pt x="31479" y="52608"/>
                  </a:lnTo>
                  <a:lnTo>
                    <a:pt x="31479" y="53335"/>
                  </a:lnTo>
                  <a:lnTo>
                    <a:pt x="31394" y="54062"/>
                  </a:lnTo>
                  <a:lnTo>
                    <a:pt x="31308" y="54746"/>
                  </a:lnTo>
                  <a:lnTo>
                    <a:pt x="31265" y="55474"/>
                  </a:lnTo>
                  <a:lnTo>
                    <a:pt x="31265" y="56201"/>
                  </a:lnTo>
                  <a:lnTo>
                    <a:pt x="31308" y="56928"/>
                  </a:lnTo>
                  <a:lnTo>
                    <a:pt x="31479" y="57655"/>
                  </a:lnTo>
                  <a:lnTo>
                    <a:pt x="31693" y="58382"/>
                  </a:lnTo>
                  <a:lnTo>
                    <a:pt x="31992" y="59066"/>
                  </a:lnTo>
                  <a:lnTo>
                    <a:pt x="32335" y="59708"/>
                  </a:lnTo>
                  <a:lnTo>
                    <a:pt x="32719" y="60349"/>
                  </a:lnTo>
                  <a:lnTo>
                    <a:pt x="33147" y="60948"/>
                  </a:lnTo>
                  <a:lnTo>
                    <a:pt x="33575" y="61547"/>
                  </a:lnTo>
                  <a:lnTo>
                    <a:pt x="34088" y="62103"/>
                  </a:lnTo>
                  <a:lnTo>
                    <a:pt x="35115" y="63172"/>
                  </a:lnTo>
                  <a:lnTo>
                    <a:pt x="36312" y="64327"/>
                  </a:lnTo>
                  <a:lnTo>
                    <a:pt x="37553" y="65482"/>
                  </a:lnTo>
                  <a:lnTo>
                    <a:pt x="38878" y="66508"/>
                  </a:lnTo>
                  <a:lnTo>
                    <a:pt x="39520" y="67021"/>
                  </a:lnTo>
                  <a:lnTo>
                    <a:pt x="40204" y="67492"/>
                  </a:lnTo>
                  <a:lnTo>
                    <a:pt x="40931" y="67962"/>
                  </a:lnTo>
                  <a:lnTo>
                    <a:pt x="41701" y="68390"/>
                  </a:lnTo>
                  <a:lnTo>
                    <a:pt x="42471" y="68775"/>
                  </a:lnTo>
                  <a:lnTo>
                    <a:pt x="43241" y="69160"/>
                  </a:lnTo>
                  <a:lnTo>
                    <a:pt x="44054" y="69545"/>
                  </a:lnTo>
                  <a:lnTo>
                    <a:pt x="44866" y="69844"/>
                  </a:lnTo>
                  <a:lnTo>
                    <a:pt x="46492" y="70443"/>
                  </a:lnTo>
                  <a:lnTo>
                    <a:pt x="48288" y="70999"/>
                  </a:lnTo>
                  <a:lnTo>
                    <a:pt x="50084" y="71512"/>
                  </a:lnTo>
                  <a:lnTo>
                    <a:pt x="51966" y="71940"/>
                  </a:lnTo>
                  <a:lnTo>
                    <a:pt x="53805" y="72282"/>
                  </a:lnTo>
                  <a:lnTo>
                    <a:pt x="55687" y="72582"/>
                  </a:lnTo>
                  <a:lnTo>
                    <a:pt x="57569" y="72838"/>
                  </a:lnTo>
                  <a:lnTo>
                    <a:pt x="59451" y="73009"/>
                  </a:lnTo>
                  <a:lnTo>
                    <a:pt x="61333" y="73138"/>
                  </a:lnTo>
                  <a:lnTo>
                    <a:pt x="63258" y="73223"/>
                  </a:lnTo>
                  <a:lnTo>
                    <a:pt x="65225" y="73266"/>
                  </a:lnTo>
                  <a:lnTo>
                    <a:pt x="67193" y="73180"/>
                  </a:lnTo>
                  <a:lnTo>
                    <a:pt x="69117" y="73052"/>
                  </a:lnTo>
                  <a:lnTo>
                    <a:pt x="71042" y="72881"/>
                  </a:lnTo>
                  <a:lnTo>
                    <a:pt x="72967" y="72624"/>
                  </a:lnTo>
                  <a:lnTo>
                    <a:pt x="74891" y="72282"/>
                  </a:lnTo>
                  <a:lnTo>
                    <a:pt x="76816" y="71855"/>
                  </a:lnTo>
                  <a:lnTo>
                    <a:pt x="78527" y="71427"/>
                  </a:lnTo>
                  <a:lnTo>
                    <a:pt x="79425" y="71170"/>
                  </a:lnTo>
                  <a:lnTo>
                    <a:pt x="80280" y="70914"/>
                  </a:lnTo>
                  <a:lnTo>
                    <a:pt x="81136" y="70614"/>
                  </a:lnTo>
                  <a:lnTo>
                    <a:pt x="81948" y="70272"/>
                  </a:lnTo>
                  <a:lnTo>
                    <a:pt x="82761" y="69844"/>
                  </a:lnTo>
                  <a:lnTo>
                    <a:pt x="83531" y="69417"/>
                  </a:lnTo>
                  <a:lnTo>
                    <a:pt x="84172" y="68946"/>
                  </a:lnTo>
                  <a:lnTo>
                    <a:pt x="84728" y="68476"/>
                  </a:lnTo>
                  <a:lnTo>
                    <a:pt x="85284" y="67920"/>
                  </a:lnTo>
                  <a:lnTo>
                    <a:pt x="85755" y="67364"/>
                  </a:lnTo>
                  <a:lnTo>
                    <a:pt x="86183" y="66722"/>
                  </a:lnTo>
                  <a:lnTo>
                    <a:pt x="86568" y="66038"/>
                  </a:lnTo>
                  <a:lnTo>
                    <a:pt x="86867" y="65353"/>
                  </a:lnTo>
                  <a:lnTo>
                    <a:pt x="87124" y="64626"/>
                  </a:lnTo>
                  <a:lnTo>
                    <a:pt x="87295" y="63899"/>
                  </a:lnTo>
                  <a:lnTo>
                    <a:pt x="87423" y="63215"/>
                  </a:lnTo>
                  <a:lnTo>
                    <a:pt x="87509" y="62488"/>
                  </a:lnTo>
                  <a:lnTo>
                    <a:pt x="87551" y="61718"/>
                  </a:lnTo>
                  <a:lnTo>
                    <a:pt x="87551" y="60991"/>
                  </a:lnTo>
                  <a:lnTo>
                    <a:pt x="87466" y="60264"/>
                  </a:lnTo>
                  <a:lnTo>
                    <a:pt x="87380" y="59537"/>
                  </a:lnTo>
                  <a:lnTo>
                    <a:pt x="87252" y="58852"/>
                  </a:lnTo>
                  <a:lnTo>
                    <a:pt x="86867" y="57526"/>
                  </a:lnTo>
                  <a:lnTo>
                    <a:pt x="86482" y="56243"/>
                  </a:lnTo>
                  <a:lnTo>
                    <a:pt x="86054" y="54960"/>
                  </a:lnTo>
                  <a:lnTo>
                    <a:pt x="85541" y="53677"/>
                  </a:lnTo>
                  <a:lnTo>
                    <a:pt x="85028" y="52351"/>
                  </a:lnTo>
                  <a:lnTo>
                    <a:pt x="84429" y="51025"/>
                  </a:lnTo>
                  <a:lnTo>
                    <a:pt x="83788" y="49742"/>
                  </a:lnTo>
                  <a:lnTo>
                    <a:pt x="83060" y="48459"/>
                  </a:lnTo>
                  <a:lnTo>
                    <a:pt x="82718" y="47946"/>
                  </a:lnTo>
                  <a:lnTo>
                    <a:pt x="82376" y="47475"/>
                  </a:lnTo>
                  <a:lnTo>
                    <a:pt x="81991" y="47005"/>
                  </a:lnTo>
                  <a:lnTo>
                    <a:pt x="81606" y="46577"/>
                  </a:lnTo>
                  <a:lnTo>
                    <a:pt x="80451" y="45422"/>
                  </a:lnTo>
                  <a:lnTo>
                    <a:pt x="79853" y="44866"/>
                  </a:lnTo>
                  <a:lnTo>
                    <a:pt x="79297" y="44310"/>
                  </a:lnTo>
                  <a:lnTo>
                    <a:pt x="78741" y="43669"/>
                  </a:lnTo>
                  <a:lnTo>
                    <a:pt x="78227" y="43027"/>
                  </a:lnTo>
                  <a:lnTo>
                    <a:pt x="77757" y="42343"/>
                  </a:lnTo>
                  <a:lnTo>
                    <a:pt x="77372" y="41616"/>
                  </a:lnTo>
                  <a:lnTo>
                    <a:pt x="77201" y="41145"/>
                  </a:lnTo>
                  <a:lnTo>
                    <a:pt x="77073" y="40718"/>
                  </a:lnTo>
                  <a:lnTo>
                    <a:pt x="76944" y="40247"/>
                  </a:lnTo>
                  <a:lnTo>
                    <a:pt x="76859" y="39820"/>
                  </a:lnTo>
                  <a:lnTo>
                    <a:pt x="76773" y="38879"/>
                  </a:lnTo>
                  <a:lnTo>
                    <a:pt x="76773" y="37938"/>
                  </a:lnTo>
                  <a:lnTo>
                    <a:pt x="76859" y="37082"/>
                  </a:lnTo>
                  <a:lnTo>
                    <a:pt x="76944" y="36227"/>
                  </a:lnTo>
                  <a:lnTo>
                    <a:pt x="77201" y="34473"/>
                  </a:lnTo>
                  <a:lnTo>
                    <a:pt x="77286" y="33618"/>
                  </a:lnTo>
                  <a:lnTo>
                    <a:pt x="77329" y="32762"/>
                  </a:lnTo>
                  <a:lnTo>
                    <a:pt x="77329" y="31907"/>
                  </a:lnTo>
                  <a:lnTo>
                    <a:pt x="77244" y="31009"/>
                  </a:lnTo>
                  <a:lnTo>
                    <a:pt x="77115" y="30282"/>
                  </a:lnTo>
                  <a:lnTo>
                    <a:pt x="76901" y="29640"/>
                  </a:lnTo>
                  <a:lnTo>
                    <a:pt x="76602" y="28999"/>
                  </a:lnTo>
                  <a:lnTo>
                    <a:pt x="76260" y="28400"/>
                  </a:lnTo>
                  <a:lnTo>
                    <a:pt x="75875" y="27801"/>
                  </a:lnTo>
                  <a:lnTo>
                    <a:pt x="75404" y="27288"/>
                  </a:lnTo>
                  <a:lnTo>
                    <a:pt x="74891" y="26817"/>
                  </a:lnTo>
                  <a:lnTo>
                    <a:pt x="74335" y="26347"/>
                  </a:lnTo>
                  <a:lnTo>
                    <a:pt x="73651" y="25919"/>
                  </a:lnTo>
                  <a:lnTo>
                    <a:pt x="72967" y="25491"/>
                  </a:lnTo>
                  <a:lnTo>
                    <a:pt x="72239" y="25149"/>
                  </a:lnTo>
                  <a:lnTo>
                    <a:pt x="71512" y="24850"/>
                  </a:lnTo>
                  <a:lnTo>
                    <a:pt x="70785" y="24593"/>
                  </a:lnTo>
                  <a:lnTo>
                    <a:pt x="70015" y="24337"/>
                  </a:lnTo>
                  <a:lnTo>
                    <a:pt x="68518" y="23866"/>
                  </a:lnTo>
                  <a:lnTo>
                    <a:pt x="66979" y="23396"/>
                  </a:lnTo>
                  <a:lnTo>
                    <a:pt x="65482" y="22883"/>
                  </a:lnTo>
                  <a:lnTo>
                    <a:pt x="64755" y="22583"/>
                  </a:lnTo>
                  <a:lnTo>
                    <a:pt x="64028" y="22241"/>
                  </a:lnTo>
                  <a:lnTo>
                    <a:pt x="63343" y="21899"/>
                  </a:lnTo>
                  <a:lnTo>
                    <a:pt x="62659" y="21471"/>
                  </a:lnTo>
                  <a:lnTo>
                    <a:pt x="62103" y="21043"/>
                  </a:lnTo>
                  <a:lnTo>
                    <a:pt x="61547" y="20616"/>
                  </a:lnTo>
                  <a:lnTo>
                    <a:pt x="61034" y="20102"/>
                  </a:lnTo>
                  <a:lnTo>
                    <a:pt x="60563" y="19546"/>
                  </a:lnTo>
                  <a:lnTo>
                    <a:pt x="60178" y="18990"/>
                  </a:lnTo>
                  <a:lnTo>
                    <a:pt x="59836" y="18349"/>
                  </a:lnTo>
                  <a:lnTo>
                    <a:pt x="59579" y="17707"/>
                  </a:lnTo>
                  <a:lnTo>
                    <a:pt x="59366" y="17023"/>
                  </a:lnTo>
                  <a:lnTo>
                    <a:pt x="59194" y="15911"/>
                  </a:lnTo>
                  <a:lnTo>
                    <a:pt x="59023" y="14799"/>
                  </a:lnTo>
                  <a:lnTo>
                    <a:pt x="58852" y="14029"/>
                  </a:lnTo>
                  <a:lnTo>
                    <a:pt x="58638" y="13216"/>
                  </a:lnTo>
                  <a:lnTo>
                    <a:pt x="58425" y="12447"/>
                  </a:lnTo>
                  <a:lnTo>
                    <a:pt x="58168" y="11677"/>
                  </a:lnTo>
                  <a:lnTo>
                    <a:pt x="57826" y="10864"/>
                  </a:lnTo>
                  <a:lnTo>
                    <a:pt x="57484" y="10051"/>
                  </a:lnTo>
                  <a:lnTo>
                    <a:pt x="57141" y="9282"/>
                  </a:lnTo>
                  <a:lnTo>
                    <a:pt x="56714" y="8512"/>
                  </a:lnTo>
                  <a:lnTo>
                    <a:pt x="56286" y="7742"/>
                  </a:lnTo>
                  <a:lnTo>
                    <a:pt x="55858" y="7015"/>
                  </a:lnTo>
                  <a:lnTo>
                    <a:pt x="55345" y="6288"/>
                  </a:lnTo>
                  <a:lnTo>
                    <a:pt x="54832" y="5603"/>
                  </a:lnTo>
                  <a:lnTo>
                    <a:pt x="54319" y="4919"/>
                  </a:lnTo>
                  <a:lnTo>
                    <a:pt x="53763" y="4277"/>
                  </a:lnTo>
                  <a:lnTo>
                    <a:pt x="53207" y="3636"/>
                  </a:lnTo>
                  <a:lnTo>
                    <a:pt x="52608" y="3037"/>
                  </a:lnTo>
                  <a:lnTo>
                    <a:pt x="51966" y="2438"/>
                  </a:lnTo>
                  <a:lnTo>
                    <a:pt x="51325" y="1925"/>
                  </a:lnTo>
                  <a:lnTo>
                    <a:pt x="50598" y="1412"/>
                  </a:lnTo>
                  <a:lnTo>
                    <a:pt x="49870" y="984"/>
                  </a:lnTo>
                  <a:lnTo>
                    <a:pt x="49186" y="642"/>
                  </a:lnTo>
                  <a:lnTo>
                    <a:pt x="48416" y="385"/>
                  </a:lnTo>
                  <a:lnTo>
                    <a:pt x="47646" y="171"/>
                  </a:lnTo>
                  <a:lnTo>
                    <a:pt x="46877" y="43"/>
                  </a:lnTo>
                  <a:lnTo>
                    <a:pt x="46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8"/>
          <p:cNvGrpSpPr/>
          <p:nvPr/>
        </p:nvGrpSpPr>
        <p:grpSpPr>
          <a:xfrm flipH="1">
            <a:off x="-2491912" y="-1947261"/>
            <a:ext cx="5008412" cy="4191182"/>
            <a:chOff x="2386275" y="1654575"/>
            <a:chExt cx="2188800" cy="1831650"/>
          </a:xfrm>
        </p:grpSpPr>
        <p:sp>
          <p:nvSpPr>
            <p:cNvPr id="240" name="Google Shape;240;p8"/>
            <p:cNvSpPr/>
            <p:nvPr/>
          </p:nvSpPr>
          <p:spPr>
            <a:xfrm>
              <a:off x="3645850" y="2661825"/>
              <a:ext cx="157200" cy="204250"/>
            </a:xfrm>
            <a:custGeom>
              <a:avLst/>
              <a:gdLst/>
              <a:ahLst/>
              <a:cxnLst/>
              <a:rect l="l" t="t" r="r" b="b"/>
              <a:pathLst>
                <a:path w="6288" h="8170" extrusionOk="0">
                  <a:moveTo>
                    <a:pt x="1327" y="128"/>
                  </a:moveTo>
                  <a:lnTo>
                    <a:pt x="1540" y="171"/>
                  </a:lnTo>
                  <a:lnTo>
                    <a:pt x="1797" y="299"/>
                  </a:lnTo>
                  <a:lnTo>
                    <a:pt x="2011" y="428"/>
                  </a:lnTo>
                  <a:lnTo>
                    <a:pt x="2182" y="556"/>
                  </a:lnTo>
                  <a:lnTo>
                    <a:pt x="2396" y="770"/>
                  </a:lnTo>
                  <a:lnTo>
                    <a:pt x="2524" y="1027"/>
                  </a:lnTo>
                  <a:lnTo>
                    <a:pt x="2653" y="1283"/>
                  </a:lnTo>
                  <a:lnTo>
                    <a:pt x="2781" y="1540"/>
                  </a:lnTo>
                  <a:lnTo>
                    <a:pt x="2952" y="2096"/>
                  </a:lnTo>
                  <a:lnTo>
                    <a:pt x="3080" y="2652"/>
                  </a:lnTo>
                  <a:lnTo>
                    <a:pt x="3251" y="3251"/>
                  </a:lnTo>
                  <a:lnTo>
                    <a:pt x="3465" y="3764"/>
                  </a:lnTo>
                  <a:lnTo>
                    <a:pt x="3593" y="4020"/>
                  </a:lnTo>
                  <a:lnTo>
                    <a:pt x="3765" y="4277"/>
                  </a:lnTo>
                  <a:lnTo>
                    <a:pt x="3978" y="4448"/>
                  </a:lnTo>
                  <a:lnTo>
                    <a:pt x="4192" y="4662"/>
                  </a:lnTo>
                  <a:lnTo>
                    <a:pt x="4663" y="5004"/>
                  </a:lnTo>
                  <a:lnTo>
                    <a:pt x="5133" y="5346"/>
                  </a:lnTo>
                  <a:lnTo>
                    <a:pt x="5561" y="5731"/>
                  </a:lnTo>
                  <a:lnTo>
                    <a:pt x="5775" y="5945"/>
                  </a:lnTo>
                  <a:lnTo>
                    <a:pt x="5946" y="6202"/>
                  </a:lnTo>
                  <a:lnTo>
                    <a:pt x="6074" y="6416"/>
                  </a:lnTo>
                  <a:lnTo>
                    <a:pt x="6160" y="6672"/>
                  </a:lnTo>
                  <a:lnTo>
                    <a:pt x="6160" y="6929"/>
                  </a:lnTo>
                  <a:lnTo>
                    <a:pt x="6160" y="7143"/>
                  </a:lnTo>
                  <a:lnTo>
                    <a:pt x="6117" y="7399"/>
                  </a:lnTo>
                  <a:lnTo>
                    <a:pt x="5989" y="7613"/>
                  </a:lnTo>
                  <a:lnTo>
                    <a:pt x="5860" y="7784"/>
                  </a:lnTo>
                  <a:lnTo>
                    <a:pt x="5689" y="7913"/>
                  </a:lnTo>
                  <a:lnTo>
                    <a:pt x="5475" y="7998"/>
                  </a:lnTo>
                  <a:lnTo>
                    <a:pt x="5219" y="8041"/>
                  </a:lnTo>
                  <a:lnTo>
                    <a:pt x="4791" y="8041"/>
                  </a:lnTo>
                  <a:lnTo>
                    <a:pt x="4577" y="7998"/>
                  </a:lnTo>
                  <a:lnTo>
                    <a:pt x="4363" y="7955"/>
                  </a:lnTo>
                  <a:lnTo>
                    <a:pt x="4149" y="7870"/>
                  </a:lnTo>
                  <a:lnTo>
                    <a:pt x="3978" y="7741"/>
                  </a:lnTo>
                  <a:lnTo>
                    <a:pt x="3636" y="7399"/>
                  </a:lnTo>
                  <a:lnTo>
                    <a:pt x="3294" y="7014"/>
                  </a:lnTo>
                  <a:lnTo>
                    <a:pt x="2695" y="6373"/>
                  </a:lnTo>
                  <a:lnTo>
                    <a:pt x="1284" y="4876"/>
                  </a:lnTo>
                  <a:lnTo>
                    <a:pt x="856" y="4405"/>
                  </a:lnTo>
                  <a:lnTo>
                    <a:pt x="685" y="4149"/>
                  </a:lnTo>
                  <a:lnTo>
                    <a:pt x="514" y="3892"/>
                  </a:lnTo>
                  <a:lnTo>
                    <a:pt x="386" y="3593"/>
                  </a:lnTo>
                  <a:lnTo>
                    <a:pt x="257" y="3293"/>
                  </a:lnTo>
                  <a:lnTo>
                    <a:pt x="215" y="2951"/>
                  </a:lnTo>
                  <a:lnTo>
                    <a:pt x="172" y="2652"/>
                  </a:lnTo>
                  <a:lnTo>
                    <a:pt x="129" y="2053"/>
                  </a:lnTo>
                  <a:lnTo>
                    <a:pt x="129" y="1454"/>
                  </a:lnTo>
                  <a:lnTo>
                    <a:pt x="129" y="1198"/>
                  </a:lnTo>
                  <a:lnTo>
                    <a:pt x="172" y="941"/>
                  </a:lnTo>
                  <a:lnTo>
                    <a:pt x="257" y="684"/>
                  </a:lnTo>
                  <a:lnTo>
                    <a:pt x="428" y="471"/>
                  </a:lnTo>
                  <a:lnTo>
                    <a:pt x="600" y="299"/>
                  </a:lnTo>
                  <a:lnTo>
                    <a:pt x="813" y="171"/>
                  </a:lnTo>
                  <a:lnTo>
                    <a:pt x="1070" y="128"/>
                  </a:lnTo>
                  <a:close/>
                  <a:moveTo>
                    <a:pt x="1113" y="0"/>
                  </a:moveTo>
                  <a:lnTo>
                    <a:pt x="856" y="43"/>
                  </a:lnTo>
                  <a:lnTo>
                    <a:pt x="642" y="128"/>
                  </a:lnTo>
                  <a:lnTo>
                    <a:pt x="386" y="299"/>
                  </a:lnTo>
                  <a:lnTo>
                    <a:pt x="215" y="471"/>
                  </a:lnTo>
                  <a:lnTo>
                    <a:pt x="86" y="727"/>
                  </a:lnTo>
                  <a:lnTo>
                    <a:pt x="43" y="984"/>
                  </a:lnTo>
                  <a:lnTo>
                    <a:pt x="1" y="1283"/>
                  </a:lnTo>
                  <a:lnTo>
                    <a:pt x="1" y="1540"/>
                  </a:lnTo>
                  <a:lnTo>
                    <a:pt x="1" y="2096"/>
                  </a:lnTo>
                  <a:lnTo>
                    <a:pt x="43" y="2737"/>
                  </a:lnTo>
                  <a:lnTo>
                    <a:pt x="86" y="3079"/>
                  </a:lnTo>
                  <a:lnTo>
                    <a:pt x="172" y="3379"/>
                  </a:lnTo>
                  <a:lnTo>
                    <a:pt x="300" y="3678"/>
                  </a:lnTo>
                  <a:lnTo>
                    <a:pt x="428" y="3978"/>
                  </a:lnTo>
                  <a:lnTo>
                    <a:pt x="600" y="4234"/>
                  </a:lnTo>
                  <a:lnTo>
                    <a:pt x="771" y="4491"/>
                  </a:lnTo>
                  <a:lnTo>
                    <a:pt x="1241" y="5004"/>
                  </a:lnTo>
                  <a:lnTo>
                    <a:pt x="1669" y="5475"/>
                  </a:lnTo>
                  <a:lnTo>
                    <a:pt x="2396" y="6245"/>
                  </a:lnTo>
                  <a:lnTo>
                    <a:pt x="3508" y="7485"/>
                  </a:lnTo>
                  <a:lnTo>
                    <a:pt x="3807" y="7741"/>
                  </a:lnTo>
                  <a:lnTo>
                    <a:pt x="4149" y="7998"/>
                  </a:lnTo>
                  <a:lnTo>
                    <a:pt x="4363" y="8084"/>
                  </a:lnTo>
                  <a:lnTo>
                    <a:pt x="4577" y="8126"/>
                  </a:lnTo>
                  <a:lnTo>
                    <a:pt x="4962" y="8169"/>
                  </a:lnTo>
                  <a:lnTo>
                    <a:pt x="5219" y="8169"/>
                  </a:lnTo>
                  <a:lnTo>
                    <a:pt x="5433" y="8126"/>
                  </a:lnTo>
                  <a:lnTo>
                    <a:pt x="5689" y="8041"/>
                  </a:lnTo>
                  <a:lnTo>
                    <a:pt x="5860" y="7955"/>
                  </a:lnTo>
                  <a:lnTo>
                    <a:pt x="6031" y="7784"/>
                  </a:lnTo>
                  <a:lnTo>
                    <a:pt x="6160" y="7570"/>
                  </a:lnTo>
                  <a:lnTo>
                    <a:pt x="6245" y="7357"/>
                  </a:lnTo>
                  <a:lnTo>
                    <a:pt x="6288" y="7143"/>
                  </a:lnTo>
                  <a:lnTo>
                    <a:pt x="6288" y="6886"/>
                  </a:lnTo>
                  <a:lnTo>
                    <a:pt x="6288" y="6672"/>
                  </a:lnTo>
                  <a:lnTo>
                    <a:pt x="6160" y="6373"/>
                  </a:lnTo>
                  <a:lnTo>
                    <a:pt x="6031" y="6116"/>
                  </a:lnTo>
                  <a:lnTo>
                    <a:pt x="5860" y="5860"/>
                  </a:lnTo>
                  <a:lnTo>
                    <a:pt x="5646" y="5646"/>
                  </a:lnTo>
                  <a:lnTo>
                    <a:pt x="5219" y="5261"/>
                  </a:lnTo>
                  <a:lnTo>
                    <a:pt x="4705" y="4919"/>
                  </a:lnTo>
                  <a:lnTo>
                    <a:pt x="4235" y="4534"/>
                  </a:lnTo>
                  <a:lnTo>
                    <a:pt x="3978" y="4320"/>
                  </a:lnTo>
                  <a:lnTo>
                    <a:pt x="3807" y="4063"/>
                  </a:lnTo>
                  <a:lnTo>
                    <a:pt x="3593" y="3807"/>
                  </a:lnTo>
                  <a:lnTo>
                    <a:pt x="3465" y="3507"/>
                  </a:lnTo>
                  <a:lnTo>
                    <a:pt x="3251" y="2866"/>
                  </a:lnTo>
                  <a:lnTo>
                    <a:pt x="3123" y="2310"/>
                  </a:lnTo>
                  <a:lnTo>
                    <a:pt x="2952" y="1711"/>
                  </a:lnTo>
                  <a:lnTo>
                    <a:pt x="2738" y="1155"/>
                  </a:lnTo>
                  <a:lnTo>
                    <a:pt x="2610" y="898"/>
                  </a:lnTo>
                  <a:lnTo>
                    <a:pt x="2439" y="642"/>
                  </a:lnTo>
                  <a:lnTo>
                    <a:pt x="2268" y="471"/>
                  </a:lnTo>
                  <a:lnTo>
                    <a:pt x="2054" y="299"/>
                  </a:lnTo>
                  <a:lnTo>
                    <a:pt x="1840" y="171"/>
                  </a:lnTo>
                  <a:lnTo>
                    <a:pt x="1626" y="86"/>
                  </a:lnTo>
                  <a:lnTo>
                    <a:pt x="1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3682200" y="2709925"/>
              <a:ext cx="73825" cy="108025"/>
            </a:xfrm>
            <a:custGeom>
              <a:avLst/>
              <a:gdLst/>
              <a:ahLst/>
              <a:cxnLst/>
              <a:rect l="l" t="t" r="r" b="b"/>
              <a:pathLst>
                <a:path w="2953" h="4321" extrusionOk="0">
                  <a:moveTo>
                    <a:pt x="600" y="129"/>
                  </a:moveTo>
                  <a:lnTo>
                    <a:pt x="685" y="172"/>
                  </a:lnTo>
                  <a:lnTo>
                    <a:pt x="942" y="257"/>
                  </a:lnTo>
                  <a:lnTo>
                    <a:pt x="1113" y="471"/>
                  </a:lnTo>
                  <a:lnTo>
                    <a:pt x="1241" y="728"/>
                  </a:lnTo>
                  <a:lnTo>
                    <a:pt x="1327" y="984"/>
                  </a:lnTo>
                  <a:lnTo>
                    <a:pt x="1455" y="1540"/>
                  </a:lnTo>
                  <a:lnTo>
                    <a:pt x="1541" y="1840"/>
                  </a:lnTo>
                  <a:lnTo>
                    <a:pt x="1669" y="2096"/>
                  </a:lnTo>
                  <a:lnTo>
                    <a:pt x="1840" y="2353"/>
                  </a:lnTo>
                  <a:lnTo>
                    <a:pt x="2054" y="2567"/>
                  </a:lnTo>
                  <a:lnTo>
                    <a:pt x="2524" y="2995"/>
                  </a:lnTo>
                  <a:lnTo>
                    <a:pt x="2695" y="3251"/>
                  </a:lnTo>
                  <a:lnTo>
                    <a:pt x="2781" y="3380"/>
                  </a:lnTo>
                  <a:lnTo>
                    <a:pt x="2824" y="3508"/>
                  </a:lnTo>
                  <a:lnTo>
                    <a:pt x="2824" y="3764"/>
                  </a:lnTo>
                  <a:lnTo>
                    <a:pt x="2738" y="3978"/>
                  </a:lnTo>
                  <a:lnTo>
                    <a:pt x="2695" y="4064"/>
                  </a:lnTo>
                  <a:lnTo>
                    <a:pt x="2610" y="4149"/>
                  </a:lnTo>
                  <a:lnTo>
                    <a:pt x="2396" y="4192"/>
                  </a:lnTo>
                  <a:lnTo>
                    <a:pt x="2182" y="4192"/>
                  </a:lnTo>
                  <a:lnTo>
                    <a:pt x="2011" y="4107"/>
                  </a:lnTo>
                  <a:lnTo>
                    <a:pt x="1883" y="4021"/>
                  </a:lnTo>
                  <a:lnTo>
                    <a:pt x="1712" y="3850"/>
                  </a:lnTo>
                  <a:lnTo>
                    <a:pt x="642" y="2524"/>
                  </a:lnTo>
                  <a:lnTo>
                    <a:pt x="471" y="2310"/>
                  </a:lnTo>
                  <a:lnTo>
                    <a:pt x="300" y="2011"/>
                  </a:lnTo>
                  <a:lnTo>
                    <a:pt x="215" y="1712"/>
                  </a:lnTo>
                  <a:lnTo>
                    <a:pt x="172" y="1412"/>
                  </a:lnTo>
                  <a:lnTo>
                    <a:pt x="129" y="856"/>
                  </a:lnTo>
                  <a:lnTo>
                    <a:pt x="172" y="557"/>
                  </a:lnTo>
                  <a:lnTo>
                    <a:pt x="215" y="428"/>
                  </a:lnTo>
                  <a:lnTo>
                    <a:pt x="258" y="300"/>
                  </a:lnTo>
                  <a:lnTo>
                    <a:pt x="343" y="215"/>
                  </a:lnTo>
                  <a:lnTo>
                    <a:pt x="471" y="172"/>
                  </a:lnTo>
                  <a:lnTo>
                    <a:pt x="600" y="129"/>
                  </a:lnTo>
                  <a:close/>
                  <a:moveTo>
                    <a:pt x="514" y="1"/>
                  </a:moveTo>
                  <a:lnTo>
                    <a:pt x="386" y="43"/>
                  </a:lnTo>
                  <a:lnTo>
                    <a:pt x="258" y="129"/>
                  </a:lnTo>
                  <a:lnTo>
                    <a:pt x="172" y="215"/>
                  </a:lnTo>
                  <a:lnTo>
                    <a:pt x="86" y="343"/>
                  </a:lnTo>
                  <a:lnTo>
                    <a:pt x="44" y="599"/>
                  </a:lnTo>
                  <a:lnTo>
                    <a:pt x="1" y="899"/>
                  </a:lnTo>
                  <a:lnTo>
                    <a:pt x="1" y="1155"/>
                  </a:lnTo>
                  <a:lnTo>
                    <a:pt x="44" y="1498"/>
                  </a:lnTo>
                  <a:lnTo>
                    <a:pt x="86" y="1840"/>
                  </a:lnTo>
                  <a:lnTo>
                    <a:pt x="215" y="2139"/>
                  </a:lnTo>
                  <a:lnTo>
                    <a:pt x="386" y="2396"/>
                  </a:lnTo>
                  <a:lnTo>
                    <a:pt x="771" y="2866"/>
                  </a:lnTo>
                  <a:lnTo>
                    <a:pt x="1113" y="3337"/>
                  </a:lnTo>
                  <a:lnTo>
                    <a:pt x="1626" y="3978"/>
                  </a:lnTo>
                  <a:lnTo>
                    <a:pt x="1797" y="4149"/>
                  </a:lnTo>
                  <a:lnTo>
                    <a:pt x="2011" y="4278"/>
                  </a:lnTo>
                  <a:lnTo>
                    <a:pt x="2268" y="4321"/>
                  </a:lnTo>
                  <a:lnTo>
                    <a:pt x="2482" y="4321"/>
                  </a:lnTo>
                  <a:lnTo>
                    <a:pt x="2610" y="4278"/>
                  </a:lnTo>
                  <a:lnTo>
                    <a:pt x="2738" y="4192"/>
                  </a:lnTo>
                  <a:lnTo>
                    <a:pt x="2824" y="4107"/>
                  </a:lnTo>
                  <a:lnTo>
                    <a:pt x="2867" y="4021"/>
                  </a:lnTo>
                  <a:lnTo>
                    <a:pt x="2952" y="3764"/>
                  </a:lnTo>
                  <a:lnTo>
                    <a:pt x="2952" y="3508"/>
                  </a:lnTo>
                  <a:lnTo>
                    <a:pt x="2824" y="3208"/>
                  </a:lnTo>
                  <a:lnTo>
                    <a:pt x="2653" y="2952"/>
                  </a:lnTo>
                  <a:lnTo>
                    <a:pt x="2439" y="2781"/>
                  </a:lnTo>
                  <a:lnTo>
                    <a:pt x="2225" y="2567"/>
                  </a:lnTo>
                  <a:lnTo>
                    <a:pt x="1968" y="2353"/>
                  </a:lnTo>
                  <a:lnTo>
                    <a:pt x="1797" y="2096"/>
                  </a:lnTo>
                  <a:lnTo>
                    <a:pt x="1626" y="1797"/>
                  </a:lnTo>
                  <a:lnTo>
                    <a:pt x="1541" y="1455"/>
                  </a:lnTo>
                  <a:lnTo>
                    <a:pt x="1412" y="856"/>
                  </a:lnTo>
                  <a:lnTo>
                    <a:pt x="1327" y="557"/>
                  </a:lnTo>
                  <a:lnTo>
                    <a:pt x="1156" y="300"/>
                  </a:lnTo>
                  <a:lnTo>
                    <a:pt x="942" y="129"/>
                  </a:lnTo>
                  <a:lnTo>
                    <a:pt x="728" y="43"/>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3569950" y="2564500"/>
              <a:ext cx="389225" cy="402075"/>
            </a:xfrm>
            <a:custGeom>
              <a:avLst/>
              <a:gdLst/>
              <a:ahLst/>
              <a:cxnLst/>
              <a:rect l="l" t="t" r="r" b="b"/>
              <a:pathLst>
                <a:path w="15569" h="16083" extrusionOk="0">
                  <a:moveTo>
                    <a:pt x="4063" y="129"/>
                  </a:moveTo>
                  <a:lnTo>
                    <a:pt x="4491" y="172"/>
                  </a:lnTo>
                  <a:lnTo>
                    <a:pt x="4876" y="215"/>
                  </a:lnTo>
                  <a:lnTo>
                    <a:pt x="5304" y="300"/>
                  </a:lnTo>
                  <a:lnTo>
                    <a:pt x="5689" y="429"/>
                  </a:lnTo>
                  <a:lnTo>
                    <a:pt x="6073" y="600"/>
                  </a:lnTo>
                  <a:lnTo>
                    <a:pt x="6458" y="814"/>
                  </a:lnTo>
                  <a:lnTo>
                    <a:pt x="6801" y="1070"/>
                  </a:lnTo>
                  <a:lnTo>
                    <a:pt x="7143" y="1370"/>
                  </a:lnTo>
                  <a:lnTo>
                    <a:pt x="7442" y="1669"/>
                  </a:lnTo>
                  <a:lnTo>
                    <a:pt x="7741" y="2011"/>
                  </a:lnTo>
                  <a:lnTo>
                    <a:pt x="7998" y="2353"/>
                  </a:lnTo>
                  <a:lnTo>
                    <a:pt x="8212" y="2738"/>
                  </a:lnTo>
                  <a:lnTo>
                    <a:pt x="8426" y="3123"/>
                  </a:lnTo>
                  <a:lnTo>
                    <a:pt x="8597" y="3551"/>
                  </a:lnTo>
                  <a:lnTo>
                    <a:pt x="8725" y="4021"/>
                  </a:lnTo>
                  <a:lnTo>
                    <a:pt x="8854" y="4449"/>
                  </a:lnTo>
                  <a:lnTo>
                    <a:pt x="8896" y="4920"/>
                  </a:lnTo>
                  <a:lnTo>
                    <a:pt x="9025" y="6032"/>
                  </a:lnTo>
                  <a:lnTo>
                    <a:pt x="9110" y="6588"/>
                  </a:lnTo>
                  <a:lnTo>
                    <a:pt x="9196" y="7144"/>
                  </a:lnTo>
                  <a:lnTo>
                    <a:pt x="9324" y="7571"/>
                  </a:lnTo>
                  <a:lnTo>
                    <a:pt x="9495" y="7999"/>
                  </a:lnTo>
                  <a:lnTo>
                    <a:pt x="9666" y="8384"/>
                  </a:lnTo>
                  <a:lnTo>
                    <a:pt x="9880" y="8812"/>
                  </a:lnTo>
                  <a:lnTo>
                    <a:pt x="10137" y="9197"/>
                  </a:lnTo>
                  <a:lnTo>
                    <a:pt x="10393" y="9539"/>
                  </a:lnTo>
                  <a:lnTo>
                    <a:pt x="10693" y="9924"/>
                  </a:lnTo>
                  <a:lnTo>
                    <a:pt x="10992" y="10223"/>
                  </a:lnTo>
                  <a:lnTo>
                    <a:pt x="11334" y="10565"/>
                  </a:lnTo>
                  <a:lnTo>
                    <a:pt x="11676" y="10822"/>
                  </a:lnTo>
                  <a:lnTo>
                    <a:pt x="12061" y="11078"/>
                  </a:lnTo>
                  <a:lnTo>
                    <a:pt x="12446" y="11335"/>
                  </a:lnTo>
                  <a:lnTo>
                    <a:pt x="13302" y="11806"/>
                  </a:lnTo>
                  <a:lnTo>
                    <a:pt x="13729" y="12062"/>
                  </a:lnTo>
                  <a:lnTo>
                    <a:pt x="14114" y="12319"/>
                  </a:lnTo>
                  <a:lnTo>
                    <a:pt x="14499" y="12575"/>
                  </a:lnTo>
                  <a:lnTo>
                    <a:pt x="14841" y="12918"/>
                  </a:lnTo>
                  <a:lnTo>
                    <a:pt x="15012" y="13131"/>
                  </a:lnTo>
                  <a:lnTo>
                    <a:pt x="15141" y="13345"/>
                  </a:lnTo>
                  <a:lnTo>
                    <a:pt x="15269" y="13559"/>
                  </a:lnTo>
                  <a:lnTo>
                    <a:pt x="15355" y="13816"/>
                  </a:lnTo>
                  <a:lnTo>
                    <a:pt x="15397" y="14072"/>
                  </a:lnTo>
                  <a:lnTo>
                    <a:pt x="15440" y="14329"/>
                  </a:lnTo>
                  <a:lnTo>
                    <a:pt x="15440" y="14586"/>
                  </a:lnTo>
                  <a:lnTo>
                    <a:pt x="15397" y="14842"/>
                  </a:lnTo>
                  <a:lnTo>
                    <a:pt x="15355" y="15099"/>
                  </a:lnTo>
                  <a:lnTo>
                    <a:pt x="15226" y="15313"/>
                  </a:lnTo>
                  <a:lnTo>
                    <a:pt x="15098" y="15527"/>
                  </a:lnTo>
                  <a:lnTo>
                    <a:pt x="14927" y="15698"/>
                  </a:lnTo>
                  <a:lnTo>
                    <a:pt x="14670" y="15826"/>
                  </a:lnTo>
                  <a:lnTo>
                    <a:pt x="14328" y="15954"/>
                  </a:lnTo>
                  <a:lnTo>
                    <a:pt x="13687" y="15954"/>
                  </a:lnTo>
                  <a:lnTo>
                    <a:pt x="13387" y="15869"/>
                  </a:lnTo>
                  <a:lnTo>
                    <a:pt x="13045" y="15740"/>
                  </a:lnTo>
                  <a:lnTo>
                    <a:pt x="12446" y="15441"/>
                  </a:lnTo>
                  <a:lnTo>
                    <a:pt x="11805" y="15099"/>
                  </a:lnTo>
                  <a:lnTo>
                    <a:pt x="11206" y="14799"/>
                  </a:lnTo>
                  <a:lnTo>
                    <a:pt x="10907" y="14714"/>
                  </a:lnTo>
                  <a:lnTo>
                    <a:pt x="10564" y="14628"/>
                  </a:lnTo>
                  <a:lnTo>
                    <a:pt x="9923" y="14586"/>
                  </a:lnTo>
                  <a:lnTo>
                    <a:pt x="9281" y="14586"/>
                  </a:lnTo>
                  <a:lnTo>
                    <a:pt x="8640" y="14628"/>
                  </a:lnTo>
                  <a:lnTo>
                    <a:pt x="7913" y="14714"/>
                  </a:lnTo>
                  <a:lnTo>
                    <a:pt x="7228" y="14714"/>
                  </a:lnTo>
                  <a:lnTo>
                    <a:pt x="6843" y="14671"/>
                  </a:lnTo>
                  <a:lnTo>
                    <a:pt x="6501" y="14586"/>
                  </a:lnTo>
                  <a:lnTo>
                    <a:pt x="6202" y="14457"/>
                  </a:lnTo>
                  <a:lnTo>
                    <a:pt x="5860" y="14329"/>
                  </a:lnTo>
                  <a:lnTo>
                    <a:pt x="5860" y="14329"/>
                  </a:lnTo>
                  <a:lnTo>
                    <a:pt x="5817" y="14286"/>
                  </a:lnTo>
                  <a:lnTo>
                    <a:pt x="5774" y="14329"/>
                  </a:lnTo>
                  <a:lnTo>
                    <a:pt x="5774" y="14329"/>
                  </a:lnTo>
                  <a:lnTo>
                    <a:pt x="5346" y="14115"/>
                  </a:lnTo>
                  <a:lnTo>
                    <a:pt x="4619" y="13645"/>
                  </a:lnTo>
                  <a:lnTo>
                    <a:pt x="3935" y="13089"/>
                  </a:lnTo>
                  <a:lnTo>
                    <a:pt x="3293" y="12490"/>
                  </a:lnTo>
                  <a:lnTo>
                    <a:pt x="2695" y="11848"/>
                  </a:lnTo>
                  <a:lnTo>
                    <a:pt x="2181" y="11164"/>
                  </a:lnTo>
                  <a:lnTo>
                    <a:pt x="1711" y="10437"/>
                  </a:lnTo>
                  <a:lnTo>
                    <a:pt x="1283" y="9667"/>
                  </a:lnTo>
                  <a:lnTo>
                    <a:pt x="898" y="8897"/>
                  </a:lnTo>
                  <a:lnTo>
                    <a:pt x="599" y="8085"/>
                  </a:lnTo>
                  <a:lnTo>
                    <a:pt x="385" y="7229"/>
                  </a:lnTo>
                  <a:lnTo>
                    <a:pt x="214" y="6374"/>
                  </a:lnTo>
                  <a:lnTo>
                    <a:pt x="128" y="5518"/>
                  </a:lnTo>
                  <a:lnTo>
                    <a:pt x="128" y="4620"/>
                  </a:lnTo>
                  <a:lnTo>
                    <a:pt x="171" y="4107"/>
                  </a:lnTo>
                  <a:lnTo>
                    <a:pt x="214" y="3636"/>
                  </a:lnTo>
                  <a:lnTo>
                    <a:pt x="342" y="3123"/>
                  </a:lnTo>
                  <a:lnTo>
                    <a:pt x="470" y="2653"/>
                  </a:lnTo>
                  <a:lnTo>
                    <a:pt x="642" y="2225"/>
                  </a:lnTo>
                  <a:lnTo>
                    <a:pt x="855" y="1840"/>
                  </a:lnTo>
                  <a:lnTo>
                    <a:pt x="1112" y="1455"/>
                  </a:lnTo>
                  <a:lnTo>
                    <a:pt x="1454" y="1113"/>
                  </a:lnTo>
                  <a:lnTo>
                    <a:pt x="1754" y="899"/>
                  </a:lnTo>
                  <a:lnTo>
                    <a:pt x="2096" y="642"/>
                  </a:lnTo>
                  <a:lnTo>
                    <a:pt x="2481" y="471"/>
                  </a:lnTo>
                  <a:lnTo>
                    <a:pt x="2866" y="343"/>
                  </a:lnTo>
                  <a:lnTo>
                    <a:pt x="3251" y="258"/>
                  </a:lnTo>
                  <a:lnTo>
                    <a:pt x="3636" y="172"/>
                  </a:lnTo>
                  <a:lnTo>
                    <a:pt x="4063" y="129"/>
                  </a:lnTo>
                  <a:close/>
                  <a:moveTo>
                    <a:pt x="4277" y="1"/>
                  </a:moveTo>
                  <a:lnTo>
                    <a:pt x="3892" y="44"/>
                  </a:lnTo>
                  <a:lnTo>
                    <a:pt x="3464" y="86"/>
                  </a:lnTo>
                  <a:lnTo>
                    <a:pt x="3037" y="172"/>
                  </a:lnTo>
                  <a:lnTo>
                    <a:pt x="2652" y="258"/>
                  </a:lnTo>
                  <a:lnTo>
                    <a:pt x="2310" y="429"/>
                  </a:lnTo>
                  <a:lnTo>
                    <a:pt x="1925" y="600"/>
                  </a:lnTo>
                  <a:lnTo>
                    <a:pt x="1583" y="856"/>
                  </a:lnTo>
                  <a:lnTo>
                    <a:pt x="1283" y="1113"/>
                  </a:lnTo>
                  <a:lnTo>
                    <a:pt x="1027" y="1412"/>
                  </a:lnTo>
                  <a:lnTo>
                    <a:pt x="770" y="1712"/>
                  </a:lnTo>
                  <a:lnTo>
                    <a:pt x="513" y="2182"/>
                  </a:lnTo>
                  <a:lnTo>
                    <a:pt x="342" y="2653"/>
                  </a:lnTo>
                  <a:lnTo>
                    <a:pt x="171" y="3166"/>
                  </a:lnTo>
                  <a:lnTo>
                    <a:pt x="86" y="3636"/>
                  </a:lnTo>
                  <a:lnTo>
                    <a:pt x="0" y="4577"/>
                  </a:lnTo>
                  <a:lnTo>
                    <a:pt x="0" y="5518"/>
                  </a:lnTo>
                  <a:lnTo>
                    <a:pt x="86" y="6374"/>
                  </a:lnTo>
                  <a:lnTo>
                    <a:pt x="257" y="7229"/>
                  </a:lnTo>
                  <a:lnTo>
                    <a:pt x="470" y="8085"/>
                  </a:lnTo>
                  <a:lnTo>
                    <a:pt x="770" y="8940"/>
                  </a:lnTo>
                  <a:lnTo>
                    <a:pt x="1155" y="9753"/>
                  </a:lnTo>
                  <a:lnTo>
                    <a:pt x="1583" y="10522"/>
                  </a:lnTo>
                  <a:lnTo>
                    <a:pt x="2053" y="11250"/>
                  </a:lnTo>
                  <a:lnTo>
                    <a:pt x="2609" y="11934"/>
                  </a:lnTo>
                  <a:lnTo>
                    <a:pt x="3208" y="12575"/>
                  </a:lnTo>
                  <a:lnTo>
                    <a:pt x="3849" y="13174"/>
                  </a:lnTo>
                  <a:lnTo>
                    <a:pt x="4534" y="13730"/>
                  </a:lnTo>
                  <a:lnTo>
                    <a:pt x="5304" y="14201"/>
                  </a:lnTo>
                  <a:lnTo>
                    <a:pt x="6073" y="14628"/>
                  </a:lnTo>
                  <a:lnTo>
                    <a:pt x="6116" y="14628"/>
                  </a:lnTo>
                  <a:lnTo>
                    <a:pt x="6142" y="14603"/>
                  </a:lnTo>
                  <a:lnTo>
                    <a:pt x="6416" y="14671"/>
                  </a:lnTo>
                  <a:lnTo>
                    <a:pt x="6715" y="14757"/>
                  </a:lnTo>
                  <a:lnTo>
                    <a:pt x="7014" y="14799"/>
                  </a:lnTo>
                  <a:lnTo>
                    <a:pt x="7699" y="14842"/>
                  </a:lnTo>
                  <a:lnTo>
                    <a:pt x="8340" y="14799"/>
                  </a:lnTo>
                  <a:lnTo>
                    <a:pt x="9025" y="14757"/>
                  </a:lnTo>
                  <a:lnTo>
                    <a:pt x="9709" y="14714"/>
                  </a:lnTo>
                  <a:lnTo>
                    <a:pt x="10051" y="14714"/>
                  </a:lnTo>
                  <a:lnTo>
                    <a:pt x="10393" y="14757"/>
                  </a:lnTo>
                  <a:lnTo>
                    <a:pt x="10735" y="14799"/>
                  </a:lnTo>
                  <a:lnTo>
                    <a:pt x="11078" y="14885"/>
                  </a:lnTo>
                  <a:lnTo>
                    <a:pt x="11377" y="15056"/>
                  </a:lnTo>
                  <a:lnTo>
                    <a:pt x="11719" y="15184"/>
                  </a:lnTo>
                  <a:lnTo>
                    <a:pt x="12361" y="15569"/>
                  </a:lnTo>
                  <a:lnTo>
                    <a:pt x="13002" y="15869"/>
                  </a:lnTo>
                  <a:lnTo>
                    <a:pt x="13344" y="15997"/>
                  </a:lnTo>
                  <a:lnTo>
                    <a:pt x="13687" y="16083"/>
                  </a:lnTo>
                  <a:lnTo>
                    <a:pt x="14328" y="16083"/>
                  </a:lnTo>
                  <a:lnTo>
                    <a:pt x="14670" y="15997"/>
                  </a:lnTo>
                  <a:lnTo>
                    <a:pt x="14927" y="15826"/>
                  </a:lnTo>
                  <a:lnTo>
                    <a:pt x="15141" y="15655"/>
                  </a:lnTo>
                  <a:lnTo>
                    <a:pt x="15312" y="15484"/>
                  </a:lnTo>
                  <a:lnTo>
                    <a:pt x="15397" y="15270"/>
                  </a:lnTo>
                  <a:lnTo>
                    <a:pt x="15483" y="15056"/>
                  </a:lnTo>
                  <a:lnTo>
                    <a:pt x="15568" y="14757"/>
                  </a:lnTo>
                  <a:lnTo>
                    <a:pt x="15568" y="14457"/>
                  </a:lnTo>
                  <a:lnTo>
                    <a:pt x="15568" y="14158"/>
                  </a:lnTo>
                  <a:lnTo>
                    <a:pt x="15483" y="13859"/>
                  </a:lnTo>
                  <a:lnTo>
                    <a:pt x="15397" y="13602"/>
                  </a:lnTo>
                  <a:lnTo>
                    <a:pt x="15269" y="13303"/>
                  </a:lnTo>
                  <a:lnTo>
                    <a:pt x="15098" y="13046"/>
                  </a:lnTo>
                  <a:lnTo>
                    <a:pt x="14965" y="12880"/>
                  </a:lnTo>
                  <a:lnTo>
                    <a:pt x="14965" y="12880"/>
                  </a:lnTo>
                  <a:lnTo>
                    <a:pt x="14970" y="12875"/>
                  </a:lnTo>
                  <a:lnTo>
                    <a:pt x="14927" y="12832"/>
                  </a:lnTo>
                  <a:lnTo>
                    <a:pt x="14585" y="12490"/>
                  </a:lnTo>
                  <a:lnTo>
                    <a:pt x="14200" y="12190"/>
                  </a:lnTo>
                  <a:lnTo>
                    <a:pt x="13815" y="11934"/>
                  </a:lnTo>
                  <a:lnTo>
                    <a:pt x="13387" y="11677"/>
                  </a:lnTo>
                  <a:lnTo>
                    <a:pt x="12532" y="11207"/>
                  </a:lnTo>
                  <a:lnTo>
                    <a:pt x="12104" y="10950"/>
                  </a:lnTo>
                  <a:lnTo>
                    <a:pt x="11719" y="10694"/>
                  </a:lnTo>
                  <a:lnTo>
                    <a:pt x="11334" y="10394"/>
                  </a:lnTo>
                  <a:lnTo>
                    <a:pt x="10992" y="10052"/>
                  </a:lnTo>
                  <a:lnTo>
                    <a:pt x="10693" y="9710"/>
                  </a:lnTo>
                  <a:lnTo>
                    <a:pt x="10393" y="9325"/>
                  </a:lnTo>
                  <a:lnTo>
                    <a:pt x="10137" y="8940"/>
                  </a:lnTo>
                  <a:lnTo>
                    <a:pt x="9880" y="8512"/>
                  </a:lnTo>
                  <a:lnTo>
                    <a:pt x="9666" y="8085"/>
                  </a:lnTo>
                  <a:lnTo>
                    <a:pt x="9495" y="7657"/>
                  </a:lnTo>
                  <a:lnTo>
                    <a:pt x="9367" y="7144"/>
                  </a:lnTo>
                  <a:lnTo>
                    <a:pt x="9238" y="6588"/>
                  </a:lnTo>
                  <a:lnTo>
                    <a:pt x="9110" y="5518"/>
                  </a:lnTo>
                  <a:lnTo>
                    <a:pt x="8982" y="4535"/>
                  </a:lnTo>
                  <a:lnTo>
                    <a:pt x="8854" y="4064"/>
                  </a:lnTo>
                  <a:lnTo>
                    <a:pt x="8725" y="3594"/>
                  </a:lnTo>
                  <a:lnTo>
                    <a:pt x="8554" y="3166"/>
                  </a:lnTo>
                  <a:lnTo>
                    <a:pt x="8383" y="2781"/>
                  </a:lnTo>
                  <a:lnTo>
                    <a:pt x="8126" y="2396"/>
                  </a:lnTo>
                  <a:lnTo>
                    <a:pt x="7913" y="2011"/>
                  </a:lnTo>
                  <a:lnTo>
                    <a:pt x="7613" y="1669"/>
                  </a:lnTo>
                  <a:lnTo>
                    <a:pt x="7314" y="1370"/>
                  </a:lnTo>
                  <a:lnTo>
                    <a:pt x="6972" y="1070"/>
                  </a:lnTo>
                  <a:lnTo>
                    <a:pt x="6629" y="814"/>
                  </a:lnTo>
                  <a:lnTo>
                    <a:pt x="6287" y="557"/>
                  </a:lnTo>
                  <a:lnTo>
                    <a:pt x="5902" y="386"/>
                  </a:lnTo>
                  <a:lnTo>
                    <a:pt x="5517" y="258"/>
                  </a:lnTo>
                  <a:lnTo>
                    <a:pt x="5132" y="129"/>
                  </a:lnTo>
                  <a:lnTo>
                    <a:pt x="4705" y="44"/>
                  </a:lnTo>
                  <a:lnTo>
                    <a:pt x="4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3521825" y="2429775"/>
              <a:ext cx="582775" cy="591325"/>
            </a:xfrm>
            <a:custGeom>
              <a:avLst/>
              <a:gdLst/>
              <a:ahLst/>
              <a:cxnLst/>
              <a:rect l="l" t="t" r="r" b="b"/>
              <a:pathLst>
                <a:path w="23311" h="23653" extrusionOk="0">
                  <a:moveTo>
                    <a:pt x="3721" y="129"/>
                  </a:moveTo>
                  <a:lnTo>
                    <a:pt x="4748" y="257"/>
                  </a:lnTo>
                  <a:lnTo>
                    <a:pt x="5732" y="386"/>
                  </a:lnTo>
                  <a:lnTo>
                    <a:pt x="6202" y="514"/>
                  </a:lnTo>
                  <a:lnTo>
                    <a:pt x="6673" y="685"/>
                  </a:lnTo>
                  <a:lnTo>
                    <a:pt x="7143" y="856"/>
                  </a:lnTo>
                  <a:lnTo>
                    <a:pt x="7571" y="1070"/>
                  </a:lnTo>
                  <a:lnTo>
                    <a:pt x="7998" y="1327"/>
                  </a:lnTo>
                  <a:lnTo>
                    <a:pt x="8383" y="1626"/>
                  </a:lnTo>
                  <a:lnTo>
                    <a:pt x="8683" y="1883"/>
                  </a:lnTo>
                  <a:lnTo>
                    <a:pt x="8982" y="2225"/>
                  </a:lnTo>
                  <a:lnTo>
                    <a:pt x="9239" y="2567"/>
                  </a:lnTo>
                  <a:lnTo>
                    <a:pt x="9495" y="2909"/>
                  </a:lnTo>
                  <a:lnTo>
                    <a:pt x="9666" y="3337"/>
                  </a:lnTo>
                  <a:lnTo>
                    <a:pt x="9795" y="3765"/>
                  </a:lnTo>
                  <a:lnTo>
                    <a:pt x="9880" y="4192"/>
                  </a:lnTo>
                  <a:lnTo>
                    <a:pt x="9923" y="4620"/>
                  </a:lnTo>
                  <a:lnTo>
                    <a:pt x="10009" y="5433"/>
                  </a:lnTo>
                  <a:lnTo>
                    <a:pt x="10094" y="5860"/>
                  </a:lnTo>
                  <a:lnTo>
                    <a:pt x="10265" y="6245"/>
                  </a:lnTo>
                  <a:lnTo>
                    <a:pt x="10479" y="6588"/>
                  </a:lnTo>
                  <a:lnTo>
                    <a:pt x="10779" y="6844"/>
                  </a:lnTo>
                  <a:lnTo>
                    <a:pt x="11078" y="7101"/>
                  </a:lnTo>
                  <a:lnTo>
                    <a:pt x="11463" y="7272"/>
                  </a:lnTo>
                  <a:lnTo>
                    <a:pt x="12275" y="7528"/>
                  </a:lnTo>
                  <a:lnTo>
                    <a:pt x="12660" y="7700"/>
                  </a:lnTo>
                  <a:lnTo>
                    <a:pt x="13003" y="7871"/>
                  </a:lnTo>
                  <a:lnTo>
                    <a:pt x="13302" y="8084"/>
                  </a:lnTo>
                  <a:lnTo>
                    <a:pt x="13601" y="8341"/>
                  </a:lnTo>
                  <a:lnTo>
                    <a:pt x="13858" y="8598"/>
                  </a:lnTo>
                  <a:lnTo>
                    <a:pt x="14072" y="8897"/>
                  </a:lnTo>
                  <a:lnTo>
                    <a:pt x="14500" y="9539"/>
                  </a:lnTo>
                  <a:lnTo>
                    <a:pt x="14884" y="10223"/>
                  </a:lnTo>
                  <a:lnTo>
                    <a:pt x="15184" y="10907"/>
                  </a:lnTo>
                  <a:lnTo>
                    <a:pt x="15483" y="11634"/>
                  </a:lnTo>
                  <a:lnTo>
                    <a:pt x="15825" y="12404"/>
                  </a:lnTo>
                  <a:lnTo>
                    <a:pt x="16168" y="13131"/>
                  </a:lnTo>
                  <a:lnTo>
                    <a:pt x="16595" y="13858"/>
                  </a:lnTo>
                  <a:lnTo>
                    <a:pt x="17066" y="14543"/>
                  </a:lnTo>
                  <a:lnTo>
                    <a:pt x="17365" y="14928"/>
                  </a:lnTo>
                  <a:lnTo>
                    <a:pt x="17665" y="15270"/>
                  </a:lnTo>
                  <a:lnTo>
                    <a:pt x="18007" y="15612"/>
                  </a:lnTo>
                  <a:lnTo>
                    <a:pt x="18349" y="15911"/>
                  </a:lnTo>
                  <a:lnTo>
                    <a:pt x="18777" y="16211"/>
                  </a:lnTo>
                  <a:lnTo>
                    <a:pt x="19162" y="16467"/>
                  </a:lnTo>
                  <a:lnTo>
                    <a:pt x="20017" y="16981"/>
                  </a:lnTo>
                  <a:lnTo>
                    <a:pt x="20872" y="17451"/>
                  </a:lnTo>
                  <a:lnTo>
                    <a:pt x="21300" y="17751"/>
                  </a:lnTo>
                  <a:lnTo>
                    <a:pt x="21685" y="18007"/>
                  </a:lnTo>
                  <a:lnTo>
                    <a:pt x="21685" y="18007"/>
                  </a:lnTo>
                  <a:lnTo>
                    <a:pt x="21728" y="18050"/>
                  </a:lnTo>
                  <a:lnTo>
                    <a:pt x="21731" y="18047"/>
                  </a:lnTo>
                  <a:lnTo>
                    <a:pt x="22027" y="18307"/>
                  </a:lnTo>
                  <a:lnTo>
                    <a:pt x="22369" y="18649"/>
                  </a:lnTo>
                  <a:lnTo>
                    <a:pt x="22626" y="19034"/>
                  </a:lnTo>
                  <a:lnTo>
                    <a:pt x="22883" y="19419"/>
                  </a:lnTo>
                  <a:lnTo>
                    <a:pt x="23054" y="19804"/>
                  </a:lnTo>
                  <a:lnTo>
                    <a:pt x="23182" y="20274"/>
                  </a:lnTo>
                  <a:lnTo>
                    <a:pt x="23182" y="20702"/>
                  </a:lnTo>
                  <a:lnTo>
                    <a:pt x="23096" y="21172"/>
                  </a:lnTo>
                  <a:lnTo>
                    <a:pt x="22968" y="21557"/>
                  </a:lnTo>
                  <a:lnTo>
                    <a:pt x="22712" y="21942"/>
                  </a:lnTo>
                  <a:lnTo>
                    <a:pt x="22455" y="22241"/>
                  </a:lnTo>
                  <a:lnTo>
                    <a:pt x="22155" y="22541"/>
                  </a:lnTo>
                  <a:lnTo>
                    <a:pt x="21813" y="22797"/>
                  </a:lnTo>
                  <a:lnTo>
                    <a:pt x="21428" y="23011"/>
                  </a:lnTo>
                  <a:lnTo>
                    <a:pt x="21001" y="23140"/>
                  </a:lnTo>
                  <a:lnTo>
                    <a:pt x="20616" y="23268"/>
                  </a:lnTo>
                  <a:lnTo>
                    <a:pt x="20060" y="23353"/>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7"/>
                  </a:lnTo>
                  <a:lnTo>
                    <a:pt x="5176" y="22584"/>
                  </a:lnTo>
                  <a:lnTo>
                    <a:pt x="4748" y="22370"/>
                  </a:lnTo>
                  <a:lnTo>
                    <a:pt x="3978" y="21857"/>
                  </a:lnTo>
                  <a:lnTo>
                    <a:pt x="3208" y="21300"/>
                  </a:lnTo>
                  <a:lnTo>
                    <a:pt x="3037" y="21087"/>
                  </a:lnTo>
                  <a:lnTo>
                    <a:pt x="2952" y="20958"/>
                  </a:lnTo>
                  <a:lnTo>
                    <a:pt x="2866" y="20830"/>
                  </a:lnTo>
                  <a:lnTo>
                    <a:pt x="2609" y="20360"/>
                  </a:lnTo>
                  <a:lnTo>
                    <a:pt x="2053" y="19333"/>
                  </a:lnTo>
                  <a:lnTo>
                    <a:pt x="1027" y="17366"/>
                  </a:lnTo>
                  <a:lnTo>
                    <a:pt x="770" y="16938"/>
                  </a:lnTo>
                  <a:lnTo>
                    <a:pt x="556" y="16425"/>
                  </a:lnTo>
                  <a:lnTo>
                    <a:pt x="385" y="15954"/>
                  </a:lnTo>
                  <a:lnTo>
                    <a:pt x="257" y="15441"/>
                  </a:lnTo>
                  <a:lnTo>
                    <a:pt x="171" y="14885"/>
                  </a:lnTo>
                  <a:lnTo>
                    <a:pt x="129" y="14329"/>
                  </a:lnTo>
                  <a:lnTo>
                    <a:pt x="171" y="13773"/>
                  </a:lnTo>
                  <a:lnTo>
                    <a:pt x="214" y="13174"/>
                  </a:lnTo>
                  <a:lnTo>
                    <a:pt x="343" y="12148"/>
                  </a:lnTo>
                  <a:lnTo>
                    <a:pt x="428" y="11078"/>
                  </a:lnTo>
                  <a:lnTo>
                    <a:pt x="428" y="10095"/>
                  </a:lnTo>
                  <a:lnTo>
                    <a:pt x="428" y="9068"/>
                  </a:lnTo>
                  <a:lnTo>
                    <a:pt x="385" y="7101"/>
                  </a:lnTo>
                  <a:lnTo>
                    <a:pt x="385" y="6117"/>
                  </a:lnTo>
                  <a:lnTo>
                    <a:pt x="428" y="5091"/>
                  </a:lnTo>
                  <a:lnTo>
                    <a:pt x="514" y="4107"/>
                  </a:lnTo>
                  <a:lnTo>
                    <a:pt x="685" y="3166"/>
                  </a:lnTo>
                  <a:lnTo>
                    <a:pt x="813" y="2695"/>
                  </a:lnTo>
                  <a:lnTo>
                    <a:pt x="941" y="2182"/>
                  </a:lnTo>
                  <a:lnTo>
                    <a:pt x="1112" y="1754"/>
                  </a:lnTo>
                  <a:lnTo>
                    <a:pt x="1326" y="1284"/>
                  </a:lnTo>
                  <a:lnTo>
                    <a:pt x="1540" y="899"/>
                  </a:lnTo>
                  <a:lnTo>
                    <a:pt x="1668" y="685"/>
                  </a:lnTo>
                  <a:lnTo>
                    <a:pt x="1839" y="514"/>
                  </a:lnTo>
                  <a:lnTo>
                    <a:pt x="2011" y="386"/>
                  </a:lnTo>
                  <a:lnTo>
                    <a:pt x="2267" y="257"/>
                  </a:lnTo>
                  <a:lnTo>
                    <a:pt x="2481" y="172"/>
                  </a:lnTo>
                  <a:lnTo>
                    <a:pt x="2738" y="129"/>
                  </a:lnTo>
                  <a:close/>
                  <a:moveTo>
                    <a:pt x="3080" y="1"/>
                  </a:moveTo>
                  <a:lnTo>
                    <a:pt x="2609" y="44"/>
                  </a:lnTo>
                  <a:lnTo>
                    <a:pt x="2395" y="86"/>
                  </a:lnTo>
                  <a:lnTo>
                    <a:pt x="2182" y="129"/>
                  </a:lnTo>
                  <a:lnTo>
                    <a:pt x="1968" y="257"/>
                  </a:lnTo>
                  <a:lnTo>
                    <a:pt x="1797" y="386"/>
                  </a:lnTo>
                  <a:lnTo>
                    <a:pt x="1626" y="557"/>
                  </a:lnTo>
                  <a:lnTo>
                    <a:pt x="1497" y="728"/>
                  </a:lnTo>
                  <a:lnTo>
                    <a:pt x="1241" y="1156"/>
                  </a:lnTo>
                  <a:lnTo>
                    <a:pt x="1070" y="1541"/>
                  </a:lnTo>
                  <a:lnTo>
                    <a:pt x="856" y="2011"/>
                  </a:lnTo>
                  <a:lnTo>
                    <a:pt x="727" y="2482"/>
                  </a:lnTo>
                  <a:lnTo>
                    <a:pt x="599" y="2952"/>
                  </a:lnTo>
                  <a:lnTo>
                    <a:pt x="514" y="3465"/>
                  </a:lnTo>
                  <a:lnTo>
                    <a:pt x="343"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8" y="21685"/>
                  </a:lnTo>
                  <a:lnTo>
                    <a:pt x="4277" y="22241"/>
                  </a:lnTo>
                  <a:lnTo>
                    <a:pt x="4705" y="22498"/>
                  </a:lnTo>
                  <a:lnTo>
                    <a:pt x="5176" y="22755"/>
                  </a:lnTo>
                  <a:lnTo>
                    <a:pt x="5945" y="23054"/>
                  </a:lnTo>
                  <a:lnTo>
                    <a:pt x="6758" y="23311"/>
                  </a:lnTo>
                  <a:lnTo>
                    <a:pt x="7614" y="23525"/>
                  </a:lnTo>
                  <a:lnTo>
                    <a:pt x="8469" y="23610"/>
                  </a:lnTo>
                  <a:lnTo>
                    <a:pt x="9282" y="23653"/>
                  </a:lnTo>
                  <a:lnTo>
                    <a:pt x="10137" y="23653"/>
                  </a:lnTo>
                  <a:lnTo>
                    <a:pt x="10992" y="23610"/>
                  </a:lnTo>
                  <a:lnTo>
                    <a:pt x="11848" y="23525"/>
                  </a:lnTo>
                  <a:lnTo>
                    <a:pt x="13559" y="23353"/>
                  </a:lnTo>
                  <a:lnTo>
                    <a:pt x="14414" y="23311"/>
                  </a:lnTo>
                  <a:lnTo>
                    <a:pt x="15269" y="23268"/>
                  </a:lnTo>
                  <a:lnTo>
                    <a:pt x="16168" y="23268"/>
                  </a:lnTo>
                  <a:lnTo>
                    <a:pt x="17023" y="23353"/>
                  </a:lnTo>
                  <a:lnTo>
                    <a:pt x="18092" y="23482"/>
                  </a:lnTo>
                  <a:lnTo>
                    <a:pt x="18606" y="23525"/>
                  </a:lnTo>
                  <a:lnTo>
                    <a:pt x="19632" y="23525"/>
                  </a:lnTo>
                  <a:lnTo>
                    <a:pt x="20103" y="23482"/>
                  </a:lnTo>
                  <a:lnTo>
                    <a:pt x="20530" y="23396"/>
                  </a:lnTo>
                  <a:lnTo>
                    <a:pt x="21001" y="23311"/>
                  </a:lnTo>
                  <a:lnTo>
                    <a:pt x="21428" y="23140"/>
                  </a:lnTo>
                  <a:lnTo>
                    <a:pt x="21856" y="22926"/>
                  </a:lnTo>
                  <a:lnTo>
                    <a:pt x="22241" y="22626"/>
                  </a:lnTo>
                  <a:lnTo>
                    <a:pt x="22583" y="22327"/>
                  </a:lnTo>
                  <a:lnTo>
                    <a:pt x="22840" y="22028"/>
                  </a:lnTo>
                  <a:lnTo>
                    <a:pt x="23054" y="21643"/>
                  </a:lnTo>
                  <a:lnTo>
                    <a:pt x="23182" y="21300"/>
                  </a:lnTo>
                  <a:lnTo>
                    <a:pt x="23310" y="20916"/>
                  </a:lnTo>
                  <a:lnTo>
                    <a:pt x="23310" y="20445"/>
                  </a:lnTo>
                  <a:lnTo>
                    <a:pt x="23268" y="20017"/>
                  </a:lnTo>
                  <a:lnTo>
                    <a:pt x="23139" y="19632"/>
                  </a:lnTo>
                  <a:lnTo>
                    <a:pt x="22925" y="19205"/>
                  </a:lnTo>
                  <a:lnTo>
                    <a:pt x="22712" y="18863"/>
                  </a:lnTo>
                  <a:lnTo>
                    <a:pt x="22412" y="18520"/>
                  </a:lnTo>
                  <a:lnTo>
                    <a:pt x="22113" y="18221"/>
                  </a:lnTo>
                  <a:lnTo>
                    <a:pt x="21771" y="17922"/>
                  </a:lnTo>
                  <a:lnTo>
                    <a:pt x="21343" y="17622"/>
                  </a:lnTo>
                  <a:lnTo>
                    <a:pt x="20915" y="17323"/>
                  </a:lnTo>
                  <a:lnTo>
                    <a:pt x="20017" y="16810"/>
                  </a:lnTo>
                  <a:lnTo>
                    <a:pt x="19119" y="16296"/>
                  </a:lnTo>
                  <a:lnTo>
                    <a:pt x="18691" y="15997"/>
                  </a:lnTo>
                  <a:lnTo>
                    <a:pt x="18306" y="15698"/>
                  </a:lnTo>
                  <a:lnTo>
                    <a:pt x="17964" y="15355"/>
                  </a:lnTo>
                  <a:lnTo>
                    <a:pt x="17622" y="15013"/>
                  </a:lnTo>
                  <a:lnTo>
                    <a:pt x="17322" y="14671"/>
                  </a:lnTo>
                  <a:lnTo>
                    <a:pt x="17066" y="14329"/>
                  </a:lnTo>
                  <a:lnTo>
                    <a:pt x="16553" y="13559"/>
                  </a:lnTo>
                  <a:lnTo>
                    <a:pt x="16125" y="12704"/>
                  </a:lnTo>
                  <a:lnTo>
                    <a:pt x="15483" y="11249"/>
                  </a:lnTo>
                  <a:lnTo>
                    <a:pt x="15141" y="10522"/>
                  </a:lnTo>
                  <a:lnTo>
                    <a:pt x="14799" y="9795"/>
                  </a:lnTo>
                  <a:lnTo>
                    <a:pt x="14414" y="9154"/>
                  </a:lnTo>
                  <a:lnTo>
                    <a:pt x="14200" y="8812"/>
                  </a:lnTo>
                  <a:lnTo>
                    <a:pt x="13944" y="8555"/>
                  </a:lnTo>
                  <a:lnTo>
                    <a:pt x="13687" y="8256"/>
                  </a:lnTo>
                  <a:lnTo>
                    <a:pt x="13430" y="7999"/>
                  </a:lnTo>
                  <a:lnTo>
                    <a:pt x="13131" y="7785"/>
                  </a:lnTo>
                  <a:lnTo>
                    <a:pt x="12789" y="7614"/>
                  </a:lnTo>
                  <a:lnTo>
                    <a:pt x="12404" y="7443"/>
                  </a:lnTo>
                  <a:lnTo>
                    <a:pt x="11976" y="7315"/>
                  </a:lnTo>
                  <a:lnTo>
                    <a:pt x="11548" y="7144"/>
                  </a:lnTo>
                  <a:lnTo>
                    <a:pt x="11163" y="6972"/>
                  </a:lnTo>
                  <a:lnTo>
                    <a:pt x="10950" y="6844"/>
                  </a:lnTo>
                  <a:lnTo>
                    <a:pt x="10779" y="6716"/>
                  </a:lnTo>
                  <a:lnTo>
                    <a:pt x="10607" y="6588"/>
                  </a:lnTo>
                  <a:lnTo>
                    <a:pt x="10479" y="6374"/>
                  </a:lnTo>
                  <a:lnTo>
                    <a:pt x="10308" y="6031"/>
                  </a:lnTo>
                  <a:lnTo>
                    <a:pt x="10180" y="5604"/>
                  </a:lnTo>
                  <a:lnTo>
                    <a:pt x="10094" y="5176"/>
                  </a:lnTo>
                  <a:lnTo>
                    <a:pt x="10051" y="4748"/>
                  </a:lnTo>
                  <a:lnTo>
                    <a:pt x="10009" y="4278"/>
                  </a:lnTo>
                  <a:lnTo>
                    <a:pt x="9966" y="3850"/>
                  </a:lnTo>
                  <a:lnTo>
                    <a:pt x="9838" y="3422"/>
                  </a:lnTo>
                  <a:lnTo>
                    <a:pt x="9666" y="3038"/>
                  </a:lnTo>
                  <a:lnTo>
                    <a:pt x="9495" y="2695"/>
                  </a:lnTo>
                  <a:lnTo>
                    <a:pt x="9239" y="2310"/>
                  </a:lnTo>
                  <a:lnTo>
                    <a:pt x="8939" y="1968"/>
                  </a:lnTo>
                  <a:lnTo>
                    <a:pt x="8640" y="1669"/>
                  </a:lnTo>
                  <a:lnTo>
                    <a:pt x="8255" y="1370"/>
                  </a:lnTo>
                  <a:lnTo>
                    <a:pt x="7870" y="1113"/>
                  </a:lnTo>
                  <a:lnTo>
                    <a:pt x="7485" y="899"/>
                  </a:lnTo>
                  <a:lnTo>
                    <a:pt x="7057" y="685"/>
                  </a:lnTo>
                  <a:lnTo>
                    <a:pt x="6630" y="514"/>
                  </a:lnTo>
                  <a:lnTo>
                    <a:pt x="6159" y="386"/>
                  </a:lnTo>
                  <a:lnTo>
                    <a:pt x="5689" y="257"/>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3438425" y="2383800"/>
              <a:ext cx="754925" cy="712150"/>
            </a:xfrm>
            <a:custGeom>
              <a:avLst/>
              <a:gdLst/>
              <a:ahLst/>
              <a:cxnLst/>
              <a:rect l="l" t="t" r="r" b="b"/>
              <a:pathLst>
                <a:path w="30197" h="28486" extrusionOk="0">
                  <a:moveTo>
                    <a:pt x="5389" y="129"/>
                  </a:moveTo>
                  <a:lnTo>
                    <a:pt x="6116" y="172"/>
                  </a:lnTo>
                  <a:lnTo>
                    <a:pt x="7613" y="343"/>
                  </a:lnTo>
                  <a:lnTo>
                    <a:pt x="8340" y="471"/>
                  </a:lnTo>
                  <a:lnTo>
                    <a:pt x="9068" y="600"/>
                  </a:lnTo>
                  <a:lnTo>
                    <a:pt x="9752" y="771"/>
                  </a:lnTo>
                  <a:lnTo>
                    <a:pt x="10436" y="1027"/>
                  </a:lnTo>
                  <a:lnTo>
                    <a:pt x="10992" y="1327"/>
                  </a:lnTo>
                  <a:lnTo>
                    <a:pt x="11548" y="1669"/>
                  </a:lnTo>
                  <a:lnTo>
                    <a:pt x="12062" y="2054"/>
                  </a:lnTo>
                  <a:lnTo>
                    <a:pt x="12532" y="2439"/>
                  </a:lnTo>
                  <a:lnTo>
                    <a:pt x="13473" y="3209"/>
                  </a:lnTo>
                  <a:lnTo>
                    <a:pt x="13943" y="3551"/>
                  </a:lnTo>
                  <a:lnTo>
                    <a:pt x="14457" y="3893"/>
                  </a:lnTo>
                  <a:lnTo>
                    <a:pt x="15013" y="4149"/>
                  </a:lnTo>
                  <a:lnTo>
                    <a:pt x="15569" y="4363"/>
                  </a:lnTo>
                  <a:lnTo>
                    <a:pt x="16125" y="4449"/>
                  </a:lnTo>
                  <a:lnTo>
                    <a:pt x="16724" y="4534"/>
                  </a:lnTo>
                  <a:lnTo>
                    <a:pt x="17365" y="4492"/>
                  </a:lnTo>
                  <a:lnTo>
                    <a:pt x="18007" y="4449"/>
                  </a:lnTo>
                  <a:lnTo>
                    <a:pt x="18648" y="4406"/>
                  </a:lnTo>
                  <a:lnTo>
                    <a:pt x="19931" y="4406"/>
                  </a:lnTo>
                  <a:lnTo>
                    <a:pt x="20530" y="4492"/>
                  </a:lnTo>
                  <a:lnTo>
                    <a:pt x="20829" y="4577"/>
                  </a:lnTo>
                  <a:lnTo>
                    <a:pt x="21129" y="4705"/>
                  </a:lnTo>
                  <a:lnTo>
                    <a:pt x="21386" y="4834"/>
                  </a:lnTo>
                  <a:lnTo>
                    <a:pt x="21642" y="5005"/>
                  </a:lnTo>
                  <a:lnTo>
                    <a:pt x="21899" y="5219"/>
                  </a:lnTo>
                  <a:lnTo>
                    <a:pt x="22113" y="5433"/>
                  </a:lnTo>
                  <a:lnTo>
                    <a:pt x="22284" y="5646"/>
                  </a:lnTo>
                  <a:lnTo>
                    <a:pt x="22412" y="5903"/>
                  </a:lnTo>
                  <a:lnTo>
                    <a:pt x="22669" y="6459"/>
                  </a:lnTo>
                  <a:lnTo>
                    <a:pt x="22840" y="7058"/>
                  </a:lnTo>
                  <a:lnTo>
                    <a:pt x="22968" y="7742"/>
                  </a:lnTo>
                  <a:lnTo>
                    <a:pt x="22968" y="8427"/>
                  </a:lnTo>
                  <a:lnTo>
                    <a:pt x="22968" y="9154"/>
                  </a:lnTo>
                  <a:lnTo>
                    <a:pt x="22925" y="9838"/>
                  </a:lnTo>
                  <a:lnTo>
                    <a:pt x="22882" y="10565"/>
                  </a:lnTo>
                  <a:lnTo>
                    <a:pt x="22882" y="11335"/>
                  </a:lnTo>
                  <a:lnTo>
                    <a:pt x="22925" y="12062"/>
                  </a:lnTo>
                  <a:lnTo>
                    <a:pt x="22968" y="12447"/>
                  </a:lnTo>
                  <a:lnTo>
                    <a:pt x="23054" y="12789"/>
                  </a:lnTo>
                  <a:lnTo>
                    <a:pt x="23267" y="13388"/>
                  </a:lnTo>
                  <a:lnTo>
                    <a:pt x="23524" y="13944"/>
                  </a:lnTo>
                  <a:lnTo>
                    <a:pt x="23823" y="14500"/>
                  </a:lnTo>
                  <a:lnTo>
                    <a:pt x="24166" y="15013"/>
                  </a:lnTo>
                  <a:lnTo>
                    <a:pt x="24593" y="15484"/>
                  </a:lnTo>
                  <a:lnTo>
                    <a:pt x="25064" y="15869"/>
                  </a:lnTo>
                  <a:lnTo>
                    <a:pt x="25577" y="16253"/>
                  </a:lnTo>
                  <a:lnTo>
                    <a:pt x="26090" y="16596"/>
                  </a:lnTo>
                  <a:lnTo>
                    <a:pt x="27160" y="17194"/>
                  </a:lnTo>
                  <a:lnTo>
                    <a:pt x="27716" y="17537"/>
                  </a:lnTo>
                  <a:lnTo>
                    <a:pt x="28186" y="17879"/>
                  </a:lnTo>
                  <a:lnTo>
                    <a:pt x="28699" y="18264"/>
                  </a:lnTo>
                  <a:lnTo>
                    <a:pt x="29086" y="18689"/>
                  </a:lnTo>
                  <a:lnTo>
                    <a:pt x="29084" y="18691"/>
                  </a:lnTo>
                  <a:lnTo>
                    <a:pt x="29127" y="18734"/>
                  </a:lnTo>
                  <a:lnTo>
                    <a:pt x="29384" y="19076"/>
                  </a:lnTo>
                  <a:lnTo>
                    <a:pt x="29597" y="19461"/>
                  </a:lnTo>
                  <a:lnTo>
                    <a:pt x="29769" y="19889"/>
                  </a:lnTo>
                  <a:lnTo>
                    <a:pt x="29897" y="20274"/>
                  </a:lnTo>
                  <a:lnTo>
                    <a:pt x="29982" y="20702"/>
                  </a:lnTo>
                  <a:lnTo>
                    <a:pt x="30068" y="21172"/>
                  </a:lnTo>
                  <a:lnTo>
                    <a:pt x="30068" y="21600"/>
                  </a:lnTo>
                  <a:lnTo>
                    <a:pt x="30068" y="22027"/>
                  </a:lnTo>
                  <a:lnTo>
                    <a:pt x="29982" y="22498"/>
                  </a:lnTo>
                  <a:lnTo>
                    <a:pt x="29897" y="22926"/>
                  </a:lnTo>
                  <a:lnTo>
                    <a:pt x="29769" y="23353"/>
                  </a:lnTo>
                  <a:lnTo>
                    <a:pt x="29597" y="23781"/>
                  </a:lnTo>
                  <a:lnTo>
                    <a:pt x="29384" y="24166"/>
                  </a:lnTo>
                  <a:lnTo>
                    <a:pt x="29170" y="24551"/>
                  </a:lnTo>
                  <a:lnTo>
                    <a:pt x="28913" y="24893"/>
                  </a:lnTo>
                  <a:lnTo>
                    <a:pt x="28614" y="25278"/>
                  </a:lnTo>
                  <a:lnTo>
                    <a:pt x="28272" y="25620"/>
                  </a:lnTo>
                  <a:lnTo>
                    <a:pt x="27887" y="25962"/>
                  </a:lnTo>
                  <a:lnTo>
                    <a:pt x="27544" y="26262"/>
                  </a:lnTo>
                  <a:lnTo>
                    <a:pt x="27117" y="26561"/>
                  </a:lnTo>
                  <a:lnTo>
                    <a:pt x="26689" y="26818"/>
                  </a:lnTo>
                  <a:lnTo>
                    <a:pt x="26261" y="27032"/>
                  </a:lnTo>
                  <a:lnTo>
                    <a:pt x="25406" y="27417"/>
                  </a:lnTo>
                  <a:lnTo>
                    <a:pt x="24465" y="27716"/>
                  </a:lnTo>
                  <a:lnTo>
                    <a:pt x="23481" y="27973"/>
                  </a:lnTo>
                  <a:lnTo>
                    <a:pt x="22540" y="28144"/>
                  </a:lnTo>
                  <a:lnTo>
                    <a:pt x="21557" y="28272"/>
                  </a:lnTo>
                  <a:lnTo>
                    <a:pt x="20445" y="28315"/>
                  </a:lnTo>
                  <a:lnTo>
                    <a:pt x="19375" y="28357"/>
                  </a:lnTo>
                  <a:lnTo>
                    <a:pt x="17151" y="28357"/>
                  </a:lnTo>
                  <a:lnTo>
                    <a:pt x="16039" y="28272"/>
                  </a:lnTo>
                  <a:lnTo>
                    <a:pt x="14927" y="28186"/>
                  </a:lnTo>
                  <a:lnTo>
                    <a:pt x="13858" y="28058"/>
                  </a:lnTo>
                  <a:lnTo>
                    <a:pt x="12746" y="27930"/>
                  </a:lnTo>
                  <a:lnTo>
                    <a:pt x="11677" y="27759"/>
                  </a:lnTo>
                  <a:lnTo>
                    <a:pt x="10607" y="27545"/>
                  </a:lnTo>
                  <a:lnTo>
                    <a:pt x="9495" y="27288"/>
                  </a:lnTo>
                  <a:lnTo>
                    <a:pt x="8426" y="27032"/>
                  </a:lnTo>
                  <a:lnTo>
                    <a:pt x="7571" y="26775"/>
                  </a:lnTo>
                  <a:lnTo>
                    <a:pt x="6758" y="26476"/>
                  </a:lnTo>
                  <a:lnTo>
                    <a:pt x="5903" y="26176"/>
                  </a:lnTo>
                  <a:lnTo>
                    <a:pt x="5133" y="25748"/>
                  </a:lnTo>
                  <a:lnTo>
                    <a:pt x="4363" y="25321"/>
                  </a:lnTo>
                  <a:lnTo>
                    <a:pt x="4021" y="25064"/>
                  </a:lnTo>
                  <a:lnTo>
                    <a:pt x="3679" y="24765"/>
                  </a:lnTo>
                  <a:lnTo>
                    <a:pt x="3379" y="24465"/>
                  </a:lnTo>
                  <a:lnTo>
                    <a:pt x="3080" y="24123"/>
                  </a:lnTo>
                  <a:lnTo>
                    <a:pt x="2780" y="23781"/>
                  </a:lnTo>
                  <a:lnTo>
                    <a:pt x="2566" y="23396"/>
                  </a:lnTo>
                  <a:lnTo>
                    <a:pt x="2310" y="22968"/>
                  </a:lnTo>
                  <a:lnTo>
                    <a:pt x="2139" y="22541"/>
                  </a:lnTo>
                  <a:lnTo>
                    <a:pt x="1968" y="22070"/>
                  </a:lnTo>
                  <a:lnTo>
                    <a:pt x="1839" y="21600"/>
                  </a:lnTo>
                  <a:lnTo>
                    <a:pt x="1626" y="20616"/>
                  </a:lnTo>
                  <a:lnTo>
                    <a:pt x="1497" y="19632"/>
                  </a:lnTo>
                  <a:lnTo>
                    <a:pt x="1412" y="18691"/>
                  </a:lnTo>
                  <a:lnTo>
                    <a:pt x="1376" y="18656"/>
                  </a:lnTo>
                  <a:lnTo>
                    <a:pt x="513" y="12575"/>
                  </a:lnTo>
                  <a:lnTo>
                    <a:pt x="342" y="10993"/>
                  </a:lnTo>
                  <a:lnTo>
                    <a:pt x="214" y="9367"/>
                  </a:lnTo>
                  <a:lnTo>
                    <a:pt x="129" y="7785"/>
                  </a:lnTo>
                  <a:lnTo>
                    <a:pt x="129" y="7015"/>
                  </a:lnTo>
                  <a:lnTo>
                    <a:pt x="171" y="6202"/>
                  </a:lnTo>
                  <a:lnTo>
                    <a:pt x="257" y="5518"/>
                  </a:lnTo>
                  <a:lnTo>
                    <a:pt x="385" y="4834"/>
                  </a:lnTo>
                  <a:lnTo>
                    <a:pt x="513" y="4149"/>
                  </a:lnTo>
                  <a:lnTo>
                    <a:pt x="727" y="3508"/>
                  </a:lnTo>
                  <a:lnTo>
                    <a:pt x="1027" y="2866"/>
                  </a:lnTo>
                  <a:lnTo>
                    <a:pt x="1326" y="2268"/>
                  </a:lnTo>
                  <a:lnTo>
                    <a:pt x="1754" y="1712"/>
                  </a:lnTo>
                  <a:lnTo>
                    <a:pt x="2224" y="1241"/>
                  </a:lnTo>
                  <a:lnTo>
                    <a:pt x="2481" y="1027"/>
                  </a:lnTo>
                  <a:lnTo>
                    <a:pt x="2780" y="813"/>
                  </a:lnTo>
                  <a:lnTo>
                    <a:pt x="3037" y="642"/>
                  </a:lnTo>
                  <a:lnTo>
                    <a:pt x="3336" y="514"/>
                  </a:lnTo>
                  <a:lnTo>
                    <a:pt x="3636" y="386"/>
                  </a:lnTo>
                  <a:lnTo>
                    <a:pt x="3978" y="300"/>
                  </a:lnTo>
                  <a:lnTo>
                    <a:pt x="4320" y="215"/>
                  </a:lnTo>
                  <a:lnTo>
                    <a:pt x="4619" y="172"/>
                  </a:lnTo>
                  <a:lnTo>
                    <a:pt x="5389" y="129"/>
                  </a:lnTo>
                  <a:close/>
                  <a:moveTo>
                    <a:pt x="5047" y="1"/>
                  </a:moveTo>
                  <a:lnTo>
                    <a:pt x="4363" y="86"/>
                  </a:lnTo>
                  <a:lnTo>
                    <a:pt x="4021" y="129"/>
                  </a:lnTo>
                  <a:lnTo>
                    <a:pt x="3679" y="257"/>
                  </a:lnTo>
                  <a:lnTo>
                    <a:pt x="3336" y="343"/>
                  </a:lnTo>
                  <a:lnTo>
                    <a:pt x="3037" y="514"/>
                  </a:lnTo>
                  <a:lnTo>
                    <a:pt x="2481" y="856"/>
                  </a:lnTo>
                  <a:lnTo>
                    <a:pt x="1968" y="1284"/>
                  </a:lnTo>
                  <a:lnTo>
                    <a:pt x="1540" y="1754"/>
                  </a:lnTo>
                  <a:lnTo>
                    <a:pt x="1198" y="2310"/>
                  </a:lnTo>
                  <a:lnTo>
                    <a:pt x="856" y="2866"/>
                  </a:lnTo>
                  <a:lnTo>
                    <a:pt x="599" y="3465"/>
                  </a:lnTo>
                  <a:lnTo>
                    <a:pt x="428" y="4064"/>
                  </a:lnTo>
                  <a:lnTo>
                    <a:pt x="257" y="4705"/>
                  </a:lnTo>
                  <a:lnTo>
                    <a:pt x="129" y="5433"/>
                  </a:lnTo>
                  <a:lnTo>
                    <a:pt x="43" y="6202"/>
                  </a:lnTo>
                  <a:lnTo>
                    <a:pt x="0" y="6972"/>
                  </a:lnTo>
                  <a:lnTo>
                    <a:pt x="0" y="7699"/>
                  </a:lnTo>
                  <a:lnTo>
                    <a:pt x="43" y="9325"/>
                  </a:lnTo>
                  <a:lnTo>
                    <a:pt x="214" y="10950"/>
                  </a:lnTo>
                  <a:lnTo>
                    <a:pt x="385" y="12532"/>
                  </a:lnTo>
                  <a:lnTo>
                    <a:pt x="599" y="14158"/>
                  </a:lnTo>
                  <a:lnTo>
                    <a:pt x="1070" y="17366"/>
                  </a:lnTo>
                  <a:lnTo>
                    <a:pt x="1283" y="18948"/>
                  </a:lnTo>
                  <a:lnTo>
                    <a:pt x="1283" y="18991"/>
                  </a:lnTo>
                  <a:lnTo>
                    <a:pt x="1309" y="18991"/>
                  </a:lnTo>
                  <a:lnTo>
                    <a:pt x="1369" y="19675"/>
                  </a:lnTo>
                  <a:lnTo>
                    <a:pt x="1497" y="20659"/>
                  </a:lnTo>
                  <a:lnTo>
                    <a:pt x="1711" y="21643"/>
                  </a:lnTo>
                  <a:lnTo>
                    <a:pt x="1839" y="22113"/>
                  </a:lnTo>
                  <a:lnTo>
                    <a:pt x="2010" y="22583"/>
                  </a:lnTo>
                  <a:lnTo>
                    <a:pt x="2182" y="23011"/>
                  </a:lnTo>
                  <a:lnTo>
                    <a:pt x="2395" y="23396"/>
                  </a:lnTo>
                  <a:lnTo>
                    <a:pt x="2652" y="23781"/>
                  </a:lnTo>
                  <a:lnTo>
                    <a:pt x="2909" y="24166"/>
                  </a:lnTo>
                  <a:lnTo>
                    <a:pt x="3208" y="24508"/>
                  </a:lnTo>
                  <a:lnTo>
                    <a:pt x="3550" y="24808"/>
                  </a:lnTo>
                  <a:lnTo>
                    <a:pt x="3892" y="25107"/>
                  </a:lnTo>
                  <a:lnTo>
                    <a:pt x="4277" y="25406"/>
                  </a:lnTo>
                  <a:lnTo>
                    <a:pt x="5047" y="25877"/>
                  </a:lnTo>
                  <a:lnTo>
                    <a:pt x="5860" y="26262"/>
                  </a:lnTo>
                  <a:lnTo>
                    <a:pt x="6672" y="26604"/>
                  </a:lnTo>
                  <a:lnTo>
                    <a:pt x="7528" y="26903"/>
                  </a:lnTo>
                  <a:lnTo>
                    <a:pt x="8597" y="27203"/>
                  </a:lnTo>
                  <a:lnTo>
                    <a:pt x="9624" y="27459"/>
                  </a:lnTo>
                  <a:lnTo>
                    <a:pt x="10693" y="27673"/>
                  </a:lnTo>
                  <a:lnTo>
                    <a:pt x="11762" y="27887"/>
                  </a:lnTo>
                  <a:lnTo>
                    <a:pt x="12874" y="28058"/>
                  </a:lnTo>
                  <a:lnTo>
                    <a:pt x="14029" y="28229"/>
                  </a:lnTo>
                  <a:lnTo>
                    <a:pt x="15141" y="28315"/>
                  </a:lnTo>
                  <a:lnTo>
                    <a:pt x="16296" y="28400"/>
                  </a:lnTo>
                  <a:lnTo>
                    <a:pt x="17408" y="28486"/>
                  </a:lnTo>
                  <a:lnTo>
                    <a:pt x="19675" y="28486"/>
                  </a:lnTo>
                  <a:lnTo>
                    <a:pt x="20829" y="28443"/>
                  </a:lnTo>
                  <a:lnTo>
                    <a:pt x="21813" y="28357"/>
                  </a:lnTo>
                  <a:lnTo>
                    <a:pt x="22840" y="28229"/>
                  </a:lnTo>
                  <a:lnTo>
                    <a:pt x="23823" y="28015"/>
                  </a:lnTo>
                  <a:lnTo>
                    <a:pt x="24807" y="27759"/>
                  </a:lnTo>
                  <a:lnTo>
                    <a:pt x="25748" y="27417"/>
                  </a:lnTo>
                  <a:lnTo>
                    <a:pt x="26176" y="27203"/>
                  </a:lnTo>
                  <a:lnTo>
                    <a:pt x="26646" y="26989"/>
                  </a:lnTo>
                  <a:lnTo>
                    <a:pt x="27074" y="26732"/>
                  </a:lnTo>
                  <a:lnTo>
                    <a:pt x="27459" y="26476"/>
                  </a:lnTo>
                  <a:lnTo>
                    <a:pt x="27887" y="26133"/>
                  </a:lnTo>
                  <a:lnTo>
                    <a:pt x="28272" y="25791"/>
                  </a:lnTo>
                  <a:lnTo>
                    <a:pt x="28571" y="25492"/>
                  </a:lnTo>
                  <a:lnTo>
                    <a:pt x="28870" y="25150"/>
                  </a:lnTo>
                  <a:lnTo>
                    <a:pt x="29127" y="24808"/>
                  </a:lnTo>
                  <a:lnTo>
                    <a:pt x="29384" y="24423"/>
                  </a:lnTo>
                  <a:lnTo>
                    <a:pt x="29597" y="24038"/>
                  </a:lnTo>
                  <a:lnTo>
                    <a:pt x="29811" y="23610"/>
                  </a:lnTo>
                  <a:lnTo>
                    <a:pt x="29940" y="23182"/>
                  </a:lnTo>
                  <a:lnTo>
                    <a:pt x="30068" y="22755"/>
                  </a:lnTo>
                  <a:lnTo>
                    <a:pt x="30153" y="22327"/>
                  </a:lnTo>
                  <a:lnTo>
                    <a:pt x="30196" y="21899"/>
                  </a:lnTo>
                  <a:lnTo>
                    <a:pt x="30196" y="21471"/>
                  </a:lnTo>
                  <a:lnTo>
                    <a:pt x="30153" y="21001"/>
                  </a:lnTo>
                  <a:lnTo>
                    <a:pt x="30111" y="20573"/>
                  </a:lnTo>
                  <a:lnTo>
                    <a:pt x="29982" y="20146"/>
                  </a:lnTo>
                  <a:lnTo>
                    <a:pt x="29854" y="19761"/>
                  </a:lnTo>
                  <a:lnTo>
                    <a:pt x="29683" y="19333"/>
                  </a:lnTo>
                  <a:lnTo>
                    <a:pt x="29469" y="18991"/>
                  </a:lnTo>
                  <a:lnTo>
                    <a:pt x="29213" y="18649"/>
                  </a:lnTo>
                  <a:lnTo>
                    <a:pt x="28742" y="18178"/>
                  </a:lnTo>
                  <a:lnTo>
                    <a:pt x="28272" y="17793"/>
                  </a:lnTo>
                  <a:lnTo>
                    <a:pt x="27758" y="17408"/>
                  </a:lnTo>
                  <a:lnTo>
                    <a:pt x="27245" y="17109"/>
                  </a:lnTo>
                  <a:lnTo>
                    <a:pt x="26133" y="16467"/>
                  </a:lnTo>
                  <a:lnTo>
                    <a:pt x="25620" y="16125"/>
                  </a:lnTo>
                  <a:lnTo>
                    <a:pt x="25107" y="15740"/>
                  </a:lnTo>
                  <a:lnTo>
                    <a:pt x="24593" y="15313"/>
                  </a:lnTo>
                  <a:lnTo>
                    <a:pt x="24166" y="14799"/>
                  </a:lnTo>
                  <a:lnTo>
                    <a:pt x="23823" y="14243"/>
                  </a:lnTo>
                  <a:lnTo>
                    <a:pt x="23524" y="13644"/>
                  </a:lnTo>
                  <a:lnTo>
                    <a:pt x="23353" y="13302"/>
                  </a:lnTo>
                  <a:lnTo>
                    <a:pt x="23267" y="12960"/>
                  </a:lnTo>
                  <a:lnTo>
                    <a:pt x="23096" y="12276"/>
                  </a:lnTo>
                  <a:lnTo>
                    <a:pt x="23011" y="11549"/>
                  </a:lnTo>
                  <a:lnTo>
                    <a:pt x="23011" y="10822"/>
                  </a:lnTo>
                  <a:lnTo>
                    <a:pt x="23096" y="9453"/>
                  </a:lnTo>
                  <a:lnTo>
                    <a:pt x="23096" y="8769"/>
                  </a:lnTo>
                  <a:lnTo>
                    <a:pt x="23096" y="8084"/>
                  </a:lnTo>
                  <a:lnTo>
                    <a:pt x="23054" y="7400"/>
                  </a:lnTo>
                  <a:lnTo>
                    <a:pt x="22925" y="6758"/>
                  </a:lnTo>
                  <a:lnTo>
                    <a:pt x="22797" y="6459"/>
                  </a:lnTo>
                  <a:lnTo>
                    <a:pt x="22669" y="6117"/>
                  </a:lnTo>
                  <a:lnTo>
                    <a:pt x="22540" y="5818"/>
                  </a:lnTo>
                  <a:lnTo>
                    <a:pt x="22326" y="5518"/>
                  </a:lnTo>
                  <a:lnTo>
                    <a:pt x="22155" y="5304"/>
                  </a:lnTo>
                  <a:lnTo>
                    <a:pt x="21942" y="5090"/>
                  </a:lnTo>
                  <a:lnTo>
                    <a:pt x="21728" y="4919"/>
                  </a:lnTo>
                  <a:lnTo>
                    <a:pt x="21514" y="4748"/>
                  </a:lnTo>
                  <a:lnTo>
                    <a:pt x="21257" y="4620"/>
                  </a:lnTo>
                  <a:lnTo>
                    <a:pt x="21001" y="4492"/>
                  </a:lnTo>
                  <a:lnTo>
                    <a:pt x="20701" y="4406"/>
                  </a:lnTo>
                  <a:lnTo>
                    <a:pt x="20402" y="4363"/>
                  </a:lnTo>
                  <a:lnTo>
                    <a:pt x="19803" y="4278"/>
                  </a:lnTo>
                  <a:lnTo>
                    <a:pt x="19161" y="4278"/>
                  </a:lnTo>
                  <a:lnTo>
                    <a:pt x="17878" y="4363"/>
                  </a:lnTo>
                  <a:lnTo>
                    <a:pt x="16595" y="4363"/>
                  </a:lnTo>
                  <a:lnTo>
                    <a:pt x="15954" y="4321"/>
                  </a:lnTo>
                  <a:lnTo>
                    <a:pt x="15654" y="4235"/>
                  </a:lnTo>
                  <a:lnTo>
                    <a:pt x="15312" y="4149"/>
                  </a:lnTo>
                  <a:lnTo>
                    <a:pt x="14756" y="3893"/>
                  </a:lnTo>
                  <a:lnTo>
                    <a:pt x="14200" y="3593"/>
                  </a:lnTo>
                  <a:lnTo>
                    <a:pt x="13687" y="3251"/>
                  </a:lnTo>
                  <a:lnTo>
                    <a:pt x="13216" y="2824"/>
                  </a:lnTo>
                  <a:lnTo>
                    <a:pt x="12275" y="2054"/>
                  </a:lnTo>
                  <a:lnTo>
                    <a:pt x="11805" y="1669"/>
                  </a:lnTo>
                  <a:lnTo>
                    <a:pt x="11292" y="1327"/>
                  </a:lnTo>
                  <a:lnTo>
                    <a:pt x="10693" y="984"/>
                  </a:lnTo>
                  <a:lnTo>
                    <a:pt x="10051" y="728"/>
                  </a:lnTo>
                  <a:lnTo>
                    <a:pt x="9367" y="557"/>
                  </a:lnTo>
                  <a:lnTo>
                    <a:pt x="8683" y="386"/>
                  </a:lnTo>
                  <a:lnTo>
                    <a:pt x="7228" y="172"/>
                  </a:lnTo>
                  <a:lnTo>
                    <a:pt x="5774" y="44"/>
                  </a:lnTo>
                  <a:lnTo>
                    <a:pt x="5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3409550" y="2356000"/>
              <a:ext cx="813725" cy="767750"/>
            </a:xfrm>
            <a:custGeom>
              <a:avLst/>
              <a:gdLst/>
              <a:ahLst/>
              <a:cxnLst/>
              <a:rect l="l" t="t" r="r" b="b"/>
              <a:pathLst>
                <a:path w="32549" h="30710" extrusionOk="0">
                  <a:moveTo>
                    <a:pt x="5774" y="129"/>
                  </a:moveTo>
                  <a:lnTo>
                    <a:pt x="6587" y="172"/>
                  </a:lnTo>
                  <a:lnTo>
                    <a:pt x="7400" y="257"/>
                  </a:lnTo>
                  <a:lnTo>
                    <a:pt x="8170" y="386"/>
                  </a:lnTo>
                  <a:lnTo>
                    <a:pt x="8982" y="471"/>
                  </a:lnTo>
                  <a:lnTo>
                    <a:pt x="9752" y="642"/>
                  </a:lnTo>
                  <a:lnTo>
                    <a:pt x="10479" y="813"/>
                  </a:lnTo>
                  <a:lnTo>
                    <a:pt x="11249" y="1113"/>
                  </a:lnTo>
                  <a:lnTo>
                    <a:pt x="11848" y="1412"/>
                  </a:lnTo>
                  <a:lnTo>
                    <a:pt x="12447" y="1754"/>
                  </a:lnTo>
                  <a:lnTo>
                    <a:pt x="12960" y="2182"/>
                  </a:lnTo>
                  <a:lnTo>
                    <a:pt x="13516" y="2610"/>
                  </a:lnTo>
                  <a:lnTo>
                    <a:pt x="14500" y="3465"/>
                  </a:lnTo>
                  <a:lnTo>
                    <a:pt x="15013" y="3850"/>
                  </a:lnTo>
                  <a:lnTo>
                    <a:pt x="15569" y="4192"/>
                  </a:lnTo>
                  <a:lnTo>
                    <a:pt x="16125" y="4492"/>
                  </a:lnTo>
                  <a:lnTo>
                    <a:pt x="16766" y="4663"/>
                  </a:lnTo>
                  <a:lnTo>
                    <a:pt x="17365" y="4791"/>
                  </a:lnTo>
                  <a:lnTo>
                    <a:pt x="18007" y="4877"/>
                  </a:lnTo>
                  <a:lnTo>
                    <a:pt x="18691" y="4834"/>
                  </a:lnTo>
                  <a:lnTo>
                    <a:pt x="19418" y="4791"/>
                  </a:lnTo>
                  <a:lnTo>
                    <a:pt x="20103" y="4748"/>
                  </a:lnTo>
                  <a:lnTo>
                    <a:pt x="21428" y="4748"/>
                  </a:lnTo>
                  <a:lnTo>
                    <a:pt x="22113" y="4834"/>
                  </a:lnTo>
                  <a:lnTo>
                    <a:pt x="22412" y="4919"/>
                  </a:lnTo>
                  <a:lnTo>
                    <a:pt x="22754" y="5048"/>
                  </a:lnTo>
                  <a:lnTo>
                    <a:pt x="23054" y="5219"/>
                  </a:lnTo>
                  <a:lnTo>
                    <a:pt x="23310" y="5390"/>
                  </a:lnTo>
                  <a:lnTo>
                    <a:pt x="23567" y="5604"/>
                  </a:lnTo>
                  <a:lnTo>
                    <a:pt x="23781" y="5817"/>
                  </a:lnTo>
                  <a:lnTo>
                    <a:pt x="23995" y="6074"/>
                  </a:lnTo>
                  <a:lnTo>
                    <a:pt x="24166" y="6373"/>
                  </a:lnTo>
                  <a:lnTo>
                    <a:pt x="24294" y="6673"/>
                  </a:lnTo>
                  <a:lnTo>
                    <a:pt x="24422" y="6972"/>
                  </a:lnTo>
                  <a:lnTo>
                    <a:pt x="24594" y="7571"/>
                  </a:lnTo>
                  <a:lnTo>
                    <a:pt x="24722" y="8341"/>
                  </a:lnTo>
                  <a:lnTo>
                    <a:pt x="24765" y="9068"/>
                  </a:lnTo>
                  <a:lnTo>
                    <a:pt x="24765" y="9838"/>
                  </a:lnTo>
                  <a:lnTo>
                    <a:pt x="24722" y="10608"/>
                  </a:lnTo>
                  <a:lnTo>
                    <a:pt x="24679" y="11420"/>
                  </a:lnTo>
                  <a:lnTo>
                    <a:pt x="24636" y="12190"/>
                  </a:lnTo>
                  <a:lnTo>
                    <a:pt x="24722" y="13003"/>
                  </a:lnTo>
                  <a:lnTo>
                    <a:pt x="24765" y="13388"/>
                  </a:lnTo>
                  <a:lnTo>
                    <a:pt x="24850" y="13773"/>
                  </a:lnTo>
                  <a:lnTo>
                    <a:pt x="25064" y="14414"/>
                  </a:lnTo>
                  <a:lnTo>
                    <a:pt x="25321" y="15056"/>
                  </a:lnTo>
                  <a:lnTo>
                    <a:pt x="25663" y="15612"/>
                  </a:lnTo>
                  <a:lnTo>
                    <a:pt x="26048" y="16168"/>
                  </a:lnTo>
                  <a:lnTo>
                    <a:pt x="26518" y="16681"/>
                  </a:lnTo>
                  <a:lnTo>
                    <a:pt x="27031" y="17109"/>
                  </a:lnTo>
                  <a:lnTo>
                    <a:pt x="27545" y="17537"/>
                  </a:lnTo>
                  <a:lnTo>
                    <a:pt x="28101" y="17879"/>
                  </a:lnTo>
                  <a:lnTo>
                    <a:pt x="29255" y="18563"/>
                  </a:lnTo>
                  <a:lnTo>
                    <a:pt x="29854" y="18905"/>
                  </a:lnTo>
                  <a:lnTo>
                    <a:pt x="30410" y="19290"/>
                  </a:lnTo>
                  <a:lnTo>
                    <a:pt x="30924" y="19718"/>
                  </a:lnTo>
                  <a:lnTo>
                    <a:pt x="31351" y="20188"/>
                  </a:lnTo>
                  <a:lnTo>
                    <a:pt x="31651" y="20573"/>
                  </a:lnTo>
                  <a:lnTo>
                    <a:pt x="31864" y="21001"/>
                  </a:lnTo>
                  <a:lnTo>
                    <a:pt x="32078" y="21429"/>
                  </a:lnTo>
                  <a:lnTo>
                    <a:pt x="32207" y="21856"/>
                  </a:lnTo>
                  <a:lnTo>
                    <a:pt x="32335" y="22327"/>
                  </a:lnTo>
                  <a:lnTo>
                    <a:pt x="32378" y="22797"/>
                  </a:lnTo>
                  <a:lnTo>
                    <a:pt x="32421" y="23268"/>
                  </a:lnTo>
                  <a:lnTo>
                    <a:pt x="32378" y="23781"/>
                  </a:lnTo>
                  <a:lnTo>
                    <a:pt x="32335" y="24251"/>
                  </a:lnTo>
                  <a:lnTo>
                    <a:pt x="32207" y="24722"/>
                  </a:lnTo>
                  <a:lnTo>
                    <a:pt x="32078" y="25192"/>
                  </a:lnTo>
                  <a:lnTo>
                    <a:pt x="31864" y="25620"/>
                  </a:lnTo>
                  <a:lnTo>
                    <a:pt x="31651" y="26048"/>
                  </a:lnTo>
                  <a:lnTo>
                    <a:pt x="31437" y="26476"/>
                  </a:lnTo>
                  <a:lnTo>
                    <a:pt x="31137" y="26860"/>
                  </a:lnTo>
                  <a:lnTo>
                    <a:pt x="30838" y="27245"/>
                  </a:lnTo>
                  <a:lnTo>
                    <a:pt x="30453" y="27630"/>
                  </a:lnTo>
                  <a:lnTo>
                    <a:pt x="30068" y="27973"/>
                  </a:lnTo>
                  <a:lnTo>
                    <a:pt x="29640" y="28315"/>
                  </a:lnTo>
                  <a:lnTo>
                    <a:pt x="29213" y="28614"/>
                  </a:lnTo>
                  <a:lnTo>
                    <a:pt x="28785" y="28913"/>
                  </a:lnTo>
                  <a:lnTo>
                    <a:pt x="28315" y="29170"/>
                  </a:lnTo>
                  <a:lnTo>
                    <a:pt x="27844" y="29384"/>
                  </a:lnTo>
                  <a:lnTo>
                    <a:pt x="27331" y="29555"/>
                  </a:lnTo>
                  <a:lnTo>
                    <a:pt x="26347" y="29897"/>
                  </a:lnTo>
                  <a:lnTo>
                    <a:pt x="25321" y="30154"/>
                  </a:lnTo>
                  <a:lnTo>
                    <a:pt x="24251" y="30325"/>
                  </a:lnTo>
                  <a:lnTo>
                    <a:pt x="23225" y="30453"/>
                  </a:lnTo>
                  <a:lnTo>
                    <a:pt x="22027" y="30539"/>
                  </a:lnTo>
                  <a:lnTo>
                    <a:pt x="20830" y="30582"/>
                  </a:lnTo>
                  <a:lnTo>
                    <a:pt x="18477" y="30582"/>
                  </a:lnTo>
                  <a:lnTo>
                    <a:pt x="17280" y="30496"/>
                  </a:lnTo>
                  <a:lnTo>
                    <a:pt x="16082" y="30410"/>
                  </a:lnTo>
                  <a:lnTo>
                    <a:pt x="14885" y="30282"/>
                  </a:lnTo>
                  <a:lnTo>
                    <a:pt x="13730" y="30111"/>
                  </a:lnTo>
                  <a:lnTo>
                    <a:pt x="12532" y="29897"/>
                  </a:lnTo>
                  <a:lnTo>
                    <a:pt x="11377" y="29683"/>
                  </a:lnTo>
                  <a:lnTo>
                    <a:pt x="10223" y="29427"/>
                  </a:lnTo>
                  <a:lnTo>
                    <a:pt x="9068" y="29127"/>
                  </a:lnTo>
                  <a:lnTo>
                    <a:pt x="8170" y="28871"/>
                  </a:lnTo>
                  <a:lnTo>
                    <a:pt x="7229" y="28571"/>
                  </a:lnTo>
                  <a:lnTo>
                    <a:pt x="6330" y="28229"/>
                  </a:lnTo>
                  <a:lnTo>
                    <a:pt x="5475" y="27801"/>
                  </a:lnTo>
                  <a:lnTo>
                    <a:pt x="5090" y="27545"/>
                  </a:lnTo>
                  <a:lnTo>
                    <a:pt x="4662" y="27288"/>
                  </a:lnTo>
                  <a:lnTo>
                    <a:pt x="4277" y="26989"/>
                  </a:lnTo>
                  <a:lnTo>
                    <a:pt x="3935" y="26689"/>
                  </a:lnTo>
                  <a:lnTo>
                    <a:pt x="3593" y="26390"/>
                  </a:lnTo>
                  <a:lnTo>
                    <a:pt x="3251" y="26005"/>
                  </a:lnTo>
                  <a:lnTo>
                    <a:pt x="2994" y="25663"/>
                  </a:lnTo>
                  <a:lnTo>
                    <a:pt x="2738" y="25235"/>
                  </a:lnTo>
                  <a:lnTo>
                    <a:pt x="2481" y="24765"/>
                  </a:lnTo>
                  <a:lnTo>
                    <a:pt x="2267" y="24294"/>
                  </a:lnTo>
                  <a:lnTo>
                    <a:pt x="2096" y="23781"/>
                  </a:lnTo>
                  <a:lnTo>
                    <a:pt x="1925" y="23268"/>
                  </a:lnTo>
                  <a:lnTo>
                    <a:pt x="1711" y="22241"/>
                  </a:lnTo>
                  <a:lnTo>
                    <a:pt x="1583" y="21172"/>
                  </a:lnTo>
                  <a:lnTo>
                    <a:pt x="1497" y="20146"/>
                  </a:lnTo>
                  <a:lnTo>
                    <a:pt x="1455" y="20103"/>
                  </a:lnTo>
                  <a:lnTo>
                    <a:pt x="1413" y="20103"/>
                  </a:lnTo>
                  <a:lnTo>
                    <a:pt x="514" y="13559"/>
                  </a:lnTo>
                  <a:lnTo>
                    <a:pt x="343" y="11848"/>
                  </a:lnTo>
                  <a:lnTo>
                    <a:pt x="172" y="10137"/>
                  </a:lnTo>
                  <a:lnTo>
                    <a:pt x="129" y="9239"/>
                  </a:lnTo>
                  <a:lnTo>
                    <a:pt x="129" y="8384"/>
                  </a:lnTo>
                  <a:lnTo>
                    <a:pt x="129" y="7528"/>
                  </a:lnTo>
                  <a:lnTo>
                    <a:pt x="172" y="6673"/>
                  </a:lnTo>
                  <a:lnTo>
                    <a:pt x="257" y="5946"/>
                  </a:lnTo>
                  <a:lnTo>
                    <a:pt x="385" y="5219"/>
                  </a:lnTo>
                  <a:lnTo>
                    <a:pt x="514" y="4492"/>
                  </a:lnTo>
                  <a:lnTo>
                    <a:pt x="770" y="3765"/>
                  </a:lnTo>
                  <a:lnTo>
                    <a:pt x="1070" y="3080"/>
                  </a:lnTo>
                  <a:lnTo>
                    <a:pt x="1412" y="2439"/>
                  </a:lnTo>
                  <a:lnTo>
                    <a:pt x="1840" y="1840"/>
                  </a:lnTo>
                  <a:lnTo>
                    <a:pt x="2096" y="1583"/>
                  </a:lnTo>
                  <a:lnTo>
                    <a:pt x="2396" y="1327"/>
                  </a:lnTo>
                  <a:lnTo>
                    <a:pt x="2652" y="1070"/>
                  </a:lnTo>
                  <a:lnTo>
                    <a:pt x="2952" y="856"/>
                  </a:lnTo>
                  <a:lnTo>
                    <a:pt x="3251" y="685"/>
                  </a:lnTo>
                  <a:lnTo>
                    <a:pt x="3593" y="557"/>
                  </a:lnTo>
                  <a:lnTo>
                    <a:pt x="3893" y="386"/>
                  </a:lnTo>
                  <a:lnTo>
                    <a:pt x="4235" y="300"/>
                  </a:lnTo>
                  <a:lnTo>
                    <a:pt x="4620" y="215"/>
                  </a:lnTo>
                  <a:lnTo>
                    <a:pt x="4962" y="172"/>
                  </a:lnTo>
                  <a:lnTo>
                    <a:pt x="5774" y="129"/>
                  </a:lnTo>
                  <a:close/>
                  <a:moveTo>
                    <a:pt x="5432" y="1"/>
                  </a:moveTo>
                  <a:lnTo>
                    <a:pt x="4662" y="86"/>
                  </a:lnTo>
                  <a:lnTo>
                    <a:pt x="4320" y="172"/>
                  </a:lnTo>
                  <a:lnTo>
                    <a:pt x="3935" y="257"/>
                  </a:lnTo>
                  <a:lnTo>
                    <a:pt x="3593" y="386"/>
                  </a:lnTo>
                  <a:lnTo>
                    <a:pt x="3251" y="557"/>
                  </a:lnTo>
                  <a:lnTo>
                    <a:pt x="2909" y="728"/>
                  </a:lnTo>
                  <a:lnTo>
                    <a:pt x="2652" y="942"/>
                  </a:lnTo>
                  <a:lnTo>
                    <a:pt x="2096" y="1369"/>
                  </a:lnTo>
                  <a:lnTo>
                    <a:pt x="1668" y="1883"/>
                  </a:lnTo>
                  <a:lnTo>
                    <a:pt x="1241" y="2481"/>
                  </a:lnTo>
                  <a:lnTo>
                    <a:pt x="899" y="3080"/>
                  </a:lnTo>
                  <a:lnTo>
                    <a:pt x="642" y="3722"/>
                  </a:lnTo>
                  <a:lnTo>
                    <a:pt x="428" y="4406"/>
                  </a:lnTo>
                  <a:lnTo>
                    <a:pt x="257" y="5090"/>
                  </a:lnTo>
                  <a:lnTo>
                    <a:pt x="129" y="5860"/>
                  </a:lnTo>
                  <a:lnTo>
                    <a:pt x="43" y="6673"/>
                  </a:lnTo>
                  <a:lnTo>
                    <a:pt x="0" y="7486"/>
                  </a:lnTo>
                  <a:lnTo>
                    <a:pt x="0" y="8298"/>
                  </a:lnTo>
                  <a:lnTo>
                    <a:pt x="0" y="9196"/>
                  </a:lnTo>
                  <a:lnTo>
                    <a:pt x="43" y="10052"/>
                  </a:lnTo>
                  <a:lnTo>
                    <a:pt x="172" y="11763"/>
                  </a:lnTo>
                  <a:lnTo>
                    <a:pt x="385" y="13516"/>
                  </a:lnTo>
                  <a:lnTo>
                    <a:pt x="642" y="15270"/>
                  </a:lnTo>
                  <a:lnTo>
                    <a:pt x="1112" y="18734"/>
                  </a:lnTo>
                  <a:lnTo>
                    <a:pt x="1329" y="20143"/>
                  </a:lnTo>
                  <a:lnTo>
                    <a:pt x="1326" y="20146"/>
                  </a:lnTo>
                  <a:lnTo>
                    <a:pt x="1326" y="20402"/>
                  </a:lnTo>
                  <a:lnTo>
                    <a:pt x="1357" y="20402"/>
                  </a:lnTo>
                  <a:lnTo>
                    <a:pt x="1455" y="21215"/>
                  </a:lnTo>
                  <a:lnTo>
                    <a:pt x="1583" y="22284"/>
                  </a:lnTo>
                  <a:lnTo>
                    <a:pt x="1840" y="23311"/>
                  </a:lnTo>
                  <a:lnTo>
                    <a:pt x="1968" y="23824"/>
                  </a:lnTo>
                  <a:lnTo>
                    <a:pt x="2139" y="24337"/>
                  </a:lnTo>
                  <a:lnTo>
                    <a:pt x="2353" y="24808"/>
                  </a:lnTo>
                  <a:lnTo>
                    <a:pt x="2567" y="25235"/>
                  </a:lnTo>
                  <a:lnTo>
                    <a:pt x="2823" y="25663"/>
                  </a:lnTo>
                  <a:lnTo>
                    <a:pt x="3123" y="26048"/>
                  </a:lnTo>
                  <a:lnTo>
                    <a:pt x="3465" y="26390"/>
                  </a:lnTo>
                  <a:lnTo>
                    <a:pt x="3807" y="26732"/>
                  </a:lnTo>
                  <a:lnTo>
                    <a:pt x="4149" y="27074"/>
                  </a:lnTo>
                  <a:lnTo>
                    <a:pt x="4577" y="27374"/>
                  </a:lnTo>
                  <a:lnTo>
                    <a:pt x="4962" y="27630"/>
                  </a:lnTo>
                  <a:lnTo>
                    <a:pt x="5390" y="27887"/>
                  </a:lnTo>
                  <a:lnTo>
                    <a:pt x="6288" y="28315"/>
                  </a:lnTo>
                  <a:lnTo>
                    <a:pt x="7186" y="28700"/>
                  </a:lnTo>
                  <a:lnTo>
                    <a:pt x="8084" y="28999"/>
                  </a:lnTo>
                  <a:lnTo>
                    <a:pt x="9239" y="29298"/>
                  </a:lnTo>
                  <a:lnTo>
                    <a:pt x="10351" y="29598"/>
                  </a:lnTo>
                  <a:lnTo>
                    <a:pt x="11506" y="29854"/>
                  </a:lnTo>
                  <a:lnTo>
                    <a:pt x="12661" y="30068"/>
                  </a:lnTo>
                  <a:lnTo>
                    <a:pt x="13858" y="30239"/>
                  </a:lnTo>
                  <a:lnTo>
                    <a:pt x="15098" y="30410"/>
                  </a:lnTo>
                  <a:lnTo>
                    <a:pt x="16296" y="30539"/>
                  </a:lnTo>
                  <a:lnTo>
                    <a:pt x="17536" y="30624"/>
                  </a:lnTo>
                  <a:lnTo>
                    <a:pt x="18734" y="30710"/>
                  </a:lnTo>
                  <a:lnTo>
                    <a:pt x="21215" y="30710"/>
                  </a:lnTo>
                  <a:lnTo>
                    <a:pt x="22412" y="30667"/>
                  </a:lnTo>
                  <a:lnTo>
                    <a:pt x="23481" y="30582"/>
                  </a:lnTo>
                  <a:lnTo>
                    <a:pt x="24594" y="30410"/>
                  </a:lnTo>
                  <a:lnTo>
                    <a:pt x="25663" y="30239"/>
                  </a:lnTo>
                  <a:lnTo>
                    <a:pt x="26689" y="29940"/>
                  </a:lnTo>
                  <a:lnTo>
                    <a:pt x="27203" y="29769"/>
                  </a:lnTo>
                  <a:lnTo>
                    <a:pt x="27716" y="29555"/>
                  </a:lnTo>
                  <a:lnTo>
                    <a:pt x="28186" y="29341"/>
                  </a:lnTo>
                  <a:lnTo>
                    <a:pt x="28699" y="29085"/>
                  </a:lnTo>
                  <a:lnTo>
                    <a:pt x="29170" y="28828"/>
                  </a:lnTo>
                  <a:lnTo>
                    <a:pt x="29598" y="28529"/>
                  </a:lnTo>
                  <a:lnTo>
                    <a:pt x="30025" y="28186"/>
                  </a:lnTo>
                  <a:lnTo>
                    <a:pt x="30453" y="27844"/>
                  </a:lnTo>
                  <a:lnTo>
                    <a:pt x="30795" y="27502"/>
                  </a:lnTo>
                  <a:lnTo>
                    <a:pt x="31095" y="27117"/>
                  </a:lnTo>
                  <a:lnTo>
                    <a:pt x="31394" y="26732"/>
                  </a:lnTo>
                  <a:lnTo>
                    <a:pt x="31651" y="26347"/>
                  </a:lnTo>
                  <a:lnTo>
                    <a:pt x="31907" y="25920"/>
                  </a:lnTo>
                  <a:lnTo>
                    <a:pt x="32078" y="25449"/>
                  </a:lnTo>
                  <a:lnTo>
                    <a:pt x="32249" y="25021"/>
                  </a:lnTo>
                  <a:lnTo>
                    <a:pt x="32378" y="24551"/>
                  </a:lnTo>
                  <a:lnTo>
                    <a:pt x="32463" y="24080"/>
                  </a:lnTo>
                  <a:lnTo>
                    <a:pt x="32506" y="23610"/>
                  </a:lnTo>
                  <a:lnTo>
                    <a:pt x="32549" y="23139"/>
                  </a:lnTo>
                  <a:lnTo>
                    <a:pt x="32506" y="22669"/>
                  </a:lnTo>
                  <a:lnTo>
                    <a:pt x="32421" y="22199"/>
                  </a:lnTo>
                  <a:lnTo>
                    <a:pt x="32335" y="21728"/>
                  </a:lnTo>
                  <a:lnTo>
                    <a:pt x="32164" y="21300"/>
                  </a:lnTo>
                  <a:lnTo>
                    <a:pt x="31950" y="20873"/>
                  </a:lnTo>
                  <a:lnTo>
                    <a:pt x="31736" y="20488"/>
                  </a:lnTo>
                  <a:lnTo>
                    <a:pt x="31480" y="20103"/>
                  </a:lnTo>
                  <a:lnTo>
                    <a:pt x="30966" y="19590"/>
                  </a:lnTo>
                  <a:lnTo>
                    <a:pt x="30453" y="19162"/>
                  </a:lnTo>
                  <a:lnTo>
                    <a:pt x="29897" y="18777"/>
                  </a:lnTo>
                  <a:lnTo>
                    <a:pt x="29341" y="18435"/>
                  </a:lnTo>
                  <a:lnTo>
                    <a:pt x="28143" y="17750"/>
                  </a:lnTo>
                  <a:lnTo>
                    <a:pt x="27587" y="17365"/>
                  </a:lnTo>
                  <a:lnTo>
                    <a:pt x="27031" y="16981"/>
                  </a:lnTo>
                  <a:lnTo>
                    <a:pt x="26518" y="16510"/>
                  </a:lnTo>
                  <a:lnTo>
                    <a:pt x="26048" y="15954"/>
                  </a:lnTo>
                  <a:lnTo>
                    <a:pt x="25663" y="15355"/>
                  </a:lnTo>
                  <a:lnTo>
                    <a:pt x="25321" y="14714"/>
                  </a:lnTo>
                  <a:lnTo>
                    <a:pt x="25150" y="14372"/>
                  </a:lnTo>
                  <a:lnTo>
                    <a:pt x="25021" y="13987"/>
                  </a:lnTo>
                  <a:lnTo>
                    <a:pt x="24893" y="13217"/>
                  </a:lnTo>
                  <a:lnTo>
                    <a:pt x="24807" y="12447"/>
                  </a:lnTo>
                  <a:lnTo>
                    <a:pt x="24765" y="11634"/>
                  </a:lnTo>
                  <a:lnTo>
                    <a:pt x="24850" y="10223"/>
                  </a:lnTo>
                  <a:lnTo>
                    <a:pt x="24893" y="9453"/>
                  </a:lnTo>
                  <a:lnTo>
                    <a:pt x="24893" y="8726"/>
                  </a:lnTo>
                  <a:lnTo>
                    <a:pt x="24807" y="7999"/>
                  </a:lnTo>
                  <a:lnTo>
                    <a:pt x="24679" y="7272"/>
                  </a:lnTo>
                  <a:lnTo>
                    <a:pt x="24551" y="6930"/>
                  </a:lnTo>
                  <a:lnTo>
                    <a:pt x="24422" y="6630"/>
                  </a:lnTo>
                  <a:lnTo>
                    <a:pt x="24251" y="6288"/>
                  </a:lnTo>
                  <a:lnTo>
                    <a:pt x="24080" y="5989"/>
                  </a:lnTo>
                  <a:lnTo>
                    <a:pt x="23866" y="5732"/>
                  </a:lnTo>
                  <a:lnTo>
                    <a:pt x="23653" y="5475"/>
                  </a:lnTo>
                  <a:lnTo>
                    <a:pt x="23396" y="5304"/>
                  </a:lnTo>
                  <a:lnTo>
                    <a:pt x="23139" y="5133"/>
                  </a:lnTo>
                  <a:lnTo>
                    <a:pt x="22883" y="4962"/>
                  </a:lnTo>
                  <a:lnTo>
                    <a:pt x="22583" y="4834"/>
                  </a:lnTo>
                  <a:lnTo>
                    <a:pt x="22284" y="4748"/>
                  </a:lnTo>
                  <a:lnTo>
                    <a:pt x="21984" y="4705"/>
                  </a:lnTo>
                  <a:lnTo>
                    <a:pt x="21300" y="4620"/>
                  </a:lnTo>
                  <a:lnTo>
                    <a:pt x="20616" y="4620"/>
                  </a:lnTo>
                  <a:lnTo>
                    <a:pt x="19247" y="4705"/>
                  </a:lnTo>
                  <a:lnTo>
                    <a:pt x="17879" y="4705"/>
                  </a:lnTo>
                  <a:lnTo>
                    <a:pt x="17194" y="4663"/>
                  </a:lnTo>
                  <a:lnTo>
                    <a:pt x="16852" y="4577"/>
                  </a:lnTo>
                  <a:lnTo>
                    <a:pt x="16510" y="4492"/>
                  </a:lnTo>
                  <a:lnTo>
                    <a:pt x="15868" y="4235"/>
                  </a:lnTo>
                  <a:lnTo>
                    <a:pt x="15312" y="3893"/>
                  </a:lnTo>
                  <a:lnTo>
                    <a:pt x="14756" y="3465"/>
                  </a:lnTo>
                  <a:lnTo>
                    <a:pt x="14243" y="3080"/>
                  </a:lnTo>
                  <a:lnTo>
                    <a:pt x="13217" y="2225"/>
                  </a:lnTo>
                  <a:lnTo>
                    <a:pt x="12703" y="1797"/>
                  </a:lnTo>
                  <a:lnTo>
                    <a:pt x="12147" y="1455"/>
                  </a:lnTo>
                  <a:lnTo>
                    <a:pt x="11506" y="1070"/>
                  </a:lnTo>
                  <a:lnTo>
                    <a:pt x="10779" y="813"/>
                  </a:lnTo>
                  <a:lnTo>
                    <a:pt x="10052" y="599"/>
                  </a:lnTo>
                  <a:lnTo>
                    <a:pt x="9324" y="428"/>
                  </a:lnTo>
                  <a:lnTo>
                    <a:pt x="7742" y="172"/>
                  </a:lnTo>
                  <a:lnTo>
                    <a:pt x="6202" y="43"/>
                  </a:lnTo>
                  <a:lnTo>
                    <a:pt x="54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3058825" y="2116500"/>
              <a:ext cx="132625" cy="83425"/>
            </a:xfrm>
            <a:custGeom>
              <a:avLst/>
              <a:gdLst/>
              <a:ahLst/>
              <a:cxnLst/>
              <a:rect l="l" t="t" r="r" b="b"/>
              <a:pathLst>
                <a:path w="5305" h="3337" extrusionOk="0">
                  <a:moveTo>
                    <a:pt x="1156" y="128"/>
                  </a:moveTo>
                  <a:lnTo>
                    <a:pt x="1369" y="171"/>
                  </a:lnTo>
                  <a:lnTo>
                    <a:pt x="1583" y="214"/>
                  </a:lnTo>
                  <a:lnTo>
                    <a:pt x="2011" y="342"/>
                  </a:lnTo>
                  <a:lnTo>
                    <a:pt x="2396" y="513"/>
                  </a:lnTo>
                  <a:lnTo>
                    <a:pt x="2781" y="599"/>
                  </a:lnTo>
                  <a:lnTo>
                    <a:pt x="3208" y="684"/>
                  </a:lnTo>
                  <a:lnTo>
                    <a:pt x="3422" y="642"/>
                  </a:lnTo>
                  <a:lnTo>
                    <a:pt x="3679" y="599"/>
                  </a:lnTo>
                  <a:lnTo>
                    <a:pt x="4149" y="513"/>
                  </a:lnTo>
                  <a:lnTo>
                    <a:pt x="4406" y="513"/>
                  </a:lnTo>
                  <a:lnTo>
                    <a:pt x="4663" y="599"/>
                  </a:lnTo>
                  <a:lnTo>
                    <a:pt x="4834" y="684"/>
                  </a:lnTo>
                  <a:lnTo>
                    <a:pt x="4919" y="770"/>
                  </a:lnTo>
                  <a:lnTo>
                    <a:pt x="5048" y="941"/>
                  </a:lnTo>
                  <a:lnTo>
                    <a:pt x="5090" y="1069"/>
                  </a:lnTo>
                  <a:lnTo>
                    <a:pt x="5133" y="1240"/>
                  </a:lnTo>
                  <a:lnTo>
                    <a:pt x="5176" y="1412"/>
                  </a:lnTo>
                  <a:lnTo>
                    <a:pt x="5133" y="1754"/>
                  </a:lnTo>
                  <a:lnTo>
                    <a:pt x="5048" y="2010"/>
                  </a:lnTo>
                  <a:lnTo>
                    <a:pt x="4877" y="2267"/>
                  </a:lnTo>
                  <a:lnTo>
                    <a:pt x="4663" y="2438"/>
                  </a:lnTo>
                  <a:lnTo>
                    <a:pt x="4449" y="2609"/>
                  </a:lnTo>
                  <a:lnTo>
                    <a:pt x="3978" y="2866"/>
                  </a:lnTo>
                  <a:lnTo>
                    <a:pt x="3465" y="3080"/>
                  </a:lnTo>
                  <a:lnTo>
                    <a:pt x="2909" y="3165"/>
                  </a:lnTo>
                  <a:lnTo>
                    <a:pt x="2353" y="3208"/>
                  </a:lnTo>
                  <a:lnTo>
                    <a:pt x="1840" y="3208"/>
                  </a:lnTo>
                  <a:lnTo>
                    <a:pt x="1327" y="3122"/>
                  </a:lnTo>
                  <a:lnTo>
                    <a:pt x="1070" y="3037"/>
                  </a:lnTo>
                  <a:lnTo>
                    <a:pt x="856" y="2909"/>
                  </a:lnTo>
                  <a:lnTo>
                    <a:pt x="642" y="2737"/>
                  </a:lnTo>
                  <a:lnTo>
                    <a:pt x="471" y="2566"/>
                  </a:lnTo>
                  <a:lnTo>
                    <a:pt x="300" y="2353"/>
                  </a:lnTo>
                  <a:lnTo>
                    <a:pt x="215" y="2139"/>
                  </a:lnTo>
                  <a:lnTo>
                    <a:pt x="172" y="1882"/>
                  </a:lnTo>
                  <a:lnTo>
                    <a:pt x="129" y="1625"/>
                  </a:lnTo>
                  <a:lnTo>
                    <a:pt x="172" y="1198"/>
                  </a:lnTo>
                  <a:lnTo>
                    <a:pt x="257" y="813"/>
                  </a:lnTo>
                  <a:lnTo>
                    <a:pt x="343" y="642"/>
                  </a:lnTo>
                  <a:lnTo>
                    <a:pt x="471" y="471"/>
                  </a:lnTo>
                  <a:lnTo>
                    <a:pt x="599" y="300"/>
                  </a:lnTo>
                  <a:lnTo>
                    <a:pt x="771" y="214"/>
                  </a:lnTo>
                  <a:lnTo>
                    <a:pt x="984" y="171"/>
                  </a:lnTo>
                  <a:lnTo>
                    <a:pt x="1156" y="128"/>
                  </a:lnTo>
                  <a:close/>
                  <a:moveTo>
                    <a:pt x="1198" y="0"/>
                  </a:moveTo>
                  <a:lnTo>
                    <a:pt x="984" y="43"/>
                  </a:lnTo>
                  <a:lnTo>
                    <a:pt x="771" y="86"/>
                  </a:lnTo>
                  <a:lnTo>
                    <a:pt x="557" y="171"/>
                  </a:lnTo>
                  <a:lnTo>
                    <a:pt x="428" y="300"/>
                  </a:lnTo>
                  <a:lnTo>
                    <a:pt x="300" y="471"/>
                  </a:lnTo>
                  <a:lnTo>
                    <a:pt x="215" y="642"/>
                  </a:lnTo>
                  <a:lnTo>
                    <a:pt x="129" y="856"/>
                  </a:lnTo>
                  <a:lnTo>
                    <a:pt x="43" y="1240"/>
                  </a:lnTo>
                  <a:lnTo>
                    <a:pt x="1" y="1540"/>
                  </a:lnTo>
                  <a:lnTo>
                    <a:pt x="43" y="1882"/>
                  </a:lnTo>
                  <a:lnTo>
                    <a:pt x="86" y="2181"/>
                  </a:lnTo>
                  <a:lnTo>
                    <a:pt x="215" y="2438"/>
                  </a:lnTo>
                  <a:lnTo>
                    <a:pt x="386" y="2695"/>
                  </a:lnTo>
                  <a:lnTo>
                    <a:pt x="599" y="2866"/>
                  </a:lnTo>
                  <a:lnTo>
                    <a:pt x="813" y="3037"/>
                  </a:lnTo>
                  <a:lnTo>
                    <a:pt x="1027" y="3122"/>
                  </a:lnTo>
                  <a:lnTo>
                    <a:pt x="1284" y="3251"/>
                  </a:lnTo>
                  <a:lnTo>
                    <a:pt x="1583" y="3293"/>
                  </a:lnTo>
                  <a:lnTo>
                    <a:pt x="2096" y="3336"/>
                  </a:lnTo>
                  <a:lnTo>
                    <a:pt x="2695" y="3336"/>
                  </a:lnTo>
                  <a:lnTo>
                    <a:pt x="3294" y="3251"/>
                  </a:lnTo>
                  <a:lnTo>
                    <a:pt x="3893" y="3037"/>
                  </a:lnTo>
                  <a:lnTo>
                    <a:pt x="4449" y="2780"/>
                  </a:lnTo>
                  <a:lnTo>
                    <a:pt x="4663" y="2609"/>
                  </a:lnTo>
                  <a:lnTo>
                    <a:pt x="4877" y="2438"/>
                  </a:lnTo>
                  <a:lnTo>
                    <a:pt x="5048" y="2224"/>
                  </a:lnTo>
                  <a:lnTo>
                    <a:pt x="5219" y="1968"/>
                  </a:lnTo>
                  <a:lnTo>
                    <a:pt x="5304" y="1625"/>
                  </a:lnTo>
                  <a:lnTo>
                    <a:pt x="5304" y="1283"/>
                  </a:lnTo>
                  <a:lnTo>
                    <a:pt x="5261" y="1112"/>
                  </a:lnTo>
                  <a:lnTo>
                    <a:pt x="5176" y="941"/>
                  </a:lnTo>
                  <a:lnTo>
                    <a:pt x="5090" y="770"/>
                  </a:lnTo>
                  <a:lnTo>
                    <a:pt x="4962" y="642"/>
                  </a:lnTo>
                  <a:lnTo>
                    <a:pt x="4834" y="556"/>
                  </a:lnTo>
                  <a:lnTo>
                    <a:pt x="4705" y="471"/>
                  </a:lnTo>
                  <a:lnTo>
                    <a:pt x="4449" y="385"/>
                  </a:lnTo>
                  <a:lnTo>
                    <a:pt x="4192" y="385"/>
                  </a:lnTo>
                  <a:lnTo>
                    <a:pt x="3679" y="471"/>
                  </a:lnTo>
                  <a:lnTo>
                    <a:pt x="3422" y="513"/>
                  </a:lnTo>
                  <a:lnTo>
                    <a:pt x="2909" y="513"/>
                  </a:lnTo>
                  <a:lnTo>
                    <a:pt x="2652" y="471"/>
                  </a:lnTo>
                  <a:lnTo>
                    <a:pt x="2268" y="300"/>
                  </a:lnTo>
                  <a:lnTo>
                    <a:pt x="1840" y="128"/>
                  </a:lnTo>
                  <a:lnTo>
                    <a:pt x="1412"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948700" y="2042725"/>
              <a:ext cx="322950" cy="243800"/>
            </a:xfrm>
            <a:custGeom>
              <a:avLst/>
              <a:gdLst/>
              <a:ahLst/>
              <a:cxnLst/>
              <a:rect l="l" t="t" r="r" b="b"/>
              <a:pathLst>
                <a:path w="12918" h="9752" extrusionOk="0">
                  <a:moveTo>
                    <a:pt x="3636" y="128"/>
                  </a:moveTo>
                  <a:lnTo>
                    <a:pt x="3892" y="171"/>
                  </a:lnTo>
                  <a:lnTo>
                    <a:pt x="4149" y="214"/>
                  </a:lnTo>
                  <a:lnTo>
                    <a:pt x="4363" y="299"/>
                  </a:lnTo>
                  <a:lnTo>
                    <a:pt x="4833" y="513"/>
                  </a:lnTo>
                  <a:lnTo>
                    <a:pt x="5218" y="813"/>
                  </a:lnTo>
                  <a:lnTo>
                    <a:pt x="5646" y="1112"/>
                  </a:lnTo>
                  <a:lnTo>
                    <a:pt x="6031" y="1411"/>
                  </a:lnTo>
                  <a:lnTo>
                    <a:pt x="6459" y="1668"/>
                  </a:lnTo>
                  <a:lnTo>
                    <a:pt x="6886" y="1839"/>
                  </a:lnTo>
                  <a:lnTo>
                    <a:pt x="7314" y="1967"/>
                  </a:lnTo>
                  <a:lnTo>
                    <a:pt x="7742" y="2010"/>
                  </a:lnTo>
                  <a:lnTo>
                    <a:pt x="8212" y="2010"/>
                  </a:lnTo>
                  <a:lnTo>
                    <a:pt x="9110" y="1925"/>
                  </a:lnTo>
                  <a:lnTo>
                    <a:pt x="10009" y="1882"/>
                  </a:lnTo>
                  <a:lnTo>
                    <a:pt x="10436" y="1882"/>
                  </a:lnTo>
                  <a:lnTo>
                    <a:pt x="10864" y="1967"/>
                  </a:lnTo>
                  <a:lnTo>
                    <a:pt x="11292" y="2096"/>
                  </a:lnTo>
                  <a:lnTo>
                    <a:pt x="11463" y="2181"/>
                  </a:lnTo>
                  <a:lnTo>
                    <a:pt x="11634" y="2310"/>
                  </a:lnTo>
                  <a:lnTo>
                    <a:pt x="11805" y="2481"/>
                  </a:lnTo>
                  <a:lnTo>
                    <a:pt x="11976" y="2652"/>
                  </a:lnTo>
                  <a:lnTo>
                    <a:pt x="12190" y="3037"/>
                  </a:lnTo>
                  <a:lnTo>
                    <a:pt x="12404" y="3422"/>
                  </a:lnTo>
                  <a:lnTo>
                    <a:pt x="12532" y="3849"/>
                  </a:lnTo>
                  <a:lnTo>
                    <a:pt x="12660" y="4748"/>
                  </a:lnTo>
                  <a:lnTo>
                    <a:pt x="12789" y="5646"/>
                  </a:lnTo>
                  <a:lnTo>
                    <a:pt x="12789" y="6116"/>
                  </a:lnTo>
                  <a:lnTo>
                    <a:pt x="12746" y="6587"/>
                  </a:lnTo>
                  <a:lnTo>
                    <a:pt x="12660" y="7057"/>
                  </a:lnTo>
                  <a:lnTo>
                    <a:pt x="12532" y="7485"/>
                  </a:lnTo>
                  <a:lnTo>
                    <a:pt x="12275" y="7870"/>
                  </a:lnTo>
                  <a:lnTo>
                    <a:pt x="12147" y="8041"/>
                  </a:lnTo>
                  <a:lnTo>
                    <a:pt x="11976" y="8212"/>
                  </a:lnTo>
                  <a:lnTo>
                    <a:pt x="11591" y="8469"/>
                  </a:lnTo>
                  <a:lnTo>
                    <a:pt x="11206" y="8640"/>
                  </a:lnTo>
                  <a:lnTo>
                    <a:pt x="10779" y="8768"/>
                  </a:lnTo>
                  <a:lnTo>
                    <a:pt x="10351" y="8811"/>
                  </a:lnTo>
                  <a:lnTo>
                    <a:pt x="9453" y="8811"/>
                  </a:lnTo>
                  <a:lnTo>
                    <a:pt x="8554" y="8725"/>
                  </a:lnTo>
                  <a:lnTo>
                    <a:pt x="7613" y="8725"/>
                  </a:lnTo>
                  <a:lnTo>
                    <a:pt x="7100" y="8768"/>
                  </a:lnTo>
                  <a:lnTo>
                    <a:pt x="6630" y="8853"/>
                  </a:lnTo>
                  <a:lnTo>
                    <a:pt x="5732" y="9067"/>
                  </a:lnTo>
                  <a:lnTo>
                    <a:pt x="4876" y="9324"/>
                  </a:lnTo>
                  <a:lnTo>
                    <a:pt x="4021" y="9495"/>
                  </a:lnTo>
                  <a:lnTo>
                    <a:pt x="3593" y="9581"/>
                  </a:lnTo>
                  <a:lnTo>
                    <a:pt x="3165" y="9623"/>
                  </a:lnTo>
                  <a:lnTo>
                    <a:pt x="2738" y="9623"/>
                  </a:lnTo>
                  <a:lnTo>
                    <a:pt x="2310" y="9581"/>
                  </a:lnTo>
                  <a:lnTo>
                    <a:pt x="1882" y="9495"/>
                  </a:lnTo>
                  <a:lnTo>
                    <a:pt x="1455" y="9367"/>
                  </a:lnTo>
                  <a:lnTo>
                    <a:pt x="1112" y="9196"/>
                  </a:lnTo>
                  <a:lnTo>
                    <a:pt x="813" y="8982"/>
                  </a:lnTo>
                  <a:lnTo>
                    <a:pt x="556" y="8768"/>
                  </a:lnTo>
                  <a:lnTo>
                    <a:pt x="342" y="8469"/>
                  </a:lnTo>
                  <a:lnTo>
                    <a:pt x="214" y="8084"/>
                  </a:lnTo>
                  <a:lnTo>
                    <a:pt x="129" y="7699"/>
                  </a:lnTo>
                  <a:lnTo>
                    <a:pt x="129" y="7314"/>
                  </a:lnTo>
                  <a:lnTo>
                    <a:pt x="214" y="6929"/>
                  </a:lnTo>
                  <a:lnTo>
                    <a:pt x="342" y="6501"/>
                  </a:lnTo>
                  <a:lnTo>
                    <a:pt x="556" y="6159"/>
                  </a:lnTo>
                  <a:lnTo>
                    <a:pt x="1070" y="5432"/>
                  </a:lnTo>
                  <a:lnTo>
                    <a:pt x="1326" y="5047"/>
                  </a:lnTo>
                  <a:lnTo>
                    <a:pt x="1583" y="4662"/>
                  </a:lnTo>
                  <a:lnTo>
                    <a:pt x="1754" y="4277"/>
                  </a:lnTo>
                  <a:lnTo>
                    <a:pt x="1882" y="3807"/>
                  </a:lnTo>
                  <a:lnTo>
                    <a:pt x="1968" y="3293"/>
                  </a:lnTo>
                  <a:lnTo>
                    <a:pt x="1968" y="2780"/>
                  </a:lnTo>
                  <a:lnTo>
                    <a:pt x="2011" y="2224"/>
                  </a:lnTo>
                  <a:lnTo>
                    <a:pt x="2053" y="1711"/>
                  </a:lnTo>
                  <a:lnTo>
                    <a:pt x="2182" y="1283"/>
                  </a:lnTo>
                  <a:lnTo>
                    <a:pt x="2353" y="898"/>
                  </a:lnTo>
                  <a:lnTo>
                    <a:pt x="2438" y="727"/>
                  </a:lnTo>
                  <a:lnTo>
                    <a:pt x="2567" y="556"/>
                  </a:lnTo>
                  <a:lnTo>
                    <a:pt x="2738" y="428"/>
                  </a:lnTo>
                  <a:lnTo>
                    <a:pt x="2909" y="299"/>
                  </a:lnTo>
                  <a:lnTo>
                    <a:pt x="3165" y="171"/>
                  </a:lnTo>
                  <a:lnTo>
                    <a:pt x="3379" y="128"/>
                  </a:lnTo>
                  <a:close/>
                  <a:moveTo>
                    <a:pt x="3508" y="0"/>
                  </a:moveTo>
                  <a:lnTo>
                    <a:pt x="3251" y="43"/>
                  </a:lnTo>
                  <a:lnTo>
                    <a:pt x="3037" y="86"/>
                  </a:lnTo>
                  <a:lnTo>
                    <a:pt x="2866" y="171"/>
                  </a:lnTo>
                  <a:lnTo>
                    <a:pt x="2695" y="299"/>
                  </a:lnTo>
                  <a:lnTo>
                    <a:pt x="2524" y="428"/>
                  </a:lnTo>
                  <a:lnTo>
                    <a:pt x="2353" y="599"/>
                  </a:lnTo>
                  <a:lnTo>
                    <a:pt x="2224" y="813"/>
                  </a:lnTo>
                  <a:lnTo>
                    <a:pt x="2053" y="1240"/>
                  </a:lnTo>
                  <a:lnTo>
                    <a:pt x="1925" y="1711"/>
                  </a:lnTo>
                  <a:lnTo>
                    <a:pt x="1882" y="2181"/>
                  </a:lnTo>
                  <a:lnTo>
                    <a:pt x="1882" y="2652"/>
                  </a:lnTo>
                  <a:lnTo>
                    <a:pt x="1839" y="3208"/>
                  </a:lnTo>
                  <a:lnTo>
                    <a:pt x="1754" y="3807"/>
                  </a:lnTo>
                  <a:lnTo>
                    <a:pt x="1626" y="4277"/>
                  </a:lnTo>
                  <a:lnTo>
                    <a:pt x="1369" y="4748"/>
                  </a:lnTo>
                  <a:lnTo>
                    <a:pt x="1155" y="5132"/>
                  </a:lnTo>
                  <a:lnTo>
                    <a:pt x="856" y="5475"/>
                  </a:lnTo>
                  <a:lnTo>
                    <a:pt x="599" y="5860"/>
                  </a:lnTo>
                  <a:lnTo>
                    <a:pt x="342" y="6244"/>
                  </a:lnTo>
                  <a:lnTo>
                    <a:pt x="171" y="6629"/>
                  </a:lnTo>
                  <a:lnTo>
                    <a:pt x="43" y="7014"/>
                  </a:lnTo>
                  <a:lnTo>
                    <a:pt x="0" y="7442"/>
                  </a:lnTo>
                  <a:lnTo>
                    <a:pt x="0" y="7870"/>
                  </a:lnTo>
                  <a:lnTo>
                    <a:pt x="129" y="8212"/>
                  </a:lnTo>
                  <a:lnTo>
                    <a:pt x="257" y="8554"/>
                  </a:lnTo>
                  <a:lnTo>
                    <a:pt x="471" y="8811"/>
                  </a:lnTo>
                  <a:lnTo>
                    <a:pt x="727" y="9067"/>
                  </a:lnTo>
                  <a:lnTo>
                    <a:pt x="1070" y="9324"/>
                  </a:lnTo>
                  <a:lnTo>
                    <a:pt x="1455" y="9495"/>
                  </a:lnTo>
                  <a:lnTo>
                    <a:pt x="1839" y="9623"/>
                  </a:lnTo>
                  <a:lnTo>
                    <a:pt x="2267" y="9709"/>
                  </a:lnTo>
                  <a:lnTo>
                    <a:pt x="2652" y="9752"/>
                  </a:lnTo>
                  <a:lnTo>
                    <a:pt x="3080" y="9752"/>
                  </a:lnTo>
                  <a:lnTo>
                    <a:pt x="3508" y="9709"/>
                  </a:lnTo>
                  <a:lnTo>
                    <a:pt x="3892" y="9666"/>
                  </a:lnTo>
                  <a:lnTo>
                    <a:pt x="4363" y="9581"/>
                  </a:lnTo>
                  <a:lnTo>
                    <a:pt x="4876" y="9452"/>
                  </a:lnTo>
                  <a:lnTo>
                    <a:pt x="5817" y="9196"/>
                  </a:lnTo>
                  <a:lnTo>
                    <a:pt x="6758" y="8982"/>
                  </a:lnTo>
                  <a:lnTo>
                    <a:pt x="7229" y="8896"/>
                  </a:lnTo>
                  <a:lnTo>
                    <a:pt x="7699" y="8853"/>
                  </a:lnTo>
                  <a:lnTo>
                    <a:pt x="8212" y="8853"/>
                  </a:lnTo>
                  <a:lnTo>
                    <a:pt x="8683" y="8896"/>
                  </a:lnTo>
                  <a:lnTo>
                    <a:pt x="9196" y="8939"/>
                  </a:lnTo>
                  <a:lnTo>
                    <a:pt x="10137" y="8939"/>
                  </a:lnTo>
                  <a:lnTo>
                    <a:pt x="10565" y="8896"/>
                  </a:lnTo>
                  <a:lnTo>
                    <a:pt x="10992" y="8811"/>
                  </a:lnTo>
                  <a:lnTo>
                    <a:pt x="11420" y="8682"/>
                  </a:lnTo>
                  <a:lnTo>
                    <a:pt x="11805" y="8469"/>
                  </a:lnTo>
                  <a:lnTo>
                    <a:pt x="12147" y="8212"/>
                  </a:lnTo>
                  <a:lnTo>
                    <a:pt x="12447" y="7870"/>
                  </a:lnTo>
                  <a:lnTo>
                    <a:pt x="12660" y="7485"/>
                  </a:lnTo>
                  <a:lnTo>
                    <a:pt x="12789" y="7014"/>
                  </a:lnTo>
                  <a:lnTo>
                    <a:pt x="12874" y="6587"/>
                  </a:lnTo>
                  <a:lnTo>
                    <a:pt x="12917" y="6116"/>
                  </a:lnTo>
                  <a:lnTo>
                    <a:pt x="12917" y="5646"/>
                  </a:lnTo>
                  <a:lnTo>
                    <a:pt x="12789" y="4705"/>
                  </a:lnTo>
                  <a:lnTo>
                    <a:pt x="12789" y="4662"/>
                  </a:lnTo>
                  <a:lnTo>
                    <a:pt x="12785" y="4662"/>
                  </a:lnTo>
                  <a:lnTo>
                    <a:pt x="12746" y="4234"/>
                  </a:lnTo>
                  <a:lnTo>
                    <a:pt x="12618" y="3807"/>
                  </a:lnTo>
                  <a:lnTo>
                    <a:pt x="12489" y="3336"/>
                  </a:lnTo>
                  <a:lnTo>
                    <a:pt x="12318" y="2908"/>
                  </a:lnTo>
                  <a:lnTo>
                    <a:pt x="12062" y="2566"/>
                  </a:lnTo>
                  <a:lnTo>
                    <a:pt x="11762" y="2267"/>
                  </a:lnTo>
                  <a:lnTo>
                    <a:pt x="11377" y="2010"/>
                  </a:lnTo>
                  <a:lnTo>
                    <a:pt x="10992" y="1839"/>
                  </a:lnTo>
                  <a:lnTo>
                    <a:pt x="10522" y="1754"/>
                  </a:lnTo>
                  <a:lnTo>
                    <a:pt x="9581" y="1754"/>
                  </a:lnTo>
                  <a:lnTo>
                    <a:pt x="9153" y="1796"/>
                  </a:lnTo>
                  <a:lnTo>
                    <a:pt x="8212" y="1882"/>
                  </a:lnTo>
                  <a:lnTo>
                    <a:pt x="7742" y="1882"/>
                  </a:lnTo>
                  <a:lnTo>
                    <a:pt x="7271" y="1839"/>
                  </a:lnTo>
                  <a:lnTo>
                    <a:pt x="7015" y="1754"/>
                  </a:lnTo>
                  <a:lnTo>
                    <a:pt x="6801" y="1668"/>
                  </a:lnTo>
                  <a:lnTo>
                    <a:pt x="6373" y="1454"/>
                  </a:lnTo>
                  <a:lnTo>
                    <a:pt x="5945" y="1155"/>
                  </a:lnTo>
                  <a:lnTo>
                    <a:pt x="5518" y="855"/>
                  </a:lnTo>
                  <a:lnTo>
                    <a:pt x="5090" y="556"/>
                  </a:lnTo>
                  <a:lnTo>
                    <a:pt x="4662" y="299"/>
                  </a:lnTo>
                  <a:lnTo>
                    <a:pt x="4235" y="128"/>
                  </a:lnTo>
                  <a:lnTo>
                    <a:pt x="3978" y="43"/>
                  </a:lnTo>
                  <a:lnTo>
                    <a:pt x="3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864225" y="1992450"/>
              <a:ext cx="451250" cy="382825"/>
            </a:xfrm>
            <a:custGeom>
              <a:avLst/>
              <a:gdLst/>
              <a:ahLst/>
              <a:cxnLst/>
              <a:rect l="l" t="t" r="r" b="b"/>
              <a:pathLst>
                <a:path w="18050" h="15313" extrusionOk="0">
                  <a:moveTo>
                    <a:pt x="8811" y="129"/>
                  </a:moveTo>
                  <a:lnTo>
                    <a:pt x="9324" y="215"/>
                  </a:lnTo>
                  <a:lnTo>
                    <a:pt x="9624" y="300"/>
                  </a:lnTo>
                  <a:lnTo>
                    <a:pt x="9880" y="386"/>
                  </a:lnTo>
                  <a:lnTo>
                    <a:pt x="10094" y="514"/>
                  </a:lnTo>
                  <a:lnTo>
                    <a:pt x="10308" y="642"/>
                  </a:lnTo>
                  <a:lnTo>
                    <a:pt x="10821" y="1156"/>
                  </a:lnTo>
                  <a:lnTo>
                    <a:pt x="11377" y="1541"/>
                  </a:lnTo>
                  <a:lnTo>
                    <a:pt x="11976" y="1883"/>
                  </a:lnTo>
                  <a:lnTo>
                    <a:pt x="12489" y="2139"/>
                  </a:lnTo>
                  <a:lnTo>
                    <a:pt x="13045" y="2268"/>
                  </a:lnTo>
                  <a:lnTo>
                    <a:pt x="13644" y="2396"/>
                  </a:lnTo>
                  <a:lnTo>
                    <a:pt x="14200" y="2481"/>
                  </a:lnTo>
                  <a:lnTo>
                    <a:pt x="14671" y="2567"/>
                  </a:lnTo>
                  <a:lnTo>
                    <a:pt x="15184" y="2653"/>
                  </a:lnTo>
                  <a:lnTo>
                    <a:pt x="15654" y="2781"/>
                  </a:lnTo>
                  <a:lnTo>
                    <a:pt x="16125" y="2995"/>
                  </a:lnTo>
                  <a:lnTo>
                    <a:pt x="16339" y="3123"/>
                  </a:lnTo>
                  <a:lnTo>
                    <a:pt x="16510" y="3294"/>
                  </a:lnTo>
                  <a:lnTo>
                    <a:pt x="16852" y="3679"/>
                  </a:lnTo>
                  <a:lnTo>
                    <a:pt x="17237" y="4235"/>
                  </a:lnTo>
                  <a:lnTo>
                    <a:pt x="17536" y="4834"/>
                  </a:lnTo>
                  <a:lnTo>
                    <a:pt x="17750" y="5475"/>
                  </a:lnTo>
                  <a:lnTo>
                    <a:pt x="17879" y="6117"/>
                  </a:lnTo>
                  <a:lnTo>
                    <a:pt x="17921" y="6759"/>
                  </a:lnTo>
                  <a:lnTo>
                    <a:pt x="17879" y="7443"/>
                  </a:lnTo>
                  <a:lnTo>
                    <a:pt x="17793" y="8127"/>
                  </a:lnTo>
                  <a:lnTo>
                    <a:pt x="17622" y="8769"/>
                  </a:lnTo>
                  <a:lnTo>
                    <a:pt x="17365" y="9368"/>
                  </a:lnTo>
                  <a:lnTo>
                    <a:pt x="17066" y="9966"/>
                  </a:lnTo>
                  <a:lnTo>
                    <a:pt x="16724" y="10480"/>
                  </a:lnTo>
                  <a:lnTo>
                    <a:pt x="16296" y="10993"/>
                  </a:lnTo>
                  <a:lnTo>
                    <a:pt x="15868" y="11506"/>
                  </a:lnTo>
                  <a:lnTo>
                    <a:pt x="15355" y="11934"/>
                  </a:lnTo>
                  <a:lnTo>
                    <a:pt x="14842" y="12319"/>
                  </a:lnTo>
                  <a:lnTo>
                    <a:pt x="14286" y="12704"/>
                  </a:lnTo>
                  <a:lnTo>
                    <a:pt x="13687" y="13003"/>
                  </a:lnTo>
                  <a:lnTo>
                    <a:pt x="13003" y="13302"/>
                  </a:lnTo>
                  <a:lnTo>
                    <a:pt x="12361" y="13559"/>
                  </a:lnTo>
                  <a:lnTo>
                    <a:pt x="11677" y="13773"/>
                  </a:lnTo>
                  <a:lnTo>
                    <a:pt x="10992" y="13944"/>
                  </a:lnTo>
                  <a:lnTo>
                    <a:pt x="10308" y="14072"/>
                  </a:lnTo>
                  <a:lnTo>
                    <a:pt x="8897" y="14329"/>
                  </a:lnTo>
                  <a:lnTo>
                    <a:pt x="7485" y="14543"/>
                  </a:lnTo>
                  <a:lnTo>
                    <a:pt x="6074" y="14799"/>
                  </a:lnTo>
                  <a:lnTo>
                    <a:pt x="5090" y="14970"/>
                  </a:lnTo>
                  <a:lnTo>
                    <a:pt x="4106" y="15141"/>
                  </a:lnTo>
                  <a:lnTo>
                    <a:pt x="3208" y="15227"/>
                  </a:lnTo>
                  <a:lnTo>
                    <a:pt x="2738" y="15227"/>
                  </a:lnTo>
                  <a:lnTo>
                    <a:pt x="2310" y="15184"/>
                  </a:lnTo>
                  <a:lnTo>
                    <a:pt x="1840" y="15056"/>
                  </a:lnTo>
                  <a:lnTo>
                    <a:pt x="1412" y="14928"/>
                  </a:lnTo>
                  <a:lnTo>
                    <a:pt x="1027" y="14714"/>
                  </a:lnTo>
                  <a:lnTo>
                    <a:pt x="685" y="14414"/>
                  </a:lnTo>
                  <a:lnTo>
                    <a:pt x="514" y="14158"/>
                  </a:lnTo>
                  <a:lnTo>
                    <a:pt x="343" y="13901"/>
                  </a:lnTo>
                  <a:lnTo>
                    <a:pt x="257" y="13602"/>
                  </a:lnTo>
                  <a:lnTo>
                    <a:pt x="172" y="13345"/>
                  </a:lnTo>
                  <a:lnTo>
                    <a:pt x="129" y="13046"/>
                  </a:lnTo>
                  <a:lnTo>
                    <a:pt x="129" y="12746"/>
                  </a:lnTo>
                  <a:lnTo>
                    <a:pt x="172" y="12148"/>
                  </a:lnTo>
                  <a:lnTo>
                    <a:pt x="257" y="11720"/>
                  </a:lnTo>
                  <a:lnTo>
                    <a:pt x="343" y="11378"/>
                  </a:lnTo>
                  <a:lnTo>
                    <a:pt x="599" y="10608"/>
                  </a:lnTo>
                  <a:lnTo>
                    <a:pt x="1241" y="9068"/>
                  </a:lnTo>
                  <a:lnTo>
                    <a:pt x="2567" y="5989"/>
                  </a:lnTo>
                  <a:lnTo>
                    <a:pt x="3251" y="4406"/>
                  </a:lnTo>
                  <a:lnTo>
                    <a:pt x="3550" y="3722"/>
                  </a:lnTo>
                  <a:lnTo>
                    <a:pt x="3850" y="2995"/>
                  </a:lnTo>
                  <a:lnTo>
                    <a:pt x="4192" y="2396"/>
                  </a:lnTo>
                  <a:lnTo>
                    <a:pt x="4406" y="2097"/>
                  </a:lnTo>
                  <a:lnTo>
                    <a:pt x="4620" y="1797"/>
                  </a:lnTo>
                  <a:lnTo>
                    <a:pt x="5047" y="1412"/>
                  </a:lnTo>
                  <a:lnTo>
                    <a:pt x="5518" y="1070"/>
                  </a:lnTo>
                  <a:lnTo>
                    <a:pt x="6031" y="771"/>
                  </a:lnTo>
                  <a:lnTo>
                    <a:pt x="6587" y="514"/>
                  </a:lnTo>
                  <a:lnTo>
                    <a:pt x="7143" y="300"/>
                  </a:lnTo>
                  <a:lnTo>
                    <a:pt x="7699" y="172"/>
                  </a:lnTo>
                  <a:lnTo>
                    <a:pt x="8255" y="129"/>
                  </a:lnTo>
                  <a:close/>
                  <a:moveTo>
                    <a:pt x="8084" y="1"/>
                  </a:moveTo>
                  <a:lnTo>
                    <a:pt x="7528" y="86"/>
                  </a:lnTo>
                  <a:lnTo>
                    <a:pt x="6972" y="257"/>
                  </a:lnTo>
                  <a:lnTo>
                    <a:pt x="6416" y="429"/>
                  </a:lnTo>
                  <a:lnTo>
                    <a:pt x="5860" y="685"/>
                  </a:lnTo>
                  <a:lnTo>
                    <a:pt x="5347" y="1027"/>
                  </a:lnTo>
                  <a:lnTo>
                    <a:pt x="4876" y="1369"/>
                  </a:lnTo>
                  <a:lnTo>
                    <a:pt x="4449" y="1797"/>
                  </a:lnTo>
                  <a:lnTo>
                    <a:pt x="4235" y="2097"/>
                  </a:lnTo>
                  <a:lnTo>
                    <a:pt x="4021" y="2439"/>
                  </a:lnTo>
                  <a:lnTo>
                    <a:pt x="3679" y="3080"/>
                  </a:lnTo>
                  <a:lnTo>
                    <a:pt x="3379" y="3765"/>
                  </a:lnTo>
                  <a:lnTo>
                    <a:pt x="3080" y="4449"/>
                  </a:lnTo>
                  <a:lnTo>
                    <a:pt x="1711" y="7657"/>
                  </a:lnTo>
                  <a:lnTo>
                    <a:pt x="1027" y="9282"/>
                  </a:lnTo>
                  <a:lnTo>
                    <a:pt x="728" y="10052"/>
                  </a:lnTo>
                  <a:lnTo>
                    <a:pt x="385" y="10822"/>
                  </a:lnTo>
                  <a:lnTo>
                    <a:pt x="172" y="11549"/>
                  </a:lnTo>
                  <a:lnTo>
                    <a:pt x="86" y="11891"/>
                  </a:lnTo>
                  <a:lnTo>
                    <a:pt x="0" y="12276"/>
                  </a:lnTo>
                  <a:lnTo>
                    <a:pt x="0" y="12618"/>
                  </a:lnTo>
                  <a:lnTo>
                    <a:pt x="0" y="13003"/>
                  </a:lnTo>
                  <a:lnTo>
                    <a:pt x="43" y="13388"/>
                  </a:lnTo>
                  <a:lnTo>
                    <a:pt x="172" y="13730"/>
                  </a:lnTo>
                  <a:lnTo>
                    <a:pt x="343" y="14158"/>
                  </a:lnTo>
                  <a:lnTo>
                    <a:pt x="599" y="14500"/>
                  </a:lnTo>
                  <a:lnTo>
                    <a:pt x="941" y="14799"/>
                  </a:lnTo>
                  <a:lnTo>
                    <a:pt x="1326" y="15013"/>
                  </a:lnTo>
                  <a:lnTo>
                    <a:pt x="1754" y="15184"/>
                  </a:lnTo>
                  <a:lnTo>
                    <a:pt x="2225" y="15270"/>
                  </a:lnTo>
                  <a:lnTo>
                    <a:pt x="2695" y="15313"/>
                  </a:lnTo>
                  <a:lnTo>
                    <a:pt x="3636" y="15313"/>
                  </a:lnTo>
                  <a:lnTo>
                    <a:pt x="4106" y="15270"/>
                  </a:lnTo>
                  <a:lnTo>
                    <a:pt x="5047" y="15099"/>
                  </a:lnTo>
                  <a:lnTo>
                    <a:pt x="6288" y="14885"/>
                  </a:lnTo>
                  <a:lnTo>
                    <a:pt x="7571" y="14671"/>
                  </a:lnTo>
                  <a:lnTo>
                    <a:pt x="9025" y="14457"/>
                  </a:lnTo>
                  <a:lnTo>
                    <a:pt x="10479" y="14158"/>
                  </a:lnTo>
                  <a:lnTo>
                    <a:pt x="11164" y="14029"/>
                  </a:lnTo>
                  <a:lnTo>
                    <a:pt x="11891" y="13816"/>
                  </a:lnTo>
                  <a:lnTo>
                    <a:pt x="12575" y="13602"/>
                  </a:lnTo>
                  <a:lnTo>
                    <a:pt x="13259" y="13345"/>
                  </a:lnTo>
                  <a:lnTo>
                    <a:pt x="13858" y="13046"/>
                  </a:lnTo>
                  <a:lnTo>
                    <a:pt x="14457" y="12746"/>
                  </a:lnTo>
                  <a:lnTo>
                    <a:pt x="15013" y="12361"/>
                  </a:lnTo>
                  <a:lnTo>
                    <a:pt x="15569" y="11934"/>
                  </a:lnTo>
                  <a:lnTo>
                    <a:pt x="16082" y="11463"/>
                  </a:lnTo>
                  <a:lnTo>
                    <a:pt x="16510" y="10993"/>
                  </a:lnTo>
                  <a:lnTo>
                    <a:pt x="16938" y="10437"/>
                  </a:lnTo>
                  <a:lnTo>
                    <a:pt x="17280" y="9838"/>
                  </a:lnTo>
                  <a:lnTo>
                    <a:pt x="17579" y="9239"/>
                  </a:lnTo>
                  <a:lnTo>
                    <a:pt x="17793" y="8640"/>
                  </a:lnTo>
                  <a:lnTo>
                    <a:pt x="17964" y="7956"/>
                  </a:lnTo>
                  <a:lnTo>
                    <a:pt x="18050" y="7315"/>
                  </a:lnTo>
                  <a:lnTo>
                    <a:pt x="18050" y="6630"/>
                  </a:lnTo>
                  <a:lnTo>
                    <a:pt x="17964" y="5989"/>
                  </a:lnTo>
                  <a:lnTo>
                    <a:pt x="17836" y="5347"/>
                  </a:lnTo>
                  <a:lnTo>
                    <a:pt x="17622" y="4706"/>
                  </a:lnTo>
                  <a:lnTo>
                    <a:pt x="17323" y="4107"/>
                  </a:lnTo>
                  <a:lnTo>
                    <a:pt x="16980" y="3594"/>
                  </a:lnTo>
                  <a:lnTo>
                    <a:pt x="16809" y="3380"/>
                  </a:lnTo>
                  <a:lnTo>
                    <a:pt x="16595" y="3209"/>
                  </a:lnTo>
                  <a:lnTo>
                    <a:pt x="16210" y="2909"/>
                  </a:lnTo>
                  <a:lnTo>
                    <a:pt x="15740" y="2695"/>
                  </a:lnTo>
                  <a:lnTo>
                    <a:pt x="15227" y="2567"/>
                  </a:lnTo>
                  <a:lnTo>
                    <a:pt x="14714" y="2439"/>
                  </a:lnTo>
                  <a:lnTo>
                    <a:pt x="14158" y="2353"/>
                  </a:lnTo>
                  <a:lnTo>
                    <a:pt x="13601" y="2268"/>
                  </a:lnTo>
                  <a:lnTo>
                    <a:pt x="13088" y="2182"/>
                  </a:lnTo>
                  <a:lnTo>
                    <a:pt x="12404" y="1968"/>
                  </a:lnTo>
                  <a:lnTo>
                    <a:pt x="11805" y="1669"/>
                  </a:lnTo>
                  <a:lnTo>
                    <a:pt x="11206" y="1284"/>
                  </a:lnTo>
                  <a:lnTo>
                    <a:pt x="10650" y="813"/>
                  </a:lnTo>
                  <a:lnTo>
                    <a:pt x="10223" y="471"/>
                  </a:lnTo>
                  <a:lnTo>
                    <a:pt x="10009" y="343"/>
                  </a:lnTo>
                  <a:lnTo>
                    <a:pt x="9752" y="215"/>
                  </a:lnTo>
                  <a:lnTo>
                    <a:pt x="9496" y="129"/>
                  </a:lnTo>
                  <a:lnTo>
                    <a:pt x="9239" y="44"/>
                  </a:lnTo>
                  <a:lnTo>
                    <a:pt x="86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2757300" y="1947550"/>
              <a:ext cx="599875" cy="490825"/>
            </a:xfrm>
            <a:custGeom>
              <a:avLst/>
              <a:gdLst/>
              <a:ahLst/>
              <a:cxnLst/>
              <a:rect l="l" t="t" r="r" b="b"/>
              <a:pathLst>
                <a:path w="23995" h="19633" extrusionOk="0">
                  <a:moveTo>
                    <a:pt x="10779" y="129"/>
                  </a:moveTo>
                  <a:lnTo>
                    <a:pt x="11591" y="214"/>
                  </a:lnTo>
                  <a:lnTo>
                    <a:pt x="12489" y="385"/>
                  </a:lnTo>
                  <a:lnTo>
                    <a:pt x="13388" y="514"/>
                  </a:lnTo>
                  <a:lnTo>
                    <a:pt x="15227" y="899"/>
                  </a:lnTo>
                  <a:lnTo>
                    <a:pt x="16168" y="1112"/>
                  </a:lnTo>
                  <a:lnTo>
                    <a:pt x="17066" y="1369"/>
                  </a:lnTo>
                  <a:lnTo>
                    <a:pt x="17836" y="1668"/>
                  </a:lnTo>
                  <a:lnTo>
                    <a:pt x="18606" y="1968"/>
                  </a:lnTo>
                  <a:lnTo>
                    <a:pt x="19333" y="2310"/>
                  </a:lnTo>
                  <a:lnTo>
                    <a:pt x="20060" y="2738"/>
                  </a:lnTo>
                  <a:lnTo>
                    <a:pt x="20744" y="3208"/>
                  </a:lnTo>
                  <a:lnTo>
                    <a:pt x="21386" y="3721"/>
                  </a:lnTo>
                  <a:lnTo>
                    <a:pt x="21984" y="4277"/>
                  </a:lnTo>
                  <a:lnTo>
                    <a:pt x="22498" y="4919"/>
                  </a:lnTo>
                  <a:lnTo>
                    <a:pt x="22925" y="5561"/>
                  </a:lnTo>
                  <a:lnTo>
                    <a:pt x="23268" y="6245"/>
                  </a:lnTo>
                  <a:lnTo>
                    <a:pt x="23567" y="6972"/>
                  </a:lnTo>
                  <a:lnTo>
                    <a:pt x="23738" y="7742"/>
                  </a:lnTo>
                  <a:lnTo>
                    <a:pt x="23866" y="8512"/>
                  </a:lnTo>
                  <a:lnTo>
                    <a:pt x="23866" y="9282"/>
                  </a:lnTo>
                  <a:lnTo>
                    <a:pt x="23824" y="10094"/>
                  </a:lnTo>
                  <a:lnTo>
                    <a:pt x="23653" y="10864"/>
                  </a:lnTo>
                  <a:lnTo>
                    <a:pt x="23481" y="11634"/>
                  </a:lnTo>
                  <a:lnTo>
                    <a:pt x="23182" y="12361"/>
                  </a:lnTo>
                  <a:lnTo>
                    <a:pt x="22840" y="13088"/>
                  </a:lnTo>
                  <a:lnTo>
                    <a:pt x="22412" y="13772"/>
                  </a:lnTo>
                  <a:lnTo>
                    <a:pt x="21942" y="14457"/>
                  </a:lnTo>
                  <a:lnTo>
                    <a:pt x="21428" y="15056"/>
                  </a:lnTo>
                  <a:lnTo>
                    <a:pt x="20872" y="15612"/>
                  </a:lnTo>
                  <a:lnTo>
                    <a:pt x="20231" y="16168"/>
                  </a:lnTo>
                  <a:lnTo>
                    <a:pt x="19589" y="16638"/>
                  </a:lnTo>
                  <a:lnTo>
                    <a:pt x="18905" y="17066"/>
                  </a:lnTo>
                  <a:lnTo>
                    <a:pt x="18135" y="17494"/>
                  </a:lnTo>
                  <a:lnTo>
                    <a:pt x="17365" y="17878"/>
                  </a:lnTo>
                  <a:lnTo>
                    <a:pt x="16595" y="18178"/>
                  </a:lnTo>
                  <a:lnTo>
                    <a:pt x="15783" y="18477"/>
                  </a:lnTo>
                  <a:lnTo>
                    <a:pt x="14927" y="18691"/>
                  </a:lnTo>
                  <a:lnTo>
                    <a:pt x="14115" y="18905"/>
                  </a:lnTo>
                  <a:lnTo>
                    <a:pt x="13259" y="19076"/>
                  </a:lnTo>
                  <a:lnTo>
                    <a:pt x="12404" y="19204"/>
                  </a:lnTo>
                  <a:lnTo>
                    <a:pt x="11420" y="19333"/>
                  </a:lnTo>
                  <a:lnTo>
                    <a:pt x="10394" y="19418"/>
                  </a:lnTo>
                  <a:lnTo>
                    <a:pt x="8426" y="19504"/>
                  </a:lnTo>
                  <a:lnTo>
                    <a:pt x="7956" y="19504"/>
                  </a:lnTo>
                  <a:lnTo>
                    <a:pt x="7485" y="19461"/>
                  </a:lnTo>
                  <a:lnTo>
                    <a:pt x="7058" y="19333"/>
                  </a:lnTo>
                  <a:lnTo>
                    <a:pt x="6673" y="19204"/>
                  </a:lnTo>
                  <a:lnTo>
                    <a:pt x="5903" y="18905"/>
                  </a:lnTo>
                  <a:lnTo>
                    <a:pt x="5518" y="18777"/>
                  </a:lnTo>
                  <a:lnTo>
                    <a:pt x="5133" y="18648"/>
                  </a:lnTo>
                  <a:lnTo>
                    <a:pt x="4192" y="18434"/>
                  </a:lnTo>
                  <a:lnTo>
                    <a:pt x="3294" y="18221"/>
                  </a:lnTo>
                  <a:lnTo>
                    <a:pt x="2909" y="18092"/>
                  </a:lnTo>
                  <a:lnTo>
                    <a:pt x="2524" y="17964"/>
                  </a:lnTo>
                  <a:lnTo>
                    <a:pt x="2139" y="17793"/>
                  </a:lnTo>
                  <a:lnTo>
                    <a:pt x="1797" y="17579"/>
                  </a:lnTo>
                  <a:lnTo>
                    <a:pt x="1284" y="17194"/>
                  </a:lnTo>
                  <a:lnTo>
                    <a:pt x="1070" y="16980"/>
                  </a:lnTo>
                  <a:lnTo>
                    <a:pt x="856" y="16766"/>
                  </a:lnTo>
                  <a:lnTo>
                    <a:pt x="685" y="16510"/>
                  </a:lnTo>
                  <a:lnTo>
                    <a:pt x="514" y="16253"/>
                  </a:lnTo>
                  <a:lnTo>
                    <a:pt x="385" y="15954"/>
                  </a:lnTo>
                  <a:lnTo>
                    <a:pt x="257" y="15654"/>
                  </a:lnTo>
                  <a:lnTo>
                    <a:pt x="171" y="15312"/>
                  </a:lnTo>
                  <a:lnTo>
                    <a:pt x="129" y="14927"/>
                  </a:lnTo>
                  <a:lnTo>
                    <a:pt x="129" y="14542"/>
                  </a:lnTo>
                  <a:lnTo>
                    <a:pt x="129" y="14157"/>
                  </a:lnTo>
                  <a:lnTo>
                    <a:pt x="214" y="13815"/>
                  </a:lnTo>
                  <a:lnTo>
                    <a:pt x="257" y="13430"/>
                  </a:lnTo>
                  <a:lnTo>
                    <a:pt x="514" y="12703"/>
                  </a:lnTo>
                  <a:lnTo>
                    <a:pt x="642" y="12318"/>
                  </a:lnTo>
                  <a:lnTo>
                    <a:pt x="856" y="11976"/>
                  </a:lnTo>
                  <a:lnTo>
                    <a:pt x="1284" y="11249"/>
                  </a:lnTo>
                  <a:lnTo>
                    <a:pt x="1797" y="10565"/>
                  </a:lnTo>
                  <a:lnTo>
                    <a:pt x="2310" y="9880"/>
                  </a:lnTo>
                  <a:lnTo>
                    <a:pt x="2866" y="9282"/>
                  </a:lnTo>
                  <a:lnTo>
                    <a:pt x="3465" y="8683"/>
                  </a:lnTo>
                  <a:lnTo>
                    <a:pt x="4662" y="7485"/>
                  </a:lnTo>
                  <a:lnTo>
                    <a:pt x="5218" y="6844"/>
                  </a:lnTo>
                  <a:lnTo>
                    <a:pt x="5732" y="6202"/>
                  </a:lnTo>
                  <a:lnTo>
                    <a:pt x="6202" y="5518"/>
                  </a:lnTo>
                  <a:lnTo>
                    <a:pt x="6630" y="4791"/>
                  </a:lnTo>
                  <a:lnTo>
                    <a:pt x="6929" y="4064"/>
                  </a:lnTo>
                  <a:lnTo>
                    <a:pt x="7143" y="3337"/>
                  </a:lnTo>
                  <a:lnTo>
                    <a:pt x="7400" y="2609"/>
                  </a:lnTo>
                  <a:lnTo>
                    <a:pt x="7656" y="1925"/>
                  </a:lnTo>
                  <a:lnTo>
                    <a:pt x="7827" y="1583"/>
                  </a:lnTo>
                  <a:lnTo>
                    <a:pt x="7998" y="1284"/>
                  </a:lnTo>
                  <a:lnTo>
                    <a:pt x="8255" y="984"/>
                  </a:lnTo>
                  <a:lnTo>
                    <a:pt x="8512" y="728"/>
                  </a:lnTo>
                  <a:lnTo>
                    <a:pt x="8854" y="514"/>
                  </a:lnTo>
                  <a:lnTo>
                    <a:pt x="9196" y="343"/>
                  </a:lnTo>
                  <a:lnTo>
                    <a:pt x="9581" y="257"/>
                  </a:lnTo>
                  <a:lnTo>
                    <a:pt x="9966" y="172"/>
                  </a:lnTo>
                  <a:lnTo>
                    <a:pt x="10394" y="129"/>
                  </a:lnTo>
                  <a:close/>
                  <a:moveTo>
                    <a:pt x="10265" y="0"/>
                  </a:moveTo>
                  <a:lnTo>
                    <a:pt x="9880" y="43"/>
                  </a:lnTo>
                  <a:lnTo>
                    <a:pt x="9495" y="129"/>
                  </a:lnTo>
                  <a:lnTo>
                    <a:pt x="9111" y="257"/>
                  </a:lnTo>
                  <a:lnTo>
                    <a:pt x="8768" y="428"/>
                  </a:lnTo>
                  <a:lnTo>
                    <a:pt x="8426" y="642"/>
                  </a:lnTo>
                  <a:lnTo>
                    <a:pt x="8170" y="899"/>
                  </a:lnTo>
                  <a:lnTo>
                    <a:pt x="7913" y="1198"/>
                  </a:lnTo>
                  <a:lnTo>
                    <a:pt x="7742" y="1497"/>
                  </a:lnTo>
                  <a:lnTo>
                    <a:pt x="7571" y="1840"/>
                  </a:lnTo>
                  <a:lnTo>
                    <a:pt x="7271" y="2524"/>
                  </a:lnTo>
                  <a:lnTo>
                    <a:pt x="7058" y="3208"/>
                  </a:lnTo>
                  <a:lnTo>
                    <a:pt x="6801" y="3978"/>
                  </a:lnTo>
                  <a:lnTo>
                    <a:pt x="6502" y="4748"/>
                  </a:lnTo>
                  <a:lnTo>
                    <a:pt x="6074" y="5475"/>
                  </a:lnTo>
                  <a:lnTo>
                    <a:pt x="5603" y="6159"/>
                  </a:lnTo>
                  <a:lnTo>
                    <a:pt x="5047" y="6844"/>
                  </a:lnTo>
                  <a:lnTo>
                    <a:pt x="4449" y="7485"/>
                  </a:lnTo>
                  <a:lnTo>
                    <a:pt x="3208" y="8768"/>
                  </a:lnTo>
                  <a:lnTo>
                    <a:pt x="2652" y="9367"/>
                  </a:lnTo>
                  <a:lnTo>
                    <a:pt x="2096" y="9966"/>
                  </a:lnTo>
                  <a:lnTo>
                    <a:pt x="1540" y="10650"/>
                  </a:lnTo>
                  <a:lnTo>
                    <a:pt x="1070" y="11335"/>
                  </a:lnTo>
                  <a:lnTo>
                    <a:pt x="642" y="12062"/>
                  </a:lnTo>
                  <a:lnTo>
                    <a:pt x="471" y="12447"/>
                  </a:lnTo>
                  <a:lnTo>
                    <a:pt x="300" y="12832"/>
                  </a:lnTo>
                  <a:lnTo>
                    <a:pt x="214" y="13216"/>
                  </a:lnTo>
                  <a:lnTo>
                    <a:pt x="86" y="13644"/>
                  </a:lnTo>
                  <a:lnTo>
                    <a:pt x="43" y="14029"/>
                  </a:lnTo>
                  <a:lnTo>
                    <a:pt x="0" y="14457"/>
                  </a:lnTo>
                  <a:lnTo>
                    <a:pt x="0" y="14799"/>
                  </a:lnTo>
                  <a:lnTo>
                    <a:pt x="43" y="15141"/>
                  </a:lnTo>
                  <a:lnTo>
                    <a:pt x="86" y="15441"/>
                  </a:lnTo>
                  <a:lnTo>
                    <a:pt x="171" y="15740"/>
                  </a:lnTo>
                  <a:lnTo>
                    <a:pt x="300" y="16039"/>
                  </a:lnTo>
                  <a:lnTo>
                    <a:pt x="428" y="16339"/>
                  </a:lnTo>
                  <a:lnTo>
                    <a:pt x="599" y="16595"/>
                  </a:lnTo>
                  <a:lnTo>
                    <a:pt x="770" y="16852"/>
                  </a:lnTo>
                  <a:lnTo>
                    <a:pt x="1027" y="17151"/>
                  </a:lnTo>
                  <a:lnTo>
                    <a:pt x="1284" y="17365"/>
                  </a:lnTo>
                  <a:lnTo>
                    <a:pt x="1583" y="17579"/>
                  </a:lnTo>
                  <a:lnTo>
                    <a:pt x="1882" y="17793"/>
                  </a:lnTo>
                  <a:lnTo>
                    <a:pt x="2224" y="17964"/>
                  </a:lnTo>
                  <a:lnTo>
                    <a:pt x="2567" y="18092"/>
                  </a:lnTo>
                  <a:lnTo>
                    <a:pt x="3251" y="18349"/>
                  </a:lnTo>
                  <a:lnTo>
                    <a:pt x="4192" y="18520"/>
                  </a:lnTo>
                  <a:lnTo>
                    <a:pt x="5133" y="18777"/>
                  </a:lnTo>
                  <a:lnTo>
                    <a:pt x="5518" y="18905"/>
                  </a:lnTo>
                  <a:lnTo>
                    <a:pt x="5903" y="19033"/>
                  </a:lnTo>
                  <a:lnTo>
                    <a:pt x="6715" y="19375"/>
                  </a:lnTo>
                  <a:lnTo>
                    <a:pt x="7143" y="19504"/>
                  </a:lnTo>
                  <a:lnTo>
                    <a:pt x="7571" y="19589"/>
                  </a:lnTo>
                  <a:lnTo>
                    <a:pt x="7998" y="19632"/>
                  </a:lnTo>
                  <a:lnTo>
                    <a:pt x="8469" y="19632"/>
                  </a:lnTo>
                  <a:lnTo>
                    <a:pt x="10479" y="19504"/>
                  </a:lnTo>
                  <a:lnTo>
                    <a:pt x="11420" y="19461"/>
                  </a:lnTo>
                  <a:lnTo>
                    <a:pt x="12318" y="19333"/>
                  </a:lnTo>
                  <a:lnTo>
                    <a:pt x="13217" y="19204"/>
                  </a:lnTo>
                  <a:lnTo>
                    <a:pt x="14115" y="19033"/>
                  </a:lnTo>
                  <a:lnTo>
                    <a:pt x="15013" y="18819"/>
                  </a:lnTo>
                  <a:lnTo>
                    <a:pt x="15911" y="18563"/>
                  </a:lnTo>
                  <a:lnTo>
                    <a:pt x="16766" y="18263"/>
                  </a:lnTo>
                  <a:lnTo>
                    <a:pt x="17622" y="17878"/>
                  </a:lnTo>
                  <a:lnTo>
                    <a:pt x="18349" y="17536"/>
                  </a:lnTo>
                  <a:lnTo>
                    <a:pt x="19076" y="17109"/>
                  </a:lnTo>
                  <a:lnTo>
                    <a:pt x="19760" y="16681"/>
                  </a:lnTo>
                  <a:lnTo>
                    <a:pt x="20445" y="16168"/>
                  </a:lnTo>
                  <a:lnTo>
                    <a:pt x="21044" y="15612"/>
                  </a:lnTo>
                  <a:lnTo>
                    <a:pt x="21642" y="15056"/>
                  </a:lnTo>
                  <a:lnTo>
                    <a:pt x="22156" y="14414"/>
                  </a:lnTo>
                  <a:lnTo>
                    <a:pt x="22626" y="13730"/>
                  </a:lnTo>
                  <a:lnTo>
                    <a:pt x="23011" y="13045"/>
                  </a:lnTo>
                  <a:lnTo>
                    <a:pt x="23353" y="12318"/>
                  </a:lnTo>
                  <a:lnTo>
                    <a:pt x="23610" y="11548"/>
                  </a:lnTo>
                  <a:lnTo>
                    <a:pt x="23824" y="10779"/>
                  </a:lnTo>
                  <a:lnTo>
                    <a:pt x="23952" y="10009"/>
                  </a:lnTo>
                  <a:lnTo>
                    <a:pt x="23995" y="9196"/>
                  </a:lnTo>
                  <a:lnTo>
                    <a:pt x="23995" y="8426"/>
                  </a:lnTo>
                  <a:lnTo>
                    <a:pt x="23866" y="7656"/>
                  </a:lnTo>
                  <a:lnTo>
                    <a:pt x="23653" y="6886"/>
                  </a:lnTo>
                  <a:lnTo>
                    <a:pt x="23396" y="6159"/>
                  </a:lnTo>
                  <a:lnTo>
                    <a:pt x="23011" y="5475"/>
                  </a:lnTo>
                  <a:lnTo>
                    <a:pt x="22583" y="4791"/>
                  </a:lnTo>
                  <a:lnTo>
                    <a:pt x="22070" y="4192"/>
                  </a:lnTo>
                  <a:lnTo>
                    <a:pt x="21471" y="3636"/>
                  </a:lnTo>
                  <a:lnTo>
                    <a:pt x="20872" y="3123"/>
                  </a:lnTo>
                  <a:lnTo>
                    <a:pt x="20188" y="2652"/>
                  </a:lnTo>
                  <a:lnTo>
                    <a:pt x="19504" y="2267"/>
                  </a:lnTo>
                  <a:lnTo>
                    <a:pt x="18777" y="1882"/>
                  </a:lnTo>
                  <a:lnTo>
                    <a:pt x="17921" y="1540"/>
                  </a:lnTo>
                  <a:lnTo>
                    <a:pt x="17023" y="1241"/>
                  </a:lnTo>
                  <a:lnTo>
                    <a:pt x="16082" y="984"/>
                  </a:lnTo>
                  <a:lnTo>
                    <a:pt x="15141" y="728"/>
                  </a:lnTo>
                  <a:lnTo>
                    <a:pt x="13259" y="385"/>
                  </a:lnTo>
                  <a:lnTo>
                    <a:pt x="12361" y="214"/>
                  </a:lnTo>
                  <a:lnTo>
                    <a:pt x="11463" y="86"/>
                  </a:lnTo>
                  <a:lnTo>
                    <a:pt x="10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2727350" y="1922950"/>
              <a:ext cx="659775" cy="540000"/>
            </a:xfrm>
            <a:custGeom>
              <a:avLst/>
              <a:gdLst/>
              <a:ahLst/>
              <a:cxnLst/>
              <a:rect l="l" t="t" r="r" b="b"/>
              <a:pathLst>
                <a:path w="26391" h="21600" extrusionOk="0">
                  <a:moveTo>
                    <a:pt x="11421" y="129"/>
                  </a:moveTo>
                  <a:lnTo>
                    <a:pt x="11848" y="172"/>
                  </a:lnTo>
                  <a:lnTo>
                    <a:pt x="12746" y="257"/>
                  </a:lnTo>
                  <a:lnTo>
                    <a:pt x="13730" y="386"/>
                  </a:lnTo>
                  <a:lnTo>
                    <a:pt x="14714" y="557"/>
                  </a:lnTo>
                  <a:lnTo>
                    <a:pt x="15740" y="771"/>
                  </a:lnTo>
                  <a:lnTo>
                    <a:pt x="16767" y="984"/>
                  </a:lnTo>
                  <a:lnTo>
                    <a:pt x="17793" y="1241"/>
                  </a:lnTo>
                  <a:lnTo>
                    <a:pt x="18777" y="1498"/>
                  </a:lnTo>
                  <a:lnTo>
                    <a:pt x="19633" y="1797"/>
                  </a:lnTo>
                  <a:lnTo>
                    <a:pt x="20445" y="2139"/>
                  </a:lnTo>
                  <a:lnTo>
                    <a:pt x="21301" y="2567"/>
                  </a:lnTo>
                  <a:lnTo>
                    <a:pt x="22070" y="2995"/>
                  </a:lnTo>
                  <a:lnTo>
                    <a:pt x="22840" y="3508"/>
                  </a:lnTo>
                  <a:lnTo>
                    <a:pt x="23525" y="4064"/>
                  </a:lnTo>
                  <a:lnTo>
                    <a:pt x="24166" y="4705"/>
                  </a:lnTo>
                  <a:lnTo>
                    <a:pt x="24765" y="5390"/>
                  </a:lnTo>
                  <a:lnTo>
                    <a:pt x="25235" y="6117"/>
                  </a:lnTo>
                  <a:lnTo>
                    <a:pt x="25620" y="6844"/>
                  </a:lnTo>
                  <a:lnTo>
                    <a:pt x="25791" y="7272"/>
                  </a:lnTo>
                  <a:lnTo>
                    <a:pt x="25920" y="7657"/>
                  </a:lnTo>
                  <a:lnTo>
                    <a:pt x="26134" y="8512"/>
                  </a:lnTo>
                  <a:lnTo>
                    <a:pt x="26262" y="9367"/>
                  </a:lnTo>
                  <a:lnTo>
                    <a:pt x="26262" y="10223"/>
                  </a:lnTo>
                  <a:lnTo>
                    <a:pt x="26219" y="11078"/>
                  </a:lnTo>
                  <a:lnTo>
                    <a:pt x="26048" y="11934"/>
                  </a:lnTo>
                  <a:lnTo>
                    <a:pt x="25834" y="12789"/>
                  </a:lnTo>
                  <a:lnTo>
                    <a:pt x="25535" y="13602"/>
                  </a:lnTo>
                  <a:lnTo>
                    <a:pt x="25150" y="14414"/>
                  </a:lnTo>
                  <a:lnTo>
                    <a:pt x="24679" y="15184"/>
                  </a:lnTo>
                  <a:lnTo>
                    <a:pt x="24166" y="15911"/>
                  </a:lnTo>
                  <a:lnTo>
                    <a:pt x="23567" y="16553"/>
                  </a:lnTo>
                  <a:lnTo>
                    <a:pt x="22969" y="17194"/>
                  </a:lnTo>
                  <a:lnTo>
                    <a:pt x="22284" y="17793"/>
                  </a:lnTo>
                  <a:lnTo>
                    <a:pt x="21557" y="18306"/>
                  </a:lnTo>
                  <a:lnTo>
                    <a:pt x="20787" y="18777"/>
                  </a:lnTo>
                  <a:lnTo>
                    <a:pt x="19975" y="19247"/>
                  </a:lnTo>
                  <a:lnTo>
                    <a:pt x="19119" y="19675"/>
                  </a:lnTo>
                  <a:lnTo>
                    <a:pt x="18221" y="20017"/>
                  </a:lnTo>
                  <a:lnTo>
                    <a:pt x="17366" y="20317"/>
                  </a:lnTo>
                  <a:lnTo>
                    <a:pt x="16425" y="20573"/>
                  </a:lnTo>
                  <a:lnTo>
                    <a:pt x="15527" y="20787"/>
                  </a:lnTo>
                  <a:lnTo>
                    <a:pt x="14586" y="21001"/>
                  </a:lnTo>
                  <a:lnTo>
                    <a:pt x="13645" y="21129"/>
                  </a:lnTo>
                  <a:lnTo>
                    <a:pt x="12533" y="21258"/>
                  </a:lnTo>
                  <a:lnTo>
                    <a:pt x="11463" y="21343"/>
                  </a:lnTo>
                  <a:lnTo>
                    <a:pt x="10351" y="21429"/>
                  </a:lnTo>
                  <a:lnTo>
                    <a:pt x="9239" y="21429"/>
                  </a:lnTo>
                  <a:lnTo>
                    <a:pt x="8726" y="21471"/>
                  </a:lnTo>
                  <a:lnTo>
                    <a:pt x="8213" y="21386"/>
                  </a:lnTo>
                  <a:lnTo>
                    <a:pt x="7785" y="21300"/>
                  </a:lnTo>
                  <a:lnTo>
                    <a:pt x="7315" y="21172"/>
                  </a:lnTo>
                  <a:lnTo>
                    <a:pt x="6502" y="20830"/>
                  </a:lnTo>
                  <a:lnTo>
                    <a:pt x="6074" y="20659"/>
                  </a:lnTo>
                  <a:lnTo>
                    <a:pt x="5647" y="20530"/>
                  </a:lnTo>
                  <a:lnTo>
                    <a:pt x="4620" y="20274"/>
                  </a:lnTo>
                  <a:lnTo>
                    <a:pt x="3594" y="20060"/>
                  </a:lnTo>
                  <a:lnTo>
                    <a:pt x="3166" y="19932"/>
                  </a:lnTo>
                  <a:lnTo>
                    <a:pt x="2781" y="19761"/>
                  </a:lnTo>
                  <a:lnTo>
                    <a:pt x="2353" y="19547"/>
                  </a:lnTo>
                  <a:lnTo>
                    <a:pt x="1968" y="19333"/>
                  </a:lnTo>
                  <a:lnTo>
                    <a:pt x="1669" y="19162"/>
                  </a:lnTo>
                  <a:lnTo>
                    <a:pt x="1412" y="18948"/>
                  </a:lnTo>
                  <a:lnTo>
                    <a:pt x="1156" y="18691"/>
                  </a:lnTo>
                  <a:lnTo>
                    <a:pt x="942" y="18435"/>
                  </a:lnTo>
                  <a:lnTo>
                    <a:pt x="728" y="18178"/>
                  </a:lnTo>
                  <a:lnTo>
                    <a:pt x="557" y="17879"/>
                  </a:lnTo>
                  <a:lnTo>
                    <a:pt x="386" y="17579"/>
                  </a:lnTo>
                  <a:lnTo>
                    <a:pt x="300" y="17237"/>
                  </a:lnTo>
                  <a:lnTo>
                    <a:pt x="172" y="16809"/>
                  </a:lnTo>
                  <a:lnTo>
                    <a:pt x="129" y="16425"/>
                  </a:lnTo>
                  <a:lnTo>
                    <a:pt x="129" y="15997"/>
                  </a:lnTo>
                  <a:lnTo>
                    <a:pt x="129" y="15612"/>
                  </a:lnTo>
                  <a:lnTo>
                    <a:pt x="215" y="15184"/>
                  </a:lnTo>
                  <a:lnTo>
                    <a:pt x="300" y="14799"/>
                  </a:lnTo>
                  <a:lnTo>
                    <a:pt x="386" y="14372"/>
                  </a:lnTo>
                  <a:lnTo>
                    <a:pt x="514" y="13987"/>
                  </a:lnTo>
                  <a:lnTo>
                    <a:pt x="728" y="13559"/>
                  </a:lnTo>
                  <a:lnTo>
                    <a:pt x="899" y="13131"/>
                  </a:lnTo>
                  <a:lnTo>
                    <a:pt x="1412" y="12361"/>
                  </a:lnTo>
                  <a:lnTo>
                    <a:pt x="1926" y="11591"/>
                  </a:lnTo>
                  <a:lnTo>
                    <a:pt x="2524" y="10864"/>
                  </a:lnTo>
                  <a:lnTo>
                    <a:pt x="3166" y="10223"/>
                  </a:lnTo>
                  <a:lnTo>
                    <a:pt x="3807" y="9539"/>
                  </a:lnTo>
                  <a:lnTo>
                    <a:pt x="5091" y="8213"/>
                  </a:lnTo>
                  <a:lnTo>
                    <a:pt x="5732" y="7528"/>
                  </a:lnTo>
                  <a:lnTo>
                    <a:pt x="6288" y="6801"/>
                  </a:lnTo>
                  <a:lnTo>
                    <a:pt x="6801" y="6074"/>
                  </a:lnTo>
                  <a:lnTo>
                    <a:pt x="7272" y="5261"/>
                  </a:lnTo>
                  <a:lnTo>
                    <a:pt x="7443" y="4877"/>
                  </a:lnTo>
                  <a:lnTo>
                    <a:pt x="7571" y="4492"/>
                  </a:lnTo>
                  <a:lnTo>
                    <a:pt x="7871" y="3679"/>
                  </a:lnTo>
                  <a:lnTo>
                    <a:pt x="8127" y="2866"/>
                  </a:lnTo>
                  <a:lnTo>
                    <a:pt x="8427" y="2096"/>
                  </a:lnTo>
                  <a:lnTo>
                    <a:pt x="8598" y="1754"/>
                  </a:lnTo>
                  <a:lnTo>
                    <a:pt x="8812" y="1412"/>
                  </a:lnTo>
                  <a:lnTo>
                    <a:pt x="9068" y="1070"/>
                  </a:lnTo>
                  <a:lnTo>
                    <a:pt x="9368" y="813"/>
                  </a:lnTo>
                  <a:lnTo>
                    <a:pt x="9710" y="557"/>
                  </a:lnTo>
                  <a:lnTo>
                    <a:pt x="10095" y="386"/>
                  </a:lnTo>
                  <a:lnTo>
                    <a:pt x="10522" y="257"/>
                  </a:lnTo>
                  <a:lnTo>
                    <a:pt x="10950" y="172"/>
                  </a:lnTo>
                  <a:lnTo>
                    <a:pt x="11421" y="129"/>
                  </a:lnTo>
                  <a:close/>
                  <a:moveTo>
                    <a:pt x="11763" y="1"/>
                  </a:moveTo>
                  <a:lnTo>
                    <a:pt x="11292" y="43"/>
                  </a:lnTo>
                  <a:lnTo>
                    <a:pt x="10865" y="43"/>
                  </a:lnTo>
                  <a:lnTo>
                    <a:pt x="10437" y="129"/>
                  </a:lnTo>
                  <a:lnTo>
                    <a:pt x="10009" y="257"/>
                  </a:lnTo>
                  <a:lnTo>
                    <a:pt x="9624" y="471"/>
                  </a:lnTo>
                  <a:lnTo>
                    <a:pt x="9282" y="728"/>
                  </a:lnTo>
                  <a:lnTo>
                    <a:pt x="8983" y="984"/>
                  </a:lnTo>
                  <a:lnTo>
                    <a:pt x="8726" y="1327"/>
                  </a:lnTo>
                  <a:lnTo>
                    <a:pt x="8512" y="1669"/>
                  </a:lnTo>
                  <a:lnTo>
                    <a:pt x="8298" y="2011"/>
                  </a:lnTo>
                  <a:lnTo>
                    <a:pt x="7999" y="2781"/>
                  </a:lnTo>
                  <a:lnTo>
                    <a:pt x="7785" y="3551"/>
                  </a:lnTo>
                  <a:lnTo>
                    <a:pt x="7486" y="4406"/>
                  </a:lnTo>
                  <a:lnTo>
                    <a:pt x="7315" y="4791"/>
                  </a:lnTo>
                  <a:lnTo>
                    <a:pt x="7144" y="5219"/>
                  </a:lnTo>
                  <a:lnTo>
                    <a:pt x="6930" y="5604"/>
                  </a:lnTo>
                  <a:lnTo>
                    <a:pt x="6673" y="6031"/>
                  </a:lnTo>
                  <a:lnTo>
                    <a:pt x="6160" y="6801"/>
                  </a:lnTo>
                  <a:lnTo>
                    <a:pt x="5518" y="7528"/>
                  </a:lnTo>
                  <a:lnTo>
                    <a:pt x="4877" y="8255"/>
                  </a:lnTo>
                  <a:lnTo>
                    <a:pt x="3551" y="9624"/>
                  </a:lnTo>
                  <a:lnTo>
                    <a:pt x="2909" y="10308"/>
                  </a:lnTo>
                  <a:lnTo>
                    <a:pt x="2268" y="10993"/>
                  </a:lnTo>
                  <a:lnTo>
                    <a:pt x="1712" y="11720"/>
                  </a:lnTo>
                  <a:lnTo>
                    <a:pt x="1156" y="12490"/>
                  </a:lnTo>
                  <a:lnTo>
                    <a:pt x="728" y="13260"/>
                  </a:lnTo>
                  <a:lnTo>
                    <a:pt x="514" y="13687"/>
                  </a:lnTo>
                  <a:lnTo>
                    <a:pt x="343" y="14115"/>
                  </a:lnTo>
                  <a:lnTo>
                    <a:pt x="215" y="14543"/>
                  </a:lnTo>
                  <a:lnTo>
                    <a:pt x="86" y="15013"/>
                  </a:lnTo>
                  <a:lnTo>
                    <a:pt x="44" y="15441"/>
                  </a:lnTo>
                  <a:lnTo>
                    <a:pt x="1" y="15911"/>
                  </a:lnTo>
                  <a:lnTo>
                    <a:pt x="1" y="16296"/>
                  </a:lnTo>
                  <a:lnTo>
                    <a:pt x="44" y="16638"/>
                  </a:lnTo>
                  <a:lnTo>
                    <a:pt x="86" y="16981"/>
                  </a:lnTo>
                  <a:lnTo>
                    <a:pt x="172" y="17323"/>
                  </a:lnTo>
                  <a:lnTo>
                    <a:pt x="300" y="17665"/>
                  </a:lnTo>
                  <a:lnTo>
                    <a:pt x="471" y="17964"/>
                  </a:lnTo>
                  <a:lnTo>
                    <a:pt x="642" y="18264"/>
                  </a:lnTo>
                  <a:lnTo>
                    <a:pt x="856" y="18563"/>
                  </a:lnTo>
                  <a:lnTo>
                    <a:pt x="1113" y="18862"/>
                  </a:lnTo>
                  <a:lnTo>
                    <a:pt x="1412" y="19119"/>
                  </a:lnTo>
                  <a:lnTo>
                    <a:pt x="1754" y="19376"/>
                  </a:lnTo>
                  <a:lnTo>
                    <a:pt x="2097" y="19547"/>
                  </a:lnTo>
                  <a:lnTo>
                    <a:pt x="2439" y="19761"/>
                  </a:lnTo>
                  <a:lnTo>
                    <a:pt x="2824" y="19932"/>
                  </a:lnTo>
                  <a:lnTo>
                    <a:pt x="3594" y="20146"/>
                  </a:lnTo>
                  <a:lnTo>
                    <a:pt x="4577" y="20402"/>
                  </a:lnTo>
                  <a:lnTo>
                    <a:pt x="5604" y="20659"/>
                  </a:lnTo>
                  <a:lnTo>
                    <a:pt x="6074" y="20787"/>
                  </a:lnTo>
                  <a:lnTo>
                    <a:pt x="6502" y="20958"/>
                  </a:lnTo>
                  <a:lnTo>
                    <a:pt x="7357" y="21300"/>
                  </a:lnTo>
                  <a:lnTo>
                    <a:pt x="7828" y="21471"/>
                  </a:lnTo>
                  <a:lnTo>
                    <a:pt x="8298" y="21557"/>
                  </a:lnTo>
                  <a:lnTo>
                    <a:pt x="8812" y="21600"/>
                  </a:lnTo>
                  <a:lnTo>
                    <a:pt x="9282" y="21557"/>
                  </a:lnTo>
                  <a:lnTo>
                    <a:pt x="10394" y="21557"/>
                  </a:lnTo>
                  <a:lnTo>
                    <a:pt x="11549" y="21471"/>
                  </a:lnTo>
                  <a:lnTo>
                    <a:pt x="12533" y="21386"/>
                  </a:lnTo>
                  <a:lnTo>
                    <a:pt x="13559" y="21258"/>
                  </a:lnTo>
                  <a:lnTo>
                    <a:pt x="14543" y="21129"/>
                  </a:lnTo>
                  <a:lnTo>
                    <a:pt x="15527" y="20915"/>
                  </a:lnTo>
                  <a:lnTo>
                    <a:pt x="16510" y="20702"/>
                  </a:lnTo>
                  <a:lnTo>
                    <a:pt x="17494" y="20402"/>
                  </a:lnTo>
                  <a:lnTo>
                    <a:pt x="18435" y="20060"/>
                  </a:lnTo>
                  <a:lnTo>
                    <a:pt x="19376" y="19675"/>
                  </a:lnTo>
                  <a:lnTo>
                    <a:pt x="20189" y="19290"/>
                  </a:lnTo>
                  <a:lnTo>
                    <a:pt x="21001" y="18820"/>
                  </a:lnTo>
                  <a:lnTo>
                    <a:pt x="21728" y="18349"/>
                  </a:lnTo>
                  <a:lnTo>
                    <a:pt x="22455" y="17793"/>
                  </a:lnTo>
                  <a:lnTo>
                    <a:pt x="23140" y="17194"/>
                  </a:lnTo>
                  <a:lnTo>
                    <a:pt x="23781" y="16553"/>
                  </a:lnTo>
                  <a:lnTo>
                    <a:pt x="24380" y="15869"/>
                  </a:lnTo>
                  <a:lnTo>
                    <a:pt x="24893" y="15099"/>
                  </a:lnTo>
                  <a:lnTo>
                    <a:pt x="25321" y="14329"/>
                  </a:lnTo>
                  <a:lnTo>
                    <a:pt x="25706" y="13559"/>
                  </a:lnTo>
                  <a:lnTo>
                    <a:pt x="25963" y="12704"/>
                  </a:lnTo>
                  <a:lnTo>
                    <a:pt x="26219" y="11891"/>
                  </a:lnTo>
                  <a:lnTo>
                    <a:pt x="26347" y="10993"/>
                  </a:lnTo>
                  <a:lnTo>
                    <a:pt x="26390" y="10137"/>
                  </a:lnTo>
                  <a:lnTo>
                    <a:pt x="26390" y="9282"/>
                  </a:lnTo>
                  <a:lnTo>
                    <a:pt x="26262" y="8384"/>
                  </a:lnTo>
                  <a:lnTo>
                    <a:pt x="26048" y="7571"/>
                  </a:lnTo>
                  <a:lnTo>
                    <a:pt x="25749" y="6801"/>
                  </a:lnTo>
                  <a:lnTo>
                    <a:pt x="25535" y="6374"/>
                  </a:lnTo>
                  <a:lnTo>
                    <a:pt x="25321" y="5989"/>
                  </a:lnTo>
                  <a:lnTo>
                    <a:pt x="24808" y="5261"/>
                  </a:lnTo>
                  <a:lnTo>
                    <a:pt x="24252" y="4620"/>
                  </a:lnTo>
                  <a:lnTo>
                    <a:pt x="23610" y="3978"/>
                  </a:lnTo>
                  <a:lnTo>
                    <a:pt x="22926" y="3422"/>
                  </a:lnTo>
                  <a:lnTo>
                    <a:pt x="22199" y="2952"/>
                  </a:lnTo>
                  <a:lnTo>
                    <a:pt x="21472" y="2481"/>
                  </a:lnTo>
                  <a:lnTo>
                    <a:pt x="20659" y="2096"/>
                  </a:lnTo>
                  <a:lnTo>
                    <a:pt x="19675" y="1712"/>
                  </a:lnTo>
                  <a:lnTo>
                    <a:pt x="18692" y="1369"/>
                  </a:lnTo>
                  <a:lnTo>
                    <a:pt x="17708" y="1070"/>
                  </a:lnTo>
                  <a:lnTo>
                    <a:pt x="16681" y="813"/>
                  </a:lnTo>
                  <a:lnTo>
                    <a:pt x="15612" y="600"/>
                  </a:lnTo>
                  <a:lnTo>
                    <a:pt x="14586" y="428"/>
                  </a:lnTo>
                  <a:lnTo>
                    <a:pt x="13602" y="257"/>
                  </a:lnTo>
                  <a:lnTo>
                    <a:pt x="12618" y="86"/>
                  </a:lnTo>
                  <a:lnTo>
                    <a:pt x="11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3527175" y="2006350"/>
              <a:ext cx="130475" cy="202125"/>
            </a:xfrm>
            <a:custGeom>
              <a:avLst/>
              <a:gdLst/>
              <a:ahLst/>
              <a:cxnLst/>
              <a:rect l="l" t="t" r="r" b="b"/>
              <a:pathLst>
                <a:path w="5219" h="8085" extrusionOk="0">
                  <a:moveTo>
                    <a:pt x="1497" y="129"/>
                  </a:moveTo>
                  <a:lnTo>
                    <a:pt x="1711" y="257"/>
                  </a:lnTo>
                  <a:lnTo>
                    <a:pt x="1882" y="386"/>
                  </a:lnTo>
                  <a:lnTo>
                    <a:pt x="2053" y="557"/>
                  </a:lnTo>
                  <a:lnTo>
                    <a:pt x="2181" y="728"/>
                  </a:lnTo>
                  <a:lnTo>
                    <a:pt x="2310" y="942"/>
                  </a:lnTo>
                  <a:lnTo>
                    <a:pt x="2481" y="1412"/>
                  </a:lnTo>
                  <a:lnTo>
                    <a:pt x="2609" y="1840"/>
                  </a:lnTo>
                  <a:lnTo>
                    <a:pt x="2738" y="2396"/>
                  </a:lnTo>
                  <a:lnTo>
                    <a:pt x="2823" y="2995"/>
                  </a:lnTo>
                  <a:lnTo>
                    <a:pt x="2866" y="3508"/>
                  </a:lnTo>
                  <a:lnTo>
                    <a:pt x="2951" y="3722"/>
                  </a:lnTo>
                  <a:lnTo>
                    <a:pt x="3080" y="3936"/>
                  </a:lnTo>
                  <a:lnTo>
                    <a:pt x="3251" y="4107"/>
                  </a:lnTo>
                  <a:lnTo>
                    <a:pt x="3422" y="4235"/>
                  </a:lnTo>
                  <a:lnTo>
                    <a:pt x="3807" y="4492"/>
                  </a:lnTo>
                  <a:lnTo>
                    <a:pt x="4192" y="4748"/>
                  </a:lnTo>
                  <a:lnTo>
                    <a:pt x="4534" y="5090"/>
                  </a:lnTo>
                  <a:lnTo>
                    <a:pt x="4833" y="5433"/>
                  </a:lnTo>
                  <a:lnTo>
                    <a:pt x="4962" y="5604"/>
                  </a:lnTo>
                  <a:lnTo>
                    <a:pt x="5004" y="5818"/>
                  </a:lnTo>
                  <a:lnTo>
                    <a:pt x="5090" y="5989"/>
                  </a:lnTo>
                  <a:lnTo>
                    <a:pt x="5090" y="6203"/>
                  </a:lnTo>
                  <a:lnTo>
                    <a:pt x="5090" y="6416"/>
                  </a:lnTo>
                  <a:lnTo>
                    <a:pt x="5047" y="6630"/>
                  </a:lnTo>
                  <a:lnTo>
                    <a:pt x="4962" y="6801"/>
                  </a:lnTo>
                  <a:lnTo>
                    <a:pt x="4833" y="7015"/>
                  </a:lnTo>
                  <a:lnTo>
                    <a:pt x="4705" y="7186"/>
                  </a:lnTo>
                  <a:lnTo>
                    <a:pt x="4577" y="7315"/>
                  </a:lnTo>
                  <a:lnTo>
                    <a:pt x="4192" y="7571"/>
                  </a:lnTo>
                  <a:lnTo>
                    <a:pt x="3807" y="7785"/>
                  </a:lnTo>
                  <a:lnTo>
                    <a:pt x="3422" y="7913"/>
                  </a:lnTo>
                  <a:lnTo>
                    <a:pt x="2909" y="7956"/>
                  </a:lnTo>
                  <a:lnTo>
                    <a:pt x="2652" y="7956"/>
                  </a:lnTo>
                  <a:lnTo>
                    <a:pt x="2395" y="7913"/>
                  </a:lnTo>
                  <a:lnTo>
                    <a:pt x="2139" y="7828"/>
                  </a:lnTo>
                  <a:lnTo>
                    <a:pt x="1925" y="7742"/>
                  </a:lnTo>
                  <a:lnTo>
                    <a:pt x="1711" y="7614"/>
                  </a:lnTo>
                  <a:lnTo>
                    <a:pt x="1497" y="7443"/>
                  </a:lnTo>
                  <a:lnTo>
                    <a:pt x="1326" y="7272"/>
                  </a:lnTo>
                  <a:lnTo>
                    <a:pt x="1198" y="7058"/>
                  </a:lnTo>
                  <a:lnTo>
                    <a:pt x="984" y="6630"/>
                  </a:lnTo>
                  <a:lnTo>
                    <a:pt x="856" y="6117"/>
                  </a:lnTo>
                  <a:lnTo>
                    <a:pt x="770" y="5561"/>
                  </a:lnTo>
                  <a:lnTo>
                    <a:pt x="385" y="3209"/>
                  </a:lnTo>
                  <a:lnTo>
                    <a:pt x="257" y="2610"/>
                  </a:lnTo>
                  <a:lnTo>
                    <a:pt x="171" y="1968"/>
                  </a:lnTo>
                  <a:lnTo>
                    <a:pt x="129" y="1712"/>
                  </a:lnTo>
                  <a:lnTo>
                    <a:pt x="171" y="1412"/>
                  </a:lnTo>
                  <a:lnTo>
                    <a:pt x="171" y="1156"/>
                  </a:lnTo>
                  <a:lnTo>
                    <a:pt x="257" y="856"/>
                  </a:lnTo>
                  <a:lnTo>
                    <a:pt x="385" y="685"/>
                  </a:lnTo>
                  <a:lnTo>
                    <a:pt x="513" y="471"/>
                  </a:lnTo>
                  <a:lnTo>
                    <a:pt x="685" y="343"/>
                  </a:lnTo>
                  <a:lnTo>
                    <a:pt x="856" y="215"/>
                  </a:lnTo>
                  <a:lnTo>
                    <a:pt x="1069" y="129"/>
                  </a:lnTo>
                  <a:close/>
                  <a:moveTo>
                    <a:pt x="1112" y="1"/>
                  </a:moveTo>
                  <a:lnTo>
                    <a:pt x="898" y="44"/>
                  </a:lnTo>
                  <a:lnTo>
                    <a:pt x="685" y="172"/>
                  </a:lnTo>
                  <a:lnTo>
                    <a:pt x="513" y="300"/>
                  </a:lnTo>
                  <a:lnTo>
                    <a:pt x="342" y="471"/>
                  </a:lnTo>
                  <a:lnTo>
                    <a:pt x="214" y="728"/>
                  </a:lnTo>
                  <a:lnTo>
                    <a:pt x="86" y="985"/>
                  </a:lnTo>
                  <a:lnTo>
                    <a:pt x="43" y="1241"/>
                  </a:lnTo>
                  <a:lnTo>
                    <a:pt x="0" y="1541"/>
                  </a:lnTo>
                  <a:lnTo>
                    <a:pt x="43" y="2097"/>
                  </a:lnTo>
                  <a:lnTo>
                    <a:pt x="129" y="2653"/>
                  </a:lnTo>
                  <a:lnTo>
                    <a:pt x="599" y="5262"/>
                  </a:lnTo>
                  <a:lnTo>
                    <a:pt x="685" y="5818"/>
                  </a:lnTo>
                  <a:lnTo>
                    <a:pt x="813" y="6331"/>
                  </a:lnTo>
                  <a:lnTo>
                    <a:pt x="984" y="6844"/>
                  </a:lnTo>
                  <a:lnTo>
                    <a:pt x="1069" y="7101"/>
                  </a:lnTo>
                  <a:lnTo>
                    <a:pt x="1241" y="7315"/>
                  </a:lnTo>
                  <a:lnTo>
                    <a:pt x="1412" y="7528"/>
                  </a:lnTo>
                  <a:lnTo>
                    <a:pt x="1583" y="7699"/>
                  </a:lnTo>
                  <a:lnTo>
                    <a:pt x="1797" y="7828"/>
                  </a:lnTo>
                  <a:lnTo>
                    <a:pt x="2010" y="7913"/>
                  </a:lnTo>
                  <a:lnTo>
                    <a:pt x="2224" y="7999"/>
                  </a:lnTo>
                  <a:lnTo>
                    <a:pt x="2481" y="8042"/>
                  </a:lnTo>
                  <a:lnTo>
                    <a:pt x="2951" y="8084"/>
                  </a:lnTo>
                  <a:lnTo>
                    <a:pt x="3465" y="8042"/>
                  </a:lnTo>
                  <a:lnTo>
                    <a:pt x="3935" y="7871"/>
                  </a:lnTo>
                  <a:lnTo>
                    <a:pt x="4363" y="7657"/>
                  </a:lnTo>
                  <a:lnTo>
                    <a:pt x="4748" y="7357"/>
                  </a:lnTo>
                  <a:lnTo>
                    <a:pt x="4876" y="7186"/>
                  </a:lnTo>
                  <a:lnTo>
                    <a:pt x="5004" y="7015"/>
                  </a:lnTo>
                  <a:lnTo>
                    <a:pt x="5090" y="6801"/>
                  </a:lnTo>
                  <a:lnTo>
                    <a:pt x="5175" y="6587"/>
                  </a:lnTo>
                  <a:lnTo>
                    <a:pt x="5218" y="6416"/>
                  </a:lnTo>
                  <a:lnTo>
                    <a:pt x="5218" y="6203"/>
                  </a:lnTo>
                  <a:lnTo>
                    <a:pt x="5218" y="5989"/>
                  </a:lnTo>
                  <a:lnTo>
                    <a:pt x="5133" y="5775"/>
                  </a:lnTo>
                  <a:lnTo>
                    <a:pt x="5047" y="5561"/>
                  </a:lnTo>
                  <a:lnTo>
                    <a:pt x="4919" y="5347"/>
                  </a:lnTo>
                  <a:lnTo>
                    <a:pt x="4619" y="5005"/>
                  </a:lnTo>
                  <a:lnTo>
                    <a:pt x="4277" y="4663"/>
                  </a:lnTo>
                  <a:lnTo>
                    <a:pt x="3892" y="4406"/>
                  </a:lnTo>
                  <a:lnTo>
                    <a:pt x="3507" y="4150"/>
                  </a:lnTo>
                  <a:lnTo>
                    <a:pt x="3251" y="3978"/>
                  </a:lnTo>
                  <a:lnTo>
                    <a:pt x="3165" y="3850"/>
                  </a:lnTo>
                  <a:lnTo>
                    <a:pt x="3080" y="3722"/>
                  </a:lnTo>
                  <a:lnTo>
                    <a:pt x="2994" y="3465"/>
                  </a:lnTo>
                  <a:lnTo>
                    <a:pt x="2951" y="3166"/>
                  </a:lnTo>
                  <a:lnTo>
                    <a:pt x="2866" y="2567"/>
                  </a:lnTo>
                  <a:lnTo>
                    <a:pt x="2738" y="1968"/>
                  </a:lnTo>
                  <a:lnTo>
                    <a:pt x="2609" y="1455"/>
                  </a:lnTo>
                  <a:lnTo>
                    <a:pt x="2481" y="985"/>
                  </a:lnTo>
                  <a:lnTo>
                    <a:pt x="2353" y="771"/>
                  </a:lnTo>
                  <a:lnTo>
                    <a:pt x="2224" y="557"/>
                  </a:lnTo>
                  <a:lnTo>
                    <a:pt x="2053" y="386"/>
                  </a:lnTo>
                  <a:lnTo>
                    <a:pt x="1882" y="215"/>
                  </a:lnTo>
                  <a:lnTo>
                    <a:pt x="1711" y="86"/>
                  </a:ln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3562450" y="2081200"/>
              <a:ext cx="49225" cy="73800"/>
            </a:xfrm>
            <a:custGeom>
              <a:avLst/>
              <a:gdLst/>
              <a:ahLst/>
              <a:cxnLst/>
              <a:rect l="l" t="t" r="r" b="b"/>
              <a:pathLst>
                <a:path w="1969" h="2952" extrusionOk="0">
                  <a:moveTo>
                    <a:pt x="557" y="129"/>
                  </a:moveTo>
                  <a:lnTo>
                    <a:pt x="728" y="257"/>
                  </a:lnTo>
                  <a:lnTo>
                    <a:pt x="813" y="386"/>
                  </a:lnTo>
                  <a:lnTo>
                    <a:pt x="899" y="557"/>
                  </a:lnTo>
                  <a:lnTo>
                    <a:pt x="984" y="942"/>
                  </a:lnTo>
                  <a:lnTo>
                    <a:pt x="1027" y="1327"/>
                  </a:lnTo>
                  <a:lnTo>
                    <a:pt x="1113" y="1498"/>
                  </a:lnTo>
                  <a:lnTo>
                    <a:pt x="1241" y="1583"/>
                  </a:lnTo>
                  <a:lnTo>
                    <a:pt x="1498" y="1754"/>
                  </a:lnTo>
                  <a:lnTo>
                    <a:pt x="1754" y="1968"/>
                  </a:lnTo>
                  <a:lnTo>
                    <a:pt x="1840" y="2096"/>
                  </a:lnTo>
                  <a:lnTo>
                    <a:pt x="1840" y="2225"/>
                  </a:lnTo>
                  <a:lnTo>
                    <a:pt x="1840" y="2396"/>
                  </a:lnTo>
                  <a:lnTo>
                    <a:pt x="1754" y="2524"/>
                  </a:lnTo>
                  <a:lnTo>
                    <a:pt x="1626" y="2652"/>
                  </a:lnTo>
                  <a:lnTo>
                    <a:pt x="1455" y="2738"/>
                  </a:lnTo>
                  <a:lnTo>
                    <a:pt x="1327" y="2781"/>
                  </a:lnTo>
                  <a:lnTo>
                    <a:pt x="1155" y="2824"/>
                  </a:lnTo>
                  <a:lnTo>
                    <a:pt x="942" y="2824"/>
                  </a:lnTo>
                  <a:lnTo>
                    <a:pt x="813" y="2781"/>
                  </a:lnTo>
                  <a:lnTo>
                    <a:pt x="642" y="2695"/>
                  </a:lnTo>
                  <a:lnTo>
                    <a:pt x="514" y="2567"/>
                  </a:lnTo>
                  <a:lnTo>
                    <a:pt x="428" y="2396"/>
                  </a:lnTo>
                  <a:lnTo>
                    <a:pt x="386" y="2268"/>
                  </a:lnTo>
                  <a:lnTo>
                    <a:pt x="300" y="1925"/>
                  </a:lnTo>
                  <a:lnTo>
                    <a:pt x="172" y="1113"/>
                  </a:lnTo>
                  <a:lnTo>
                    <a:pt x="129" y="728"/>
                  </a:lnTo>
                  <a:lnTo>
                    <a:pt x="86" y="557"/>
                  </a:lnTo>
                  <a:lnTo>
                    <a:pt x="172" y="343"/>
                  </a:lnTo>
                  <a:lnTo>
                    <a:pt x="257" y="215"/>
                  </a:lnTo>
                  <a:lnTo>
                    <a:pt x="428" y="129"/>
                  </a:lnTo>
                  <a:close/>
                  <a:moveTo>
                    <a:pt x="514" y="1"/>
                  </a:moveTo>
                  <a:lnTo>
                    <a:pt x="343" y="44"/>
                  </a:lnTo>
                  <a:lnTo>
                    <a:pt x="214" y="86"/>
                  </a:lnTo>
                  <a:lnTo>
                    <a:pt x="86" y="215"/>
                  </a:lnTo>
                  <a:lnTo>
                    <a:pt x="1" y="386"/>
                  </a:lnTo>
                  <a:lnTo>
                    <a:pt x="1" y="600"/>
                  </a:lnTo>
                  <a:lnTo>
                    <a:pt x="1" y="771"/>
                  </a:lnTo>
                  <a:lnTo>
                    <a:pt x="1" y="984"/>
                  </a:lnTo>
                  <a:lnTo>
                    <a:pt x="214" y="1968"/>
                  </a:lnTo>
                  <a:lnTo>
                    <a:pt x="300" y="2353"/>
                  </a:lnTo>
                  <a:lnTo>
                    <a:pt x="343" y="2524"/>
                  </a:lnTo>
                  <a:lnTo>
                    <a:pt x="471" y="2695"/>
                  </a:lnTo>
                  <a:lnTo>
                    <a:pt x="599" y="2824"/>
                  </a:lnTo>
                  <a:lnTo>
                    <a:pt x="770" y="2909"/>
                  </a:lnTo>
                  <a:lnTo>
                    <a:pt x="942" y="2952"/>
                  </a:lnTo>
                  <a:lnTo>
                    <a:pt x="1113" y="2952"/>
                  </a:lnTo>
                  <a:lnTo>
                    <a:pt x="1327" y="2909"/>
                  </a:lnTo>
                  <a:lnTo>
                    <a:pt x="1498" y="2866"/>
                  </a:lnTo>
                  <a:lnTo>
                    <a:pt x="1669" y="2781"/>
                  </a:lnTo>
                  <a:lnTo>
                    <a:pt x="1797" y="2652"/>
                  </a:lnTo>
                  <a:lnTo>
                    <a:pt x="1925" y="2524"/>
                  </a:lnTo>
                  <a:lnTo>
                    <a:pt x="1968" y="2353"/>
                  </a:lnTo>
                  <a:lnTo>
                    <a:pt x="1968" y="2182"/>
                  </a:lnTo>
                  <a:lnTo>
                    <a:pt x="1925" y="2011"/>
                  </a:lnTo>
                  <a:lnTo>
                    <a:pt x="1840" y="1840"/>
                  </a:lnTo>
                  <a:lnTo>
                    <a:pt x="1669" y="1712"/>
                  </a:lnTo>
                  <a:lnTo>
                    <a:pt x="1327" y="1455"/>
                  </a:lnTo>
                  <a:lnTo>
                    <a:pt x="1241" y="1412"/>
                  </a:lnTo>
                  <a:lnTo>
                    <a:pt x="1155" y="1284"/>
                  </a:lnTo>
                  <a:lnTo>
                    <a:pt x="1155" y="1070"/>
                  </a:lnTo>
                  <a:lnTo>
                    <a:pt x="1027" y="557"/>
                  </a:lnTo>
                  <a:lnTo>
                    <a:pt x="899" y="257"/>
                  </a:lnTo>
                  <a:lnTo>
                    <a:pt x="813" y="129"/>
                  </a:lnTo>
                  <a:lnTo>
                    <a:pt x="642" y="44"/>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3495100" y="1948625"/>
              <a:ext cx="227775" cy="310100"/>
            </a:xfrm>
            <a:custGeom>
              <a:avLst/>
              <a:gdLst/>
              <a:ahLst/>
              <a:cxnLst/>
              <a:rect l="l" t="t" r="r" b="b"/>
              <a:pathLst>
                <a:path w="9111" h="12404" extrusionOk="0">
                  <a:moveTo>
                    <a:pt x="2438" y="86"/>
                  </a:moveTo>
                  <a:lnTo>
                    <a:pt x="2823" y="129"/>
                  </a:lnTo>
                  <a:lnTo>
                    <a:pt x="3165" y="257"/>
                  </a:lnTo>
                  <a:lnTo>
                    <a:pt x="3507" y="428"/>
                  </a:lnTo>
                  <a:lnTo>
                    <a:pt x="3807" y="685"/>
                  </a:lnTo>
                  <a:lnTo>
                    <a:pt x="4063" y="984"/>
                  </a:lnTo>
                  <a:lnTo>
                    <a:pt x="4277" y="1283"/>
                  </a:lnTo>
                  <a:lnTo>
                    <a:pt x="4491" y="1625"/>
                  </a:lnTo>
                  <a:lnTo>
                    <a:pt x="4662" y="2010"/>
                  </a:lnTo>
                  <a:lnTo>
                    <a:pt x="4790" y="2438"/>
                  </a:lnTo>
                  <a:lnTo>
                    <a:pt x="4961" y="3294"/>
                  </a:lnTo>
                  <a:lnTo>
                    <a:pt x="5175" y="4149"/>
                  </a:lnTo>
                  <a:lnTo>
                    <a:pt x="5304" y="4577"/>
                  </a:lnTo>
                  <a:lnTo>
                    <a:pt x="5432" y="5004"/>
                  </a:lnTo>
                  <a:lnTo>
                    <a:pt x="5646" y="5389"/>
                  </a:lnTo>
                  <a:lnTo>
                    <a:pt x="5860" y="5774"/>
                  </a:lnTo>
                  <a:lnTo>
                    <a:pt x="6159" y="6116"/>
                  </a:lnTo>
                  <a:lnTo>
                    <a:pt x="6458" y="6416"/>
                  </a:lnTo>
                  <a:lnTo>
                    <a:pt x="7100" y="7015"/>
                  </a:lnTo>
                  <a:lnTo>
                    <a:pt x="7742" y="7613"/>
                  </a:lnTo>
                  <a:lnTo>
                    <a:pt x="8041" y="7913"/>
                  </a:lnTo>
                  <a:lnTo>
                    <a:pt x="8340" y="8255"/>
                  </a:lnTo>
                  <a:lnTo>
                    <a:pt x="8554" y="8597"/>
                  </a:lnTo>
                  <a:lnTo>
                    <a:pt x="8768" y="8982"/>
                  </a:lnTo>
                  <a:lnTo>
                    <a:pt x="8939" y="9410"/>
                  </a:lnTo>
                  <a:lnTo>
                    <a:pt x="8982" y="9795"/>
                  </a:lnTo>
                  <a:lnTo>
                    <a:pt x="8982" y="10265"/>
                  </a:lnTo>
                  <a:lnTo>
                    <a:pt x="8896" y="10650"/>
                  </a:lnTo>
                  <a:lnTo>
                    <a:pt x="8725" y="11078"/>
                  </a:lnTo>
                  <a:lnTo>
                    <a:pt x="8469" y="11420"/>
                  </a:lnTo>
                  <a:lnTo>
                    <a:pt x="8169" y="11719"/>
                  </a:lnTo>
                  <a:lnTo>
                    <a:pt x="7827" y="11933"/>
                  </a:lnTo>
                  <a:lnTo>
                    <a:pt x="7442" y="12104"/>
                  </a:lnTo>
                  <a:lnTo>
                    <a:pt x="7014" y="12233"/>
                  </a:lnTo>
                  <a:lnTo>
                    <a:pt x="6587" y="12275"/>
                  </a:lnTo>
                  <a:lnTo>
                    <a:pt x="6116" y="12275"/>
                  </a:lnTo>
                  <a:lnTo>
                    <a:pt x="5646" y="12233"/>
                  </a:lnTo>
                  <a:lnTo>
                    <a:pt x="5175" y="12190"/>
                  </a:lnTo>
                  <a:lnTo>
                    <a:pt x="4405" y="12019"/>
                  </a:lnTo>
                  <a:lnTo>
                    <a:pt x="3593" y="11805"/>
                  </a:lnTo>
                  <a:lnTo>
                    <a:pt x="3165" y="11677"/>
                  </a:lnTo>
                  <a:lnTo>
                    <a:pt x="2737" y="11505"/>
                  </a:lnTo>
                  <a:lnTo>
                    <a:pt x="2310" y="11334"/>
                  </a:lnTo>
                  <a:lnTo>
                    <a:pt x="1925" y="11121"/>
                  </a:lnTo>
                  <a:lnTo>
                    <a:pt x="1454" y="10778"/>
                  </a:lnTo>
                  <a:lnTo>
                    <a:pt x="1240" y="10564"/>
                  </a:lnTo>
                  <a:lnTo>
                    <a:pt x="1027" y="10351"/>
                  </a:lnTo>
                  <a:lnTo>
                    <a:pt x="855" y="10137"/>
                  </a:lnTo>
                  <a:lnTo>
                    <a:pt x="770" y="9880"/>
                  </a:lnTo>
                  <a:lnTo>
                    <a:pt x="642" y="9452"/>
                  </a:lnTo>
                  <a:lnTo>
                    <a:pt x="556" y="9068"/>
                  </a:lnTo>
                  <a:lnTo>
                    <a:pt x="385" y="8041"/>
                  </a:lnTo>
                  <a:lnTo>
                    <a:pt x="257" y="7015"/>
                  </a:lnTo>
                  <a:lnTo>
                    <a:pt x="171" y="5988"/>
                  </a:lnTo>
                  <a:lnTo>
                    <a:pt x="128" y="4962"/>
                  </a:lnTo>
                  <a:lnTo>
                    <a:pt x="171" y="3978"/>
                  </a:lnTo>
                  <a:lnTo>
                    <a:pt x="299" y="2951"/>
                  </a:lnTo>
                  <a:lnTo>
                    <a:pt x="342" y="2524"/>
                  </a:lnTo>
                  <a:lnTo>
                    <a:pt x="471" y="2053"/>
                  </a:lnTo>
                  <a:lnTo>
                    <a:pt x="599" y="1583"/>
                  </a:lnTo>
                  <a:lnTo>
                    <a:pt x="813" y="1155"/>
                  </a:lnTo>
                  <a:lnTo>
                    <a:pt x="1069" y="856"/>
                  </a:lnTo>
                  <a:lnTo>
                    <a:pt x="1369" y="556"/>
                  </a:lnTo>
                  <a:lnTo>
                    <a:pt x="1711" y="300"/>
                  </a:lnTo>
                  <a:lnTo>
                    <a:pt x="2096" y="171"/>
                  </a:lnTo>
                  <a:lnTo>
                    <a:pt x="2438" y="86"/>
                  </a:lnTo>
                  <a:close/>
                  <a:moveTo>
                    <a:pt x="2310" y="0"/>
                  </a:moveTo>
                  <a:lnTo>
                    <a:pt x="1925" y="86"/>
                  </a:lnTo>
                  <a:lnTo>
                    <a:pt x="1540" y="257"/>
                  </a:lnTo>
                  <a:lnTo>
                    <a:pt x="1240" y="471"/>
                  </a:lnTo>
                  <a:lnTo>
                    <a:pt x="898" y="813"/>
                  </a:lnTo>
                  <a:lnTo>
                    <a:pt x="642" y="1241"/>
                  </a:lnTo>
                  <a:lnTo>
                    <a:pt x="471" y="1668"/>
                  </a:lnTo>
                  <a:lnTo>
                    <a:pt x="299" y="2096"/>
                  </a:lnTo>
                  <a:lnTo>
                    <a:pt x="214" y="2566"/>
                  </a:lnTo>
                  <a:lnTo>
                    <a:pt x="128" y="3037"/>
                  </a:lnTo>
                  <a:lnTo>
                    <a:pt x="43" y="3978"/>
                  </a:lnTo>
                  <a:lnTo>
                    <a:pt x="0" y="5047"/>
                  </a:lnTo>
                  <a:lnTo>
                    <a:pt x="43" y="6074"/>
                  </a:lnTo>
                  <a:lnTo>
                    <a:pt x="128" y="7143"/>
                  </a:lnTo>
                  <a:lnTo>
                    <a:pt x="257" y="8212"/>
                  </a:lnTo>
                  <a:lnTo>
                    <a:pt x="471" y="9239"/>
                  </a:lnTo>
                  <a:lnTo>
                    <a:pt x="556" y="9624"/>
                  </a:lnTo>
                  <a:lnTo>
                    <a:pt x="684" y="10008"/>
                  </a:lnTo>
                  <a:lnTo>
                    <a:pt x="813" y="10265"/>
                  </a:lnTo>
                  <a:lnTo>
                    <a:pt x="984" y="10479"/>
                  </a:lnTo>
                  <a:lnTo>
                    <a:pt x="1198" y="10693"/>
                  </a:lnTo>
                  <a:lnTo>
                    <a:pt x="1412" y="10907"/>
                  </a:lnTo>
                  <a:lnTo>
                    <a:pt x="1839" y="11206"/>
                  </a:lnTo>
                  <a:lnTo>
                    <a:pt x="2310" y="11463"/>
                  </a:lnTo>
                  <a:lnTo>
                    <a:pt x="2823" y="11677"/>
                  </a:lnTo>
                  <a:lnTo>
                    <a:pt x="3336" y="11848"/>
                  </a:lnTo>
                  <a:lnTo>
                    <a:pt x="3892" y="12019"/>
                  </a:lnTo>
                  <a:lnTo>
                    <a:pt x="4448" y="12147"/>
                  </a:lnTo>
                  <a:lnTo>
                    <a:pt x="5432" y="12361"/>
                  </a:lnTo>
                  <a:lnTo>
                    <a:pt x="5902" y="12404"/>
                  </a:lnTo>
                  <a:lnTo>
                    <a:pt x="6416" y="12404"/>
                  </a:lnTo>
                  <a:lnTo>
                    <a:pt x="6843" y="12361"/>
                  </a:lnTo>
                  <a:lnTo>
                    <a:pt x="7271" y="12275"/>
                  </a:lnTo>
                  <a:lnTo>
                    <a:pt x="7656" y="12147"/>
                  </a:lnTo>
                  <a:lnTo>
                    <a:pt x="8041" y="11976"/>
                  </a:lnTo>
                  <a:lnTo>
                    <a:pt x="8383" y="11719"/>
                  </a:lnTo>
                  <a:lnTo>
                    <a:pt x="8640" y="11377"/>
                  </a:lnTo>
                  <a:lnTo>
                    <a:pt x="8896" y="11035"/>
                  </a:lnTo>
                  <a:lnTo>
                    <a:pt x="9025" y="10650"/>
                  </a:lnTo>
                  <a:lnTo>
                    <a:pt x="9110" y="10222"/>
                  </a:lnTo>
                  <a:lnTo>
                    <a:pt x="9110" y="9795"/>
                  </a:lnTo>
                  <a:lnTo>
                    <a:pt x="9110" y="9752"/>
                  </a:lnTo>
                  <a:lnTo>
                    <a:pt x="9106" y="9752"/>
                  </a:lnTo>
                  <a:lnTo>
                    <a:pt x="9067" y="9367"/>
                  </a:lnTo>
                  <a:lnTo>
                    <a:pt x="8896" y="8982"/>
                  </a:lnTo>
                  <a:lnTo>
                    <a:pt x="8683" y="8597"/>
                  </a:lnTo>
                  <a:lnTo>
                    <a:pt x="8469" y="8212"/>
                  </a:lnTo>
                  <a:lnTo>
                    <a:pt x="8169" y="7870"/>
                  </a:lnTo>
                  <a:lnTo>
                    <a:pt x="7870" y="7571"/>
                  </a:lnTo>
                  <a:lnTo>
                    <a:pt x="7186" y="6972"/>
                  </a:lnTo>
                  <a:lnTo>
                    <a:pt x="6544" y="6330"/>
                  </a:lnTo>
                  <a:lnTo>
                    <a:pt x="6202" y="5988"/>
                  </a:lnTo>
                  <a:lnTo>
                    <a:pt x="5945" y="5603"/>
                  </a:lnTo>
                  <a:lnTo>
                    <a:pt x="5689" y="5218"/>
                  </a:lnTo>
                  <a:lnTo>
                    <a:pt x="5475" y="4748"/>
                  </a:lnTo>
                  <a:lnTo>
                    <a:pt x="5346" y="4320"/>
                  </a:lnTo>
                  <a:lnTo>
                    <a:pt x="5218" y="3850"/>
                  </a:lnTo>
                  <a:lnTo>
                    <a:pt x="5047" y="2909"/>
                  </a:lnTo>
                  <a:lnTo>
                    <a:pt x="4919" y="2481"/>
                  </a:lnTo>
                  <a:lnTo>
                    <a:pt x="4790" y="2010"/>
                  </a:lnTo>
                  <a:lnTo>
                    <a:pt x="4619" y="1668"/>
                  </a:lnTo>
                  <a:lnTo>
                    <a:pt x="4448" y="1283"/>
                  </a:lnTo>
                  <a:lnTo>
                    <a:pt x="4234" y="984"/>
                  </a:lnTo>
                  <a:lnTo>
                    <a:pt x="3978" y="685"/>
                  </a:lnTo>
                  <a:lnTo>
                    <a:pt x="3721" y="428"/>
                  </a:lnTo>
                  <a:lnTo>
                    <a:pt x="3379" y="214"/>
                  </a:lnTo>
                  <a:lnTo>
                    <a:pt x="3037" y="43"/>
                  </a:lnTo>
                  <a:lnTo>
                    <a:pt x="2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3465150" y="1903700"/>
              <a:ext cx="290875" cy="377475"/>
            </a:xfrm>
            <a:custGeom>
              <a:avLst/>
              <a:gdLst/>
              <a:ahLst/>
              <a:cxnLst/>
              <a:rect l="l" t="t" r="r" b="b"/>
              <a:pathLst>
                <a:path w="11635" h="15099" extrusionOk="0">
                  <a:moveTo>
                    <a:pt x="3422" y="129"/>
                  </a:moveTo>
                  <a:lnTo>
                    <a:pt x="3679" y="172"/>
                  </a:lnTo>
                  <a:lnTo>
                    <a:pt x="3978" y="215"/>
                  </a:lnTo>
                  <a:lnTo>
                    <a:pt x="4491" y="386"/>
                  </a:lnTo>
                  <a:lnTo>
                    <a:pt x="4748" y="557"/>
                  </a:lnTo>
                  <a:lnTo>
                    <a:pt x="5005" y="728"/>
                  </a:lnTo>
                  <a:lnTo>
                    <a:pt x="5261" y="899"/>
                  </a:lnTo>
                  <a:lnTo>
                    <a:pt x="5475" y="1113"/>
                  </a:lnTo>
                  <a:lnTo>
                    <a:pt x="5860" y="1583"/>
                  </a:lnTo>
                  <a:lnTo>
                    <a:pt x="6245" y="2054"/>
                  </a:lnTo>
                  <a:lnTo>
                    <a:pt x="6544" y="2610"/>
                  </a:lnTo>
                  <a:lnTo>
                    <a:pt x="6801" y="3166"/>
                  </a:lnTo>
                  <a:lnTo>
                    <a:pt x="7229" y="4321"/>
                  </a:lnTo>
                  <a:lnTo>
                    <a:pt x="7742" y="5561"/>
                  </a:lnTo>
                  <a:lnTo>
                    <a:pt x="8041" y="6160"/>
                  </a:lnTo>
                  <a:lnTo>
                    <a:pt x="8384" y="6716"/>
                  </a:lnTo>
                  <a:lnTo>
                    <a:pt x="8768" y="7229"/>
                  </a:lnTo>
                  <a:lnTo>
                    <a:pt x="9153" y="7742"/>
                  </a:lnTo>
                  <a:lnTo>
                    <a:pt x="10009" y="8726"/>
                  </a:lnTo>
                  <a:lnTo>
                    <a:pt x="10394" y="9239"/>
                  </a:lnTo>
                  <a:lnTo>
                    <a:pt x="10742" y="9704"/>
                  </a:lnTo>
                  <a:lnTo>
                    <a:pt x="10742" y="9704"/>
                  </a:lnTo>
                  <a:lnTo>
                    <a:pt x="10736" y="9710"/>
                  </a:lnTo>
                  <a:lnTo>
                    <a:pt x="10779" y="9752"/>
                  </a:lnTo>
                  <a:lnTo>
                    <a:pt x="11035" y="10266"/>
                  </a:lnTo>
                  <a:lnTo>
                    <a:pt x="11292" y="10822"/>
                  </a:lnTo>
                  <a:lnTo>
                    <a:pt x="11463" y="11378"/>
                  </a:lnTo>
                  <a:lnTo>
                    <a:pt x="11506" y="11977"/>
                  </a:lnTo>
                  <a:lnTo>
                    <a:pt x="11506" y="12276"/>
                  </a:lnTo>
                  <a:lnTo>
                    <a:pt x="11463" y="12575"/>
                  </a:lnTo>
                  <a:lnTo>
                    <a:pt x="11420" y="12832"/>
                  </a:lnTo>
                  <a:lnTo>
                    <a:pt x="11335" y="13089"/>
                  </a:lnTo>
                  <a:lnTo>
                    <a:pt x="11164" y="13474"/>
                  </a:lnTo>
                  <a:lnTo>
                    <a:pt x="11035" y="13602"/>
                  </a:lnTo>
                  <a:lnTo>
                    <a:pt x="10907" y="13730"/>
                  </a:lnTo>
                  <a:lnTo>
                    <a:pt x="10565" y="13944"/>
                  </a:lnTo>
                  <a:lnTo>
                    <a:pt x="10223" y="14115"/>
                  </a:lnTo>
                  <a:lnTo>
                    <a:pt x="9496" y="14414"/>
                  </a:lnTo>
                  <a:lnTo>
                    <a:pt x="8726" y="14671"/>
                  </a:lnTo>
                  <a:lnTo>
                    <a:pt x="7956" y="14885"/>
                  </a:lnTo>
                  <a:lnTo>
                    <a:pt x="7614" y="14928"/>
                  </a:lnTo>
                  <a:lnTo>
                    <a:pt x="7314" y="14928"/>
                  </a:lnTo>
                  <a:lnTo>
                    <a:pt x="6630" y="14970"/>
                  </a:lnTo>
                  <a:lnTo>
                    <a:pt x="5946" y="14970"/>
                  </a:lnTo>
                  <a:lnTo>
                    <a:pt x="5304" y="14885"/>
                  </a:lnTo>
                  <a:lnTo>
                    <a:pt x="4620" y="14799"/>
                  </a:lnTo>
                  <a:lnTo>
                    <a:pt x="4021" y="14628"/>
                  </a:lnTo>
                  <a:lnTo>
                    <a:pt x="3379" y="14414"/>
                  </a:lnTo>
                  <a:lnTo>
                    <a:pt x="3037" y="14201"/>
                  </a:lnTo>
                  <a:lnTo>
                    <a:pt x="2695" y="13987"/>
                  </a:lnTo>
                  <a:lnTo>
                    <a:pt x="2353" y="13773"/>
                  </a:lnTo>
                  <a:lnTo>
                    <a:pt x="2053" y="13474"/>
                  </a:lnTo>
                  <a:lnTo>
                    <a:pt x="1754" y="13174"/>
                  </a:lnTo>
                  <a:lnTo>
                    <a:pt x="1497" y="12875"/>
                  </a:lnTo>
                  <a:lnTo>
                    <a:pt x="1284" y="12533"/>
                  </a:lnTo>
                  <a:lnTo>
                    <a:pt x="1070" y="12190"/>
                  </a:lnTo>
                  <a:lnTo>
                    <a:pt x="856" y="11805"/>
                  </a:lnTo>
                  <a:lnTo>
                    <a:pt x="728" y="11421"/>
                  </a:lnTo>
                  <a:lnTo>
                    <a:pt x="471" y="10608"/>
                  </a:lnTo>
                  <a:lnTo>
                    <a:pt x="257" y="9752"/>
                  </a:lnTo>
                  <a:lnTo>
                    <a:pt x="172" y="8897"/>
                  </a:lnTo>
                  <a:lnTo>
                    <a:pt x="129" y="8042"/>
                  </a:lnTo>
                  <a:lnTo>
                    <a:pt x="129" y="7144"/>
                  </a:lnTo>
                  <a:lnTo>
                    <a:pt x="172" y="6245"/>
                  </a:lnTo>
                  <a:lnTo>
                    <a:pt x="257" y="5390"/>
                  </a:lnTo>
                  <a:lnTo>
                    <a:pt x="385" y="4535"/>
                  </a:lnTo>
                  <a:lnTo>
                    <a:pt x="514" y="3722"/>
                  </a:lnTo>
                  <a:lnTo>
                    <a:pt x="728" y="2866"/>
                  </a:lnTo>
                  <a:lnTo>
                    <a:pt x="941" y="2097"/>
                  </a:lnTo>
                  <a:lnTo>
                    <a:pt x="1155" y="1541"/>
                  </a:lnTo>
                  <a:lnTo>
                    <a:pt x="1284" y="1284"/>
                  </a:lnTo>
                  <a:lnTo>
                    <a:pt x="1455" y="1027"/>
                  </a:lnTo>
                  <a:lnTo>
                    <a:pt x="1626" y="813"/>
                  </a:lnTo>
                  <a:lnTo>
                    <a:pt x="1840" y="600"/>
                  </a:lnTo>
                  <a:lnTo>
                    <a:pt x="2053" y="429"/>
                  </a:lnTo>
                  <a:lnTo>
                    <a:pt x="2353" y="300"/>
                  </a:lnTo>
                  <a:lnTo>
                    <a:pt x="2610" y="215"/>
                  </a:lnTo>
                  <a:lnTo>
                    <a:pt x="2866" y="172"/>
                  </a:lnTo>
                  <a:lnTo>
                    <a:pt x="3123" y="129"/>
                  </a:lnTo>
                  <a:close/>
                  <a:moveTo>
                    <a:pt x="2952" y="1"/>
                  </a:moveTo>
                  <a:lnTo>
                    <a:pt x="2695" y="44"/>
                  </a:lnTo>
                  <a:lnTo>
                    <a:pt x="2438" y="129"/>
                  </a:lnTo>
                  <a:lnTo>
                    <a:pt x="2182" y="215"/>
                  </a:lnTo>
                  <a:lnTo>
                    <a:pt x="1968" y="343"/>
                  </a:lnTo>
                  <a:lnTo>
                    <a:pt x="1754" y="514"/>
                  </a:lnTo>
                  <a:lnTo>
                    <a:pt x="1540" y="685"/>
                  </a:lnTo>
                  <a:lnTo>
                    <a:pt x="1369" y="899"/>
                  </a:lnTo>
                  <a:lnTo>
                    <a:pt x="1070" y="1370"/>
                  </a:lnTo>
                  <a:lnTo>
                    <a:pt x="899" y="1883"/>
                  </a:lnTo>
                  <a:lnTo>
                    <a:pt x="728" y="2396"/>
                  </a:lnTo>
                  <a:lnTo>
                    <a:pt x="599" y="2909"/>
                  </a:lnTo>
                  <a:lnTo>
                    <a:pt x="385" y="3722"/>
                  </a:lnTo>
                  <a:lnTo>
                    <a:pt x="257" y="4535"/>
                  </a:lnTo>
                  <a:lnTo>
                    <a:pt x="129" y="5433"/>
                  </a:lnTo>
                  <a:lnTo>
                    <a:pt x="43" y="6331"/>
                  </a:lnTo>
                  <a:lnTo>
                    <a:pt x="1" y="7229"/>
                  </a:lnTo>
                  <a:lnTo>
                    <a:pt x="1" y="8127"/>
                  </a:lnTo>
                  <a:lnTo>
                    <a:pt x="43" y="9025"/>
                  </a:lnTo>
                  <a:lnTo>
                    <a:pt x="172" y="9924"/>
                  </a:lnTo>
                  <a:lnTo>
                    <a:pt x="385" y="10779"/>
                  </a:lnTo>
                  <a:lnTo>
                    <a:pt x="642" y="11634"/>
                  </a:lnTo>
                  <a:lnTo>
                    <a:pt x="813" y="12019"/>
                  </a:lnTo>
                  <a:lnTo>
                    <a:pt x="1027" y="12361"/>
                  </a:lnTo>
                  <a:lnTo>
                    <a:pt x="1241" y="12704"/>
                  </a:lnTo>
                  <a:lnTo>
                    <a:pt x="1497" y="13046"/>
                  </a:lnTo>
                  <a:lnTo>
                    <a:pt x="1754" y="13388"/>
                  </a:lnTo>
                  <a:lnTo>
                    <a:pt x="2053" y="13645"/>
                  </a:lnTo>
                  <a:lnTo>
                    <a:pt x="2353" y="13944"/>
                  </a:lnTo>
                  <a:lnTo>
                    <a:pt x="2695" y="14158"/>
                  </a:lnTo>
                  <a:lnTo>
                    <a:pt x="3251" y="14457"/>
                  </a:lnTo>
                  <a:lnTo>
                    <a:pt x="3850" y="14714"/>
                  </a:lnTo>
                  <a:lnTo>
                    <a:pt x="4449" y="14885"/>
                  </a:lnTo>
                  <a:lnTo>
                    <a:pt x="5047" y="15013"/>
                  </a:lnTo>
                  <a:lnTo>
                    <a:pt x="5689" y="15056"/>
                  </a:lnTo>
                  <a:lnTo>
                    <a:pt x="6331" y="15099"/>
                  </a:lnTo>
                  <a:lnTo>
                    <a:pt x="6929" y="15099"/>
                  </a:lnTo>
                  <a:lnTo>
                    <a:pt x="7571" y="15056"/>
                  </a:lnTo>
                  <a:lnTo>
                    <a:pt x="7870" y="15013"/>
                  </a:lnTo>
                  <a:lnTo>
                    <a:pt x="8212" y="14928"/>
                  </a:lnTo>
                  <a:lnTo>
                    <a:pt x="8811" y="14757"/>
                  </a:lnTo>
                  <a:lnTo>
                    <a:pt x="9667" y="14457"/>
                  </a:lnTo>
                  <a:lnTo>
                    <a:pt x="10479" y="14115"/>
                  </a:lnTo>
                  <a:lnTo>
                    <a:pt x="10779" y="13944"/>
                  </a:lnTo>
                  <a:lnTo>
                    <a:pt x="11078" y="13773"/>
                  </a:lnTo>
                  <a:lnTo>
                    <a:pt x="11206" y="13602"/>
                  </a:lnTo>
                  <a:lnTo>
                    <a:pt x="11335" y="13431"/>
                  </a:lnTo>
                  <a:lnTo>
                    <a:pt x="11506" y="13046"/>
                  </a:lnTo>
                  <a:lnTo>
                    <a:pt x="11591" y="12746"/>
                  </a:lnTo>
                  <a:lnTo>
                    <a:pt x="11634" y="12447"/>
                  </a:lnTo>
                  <a:lnTo>
                    <a:pt x="11634" y="12190"/>
                  </a:lnTo>
                  <a:lnTo>
                    <a:pt x="11634" y="11891"/>
                  </a:lnTo>
                  <a:lnTo>
                    <a:pt x="11549" y="11292"/>
                  </a:lnTo>
                  <a:lnTo>
                    <a:pt x="11377" y="10736"/>
                  </a:lnTo>
                  <a:lnTo>
                    <a:pt x="11164" y="10180"/>
                  </a:lnTo>
                  <a:lnTo>
                    <a:pt x="10864" y="9710"/>
                  </a:lnTo>
                  <a:lnTo>
                    <a:pt x="10479" y="9154"/>
                  </a:lnTo>
                  <a:lnTo>
                    <a:pt x="10094" y="8640"/>
                  </a:lnTo>
                  <a:lnTo>
                    <a:pt x="9196" y="7614"/>
                  </a:lnTo>
                  <a:lnTo>
                    <a:pt x="8768" y="7058"/>
                  </a:lnTo>
                  <a:lnTo>
                    <a:pt x="8384" y="6502"/>
                  </a:lnTo>
                  <a:lnTo>
                    <a:pt x="8041" y="5903"/>
                  </a:lnTo>
                  <a:lnTo>
                    <a:pt x="7785" y="5262"/>
                  </a:lnTo>
                  <a:lnTo>
                    <a:pt x="7271" y="4064"/>
                  </a:lnTo>
                  <a:lnTo>
                    <a:pt x="7058" y="3465"/>
                  </a:lnTo>
                  <a:lnTo>
                    <a:pt x="6801" y="2866"/>
                  </a:lnTo>
                  <a:lnTo>
                    <a:pt x="6502" y="2268"/>
                  </a:lnTo>
                  <a:lnTo>
                    <a:pt x="6159" y="1754"/>
                  </a:lnTo>
                  <a:lnTo>
                    <a:pt x="5775" y="1241"/>
                  </a:lnTo>
                  <a:lnTo>
                    <a:pt x="5304" y="771"/>
                  </a:lnTo>
                  <a:lnTo>
                    <a:pt x="4834" y="471"/>
                  </a:lnTo>
                  <a:lnTo>
                    <a:pt x="4320" y="215"/>
                  </a:lnTo>
                  <a:lnTo>
                    <a:pt x="3807" y="44"/>
                  </a:lnTo>
                  <a:lnTo>
                    <a:pt x="35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3437350" y="1868425"/>
              <a:ext cx="358225" cy="449100"/>
            </a:xfrm>
            <a:custGeom>
              <a:avLst/>
              <a:gdLst/>
              <a:ahLst/>
              <a:cxnLst/>
              <a:rect l="l" t="t" r="r" b="b"/>
              <a:pathLst>
                <a:path w="14329" h="17964" extrusionOk="0">
                  <a:moveTo>
                    <a:pt x="3807" y="129"/>
                  </a:moveTo>
                  <a:lnTo>
                    <a:pt x="4149" y="172"/>
                  </a:lnTo>
                  <a:lnTo>
                    <a:pt x="4449" y="214"/>
                  </a:lnTo>
                  <a:lnTo>
                    <a:pt x="4791" y="257"/>
                  </a:lnTo>
                  <a:lnTo>
                    <a:pt x="5090" y="385"/>
                  </a:lnTo>
                  <a:lnTo>
                    <a:pt x="5432" y="514"/>
                  </a:lnTo>
                  <a:lnTo>
                    <a:pt x="5732" y="685"/>
                  </a:lnTo>
                  <a:lnTo>
                    <a:pt x="6031" y="899"/>
                  </a:lnTo>
                  <a:lnTo>
                    <a:pt x="6331" y="1112"/>
                  </a:lnTo>
                  <a:lnTo>
                    <a:pt x="6587" y="1369"/>
                  </a:lnTo>
                  <a:lnTo>
                    <a:pt x="6801" y="1626"/>
                  </a:lnTo>
                  <a:lnTo>
                    <a:pt x="7271" y="2182"/>
                  </a:lnTo>
                  <a:lnTo>
                    <a:pt x="7656" y="2866"/>
                  </a:lnTo>
                  <a:lnTo>
                    <a:pt x="7999" y="3550"/>
                  </a:lnTo>
                  <a:lnTo>
                    <a:pt x="8298" y="4235"/>
                  </a:lnTo>
                  <a:lnTo>
                    <a:pt x="8597" y="4962"/>
                  </a:lnTo>
                  <a:lnTo>
                    <a:pt x="8854" y="5732"/>
                  </a:lnTo>
                  <a:lnTo>
                    <a:pt x="9196" y="6459"/>
                  </a:lnTo>
                  <a:lnTo>
                    <a:pt x="9538" y="7186"/>
                  </a:lnTo>
                  <a:lnTo>
                    <a:pt x="9923" y="7913"/>
                  </a:lnTo>
                  <a:lnTo>
                    <a:pt x="10394" y="8555"/>
                  </a:lnTo>
                  <a:lnTo>
                    <a:pt x="10864" y="9153"/>
                  </a:lnTo>
                  <a:lnTo>
                    <a:pt x="11891" y="10351"/>
                  </a:lnTo>
                  <a:lnTo>
                    <a:pt x="12361" y="10950"/>
                  </a:lnTo>
                  <a:lnTo>
                    <a:pt x="12789" y="11548"/>
                  </a:lnTo>
                  <a:lnTo>
                    <a:pt x="13088" y="12062"/>
                  </a:lnTo>
                  <a:lnTo>
                    <a:pt x="13388" y="12618"/>
                  </a:lnTo>
                  <a:lnTo>
                    <a:pt x="13602" y="13174"/>
                  </a:lnTo>
                  <a:lnTo>
                    <a:pt x="13815" y="13730"/>
                  </a:lnTo>
                  <a:lnTo>
                    <a:pt x="13986" y="14286"/>
                  </a:lnTo>
                  <a:lnTo>
                    <a:pt x="14115" y="14927"/>
                  </a:lnTo>
                  <a:lnTo>
                    <a:pt x="14200" y="15526"/>
                  </a:lnTo>
                  <a:lnTo>
                    <a:pt x="14200" y="16125"/>
                  </a:lnTo>
                  <a:lnTo>
                    <a:pt x="14158" y="16381"/>
                  </a:lnTo>
                  <a:lnTo>
                    <a:pt x="14072" y="16638"/>
                  </a:lnTo>
                  <a:lnTo>
                    <a:pt x="13986" y="16895"/>
                  </a:lnTo>
                  <a:lnTo>
                    <a:pt x="13858" y="17109"/>
                  </a:lnTo>
                  <a:lnTo>
                    <a:pt x="13687" y="17280"/>
                  </a:lnTo>
                  <a:lnTo>
                    <a:pt x="13473" y="17451"/>
                  </a:lnTo>
                  <a:lnTo>
                    <a:pt x="13259" y="17579"/>
                  </a:lnTo>
                  <a:lnTo>
                    <a:pt x="13003" y="17665"/>
                  </a:lnTo>
                  <a:lnTo>
                    <a:pt x="12746" y="17750"/>
                  </a:lnTo>
                  <a:lnTo>
                    <a:pt x="12447" y="17793"/>
                  </a:lnTo>
                  <a:lnTo>
                    <a:pt x="11848" y="17836"/>
                  </a:lnTo>
                  <a:lnTo>
                    <a:pt x="11249" y="17836"/>
                  </a:lnTo>
                  <a:lnTo>
                    <a:pt x="10693" y="17793"/>
                  </a:lnTo>
                  <a:lnTo>
                    <a:pt x="9496" y="17750"/>
                  </a:lnTo>
                  <a:lnTo>
                    <a:pt x="8768" y="17750"/>
                  </a:lnTo>
                  <a:lnTo>
                    <a:pt x="8084" y="17793"/>
                  </a:lnTo>
                  <a:lnTo>
                    <a:pt x="7229" y="17750"/>
                  </a:lnTo>
                  <a:lnTo>
                    <a:pt x="6416" y="17707"/>
                  </a:lnTo>
                  <a:lnTo>
                    <a:pt x="5603" y="17579"/>
                  </a:lnTo>
                  <a:lnTo>
                    <a:pt x="4791" y="17365"/>
                  </a:lnTo>
                  <a:lnTo>
                    <a:pt x="4235" y="17194"/>
                  </a:lnTo>
                  <a:lnTo>
                    <a:pt x="3722" y="16937"/>
                  </a:lnTo>
                  <a:lnTo>
                    <a:pt x="3251" y="16681"/>
                  </a:lnTo>
                  <a:lnTo>
                    <a:pt x="2781" y="16339"/>
                  </a:lnTo>
                  <a:lnTo>
                    <a:pt x="2438" y="15997"/>
                  </a:lnTo>
                  <a:lnTo>
                    <a:pt x="2096" y="15654"/>
                  </a:lnTo>
                  <a:lnTo>
                    <a:pt x="1797" y="15269"/>
                  </a:lnTo>
                  <a:lnTo>
                    <a:pt x="1540" y="14885"/>
                  </a:lnTo>
                  <a:lnTo>
                    <a:pt x="1284" y="14457"/>
                  </a:lnTo>
                  <a:lnTo>
                    <a:pt x="1027" y="13986"/>
                  </a:lnTo>
                  <a:lnTo>
                    <a:pt x="856" y="13516"/>
                  </a:lnTo>
                  <a:lnTo>
                    <a:pt x="685" y="13045"/>
                  </a:lnTo>
                  <a:lnTo>
                    <a:pt x="556" y="12532"/>
                  </a:lnTo>
                  <a:lnTo>
                    <a:pt x="428" y="12019"/>
                  </a:lnTo>
                  <a:lnTo>
                    <a:pt x="257" y="11035"/>
                  </a:lnTo>
                  <a:lnTo>
                    <a:pt x="172" y="9966"/>
                  </a:lnTo>
                  <a:lnTo>
                    <a:pt x="129" y="8854"/>
                  </a:lnTo>
                  <a:lnTo>
                    <a:pt x="172" y="7785"/>
                  </a:lnTo>
                  <a:lnTo>
                    <a:pt x="257" y="6715"/>
                  </a:lnTo>
                  <a:lnTo>
                    <a:pt x="385" y="5732"/>
                  </a:lnTo>
                  <a:lnTo>
                    <a:pt x="556" y="4748"/>
                  </a:lnTo>
                  <a:lnTo>
                    <a:pt x="770" y="3764"/>
                  </a:lnTo>
                  <a:lnTo>
                    <a:pt x="1027" y="2823"/>
                  </a:lnTo>
                  <a:lnTo>
                    <a:pt x="1241" y="2139"/>
                  </a:lnTo>
                  <a:lnTo>
                    <a:pt x="1412" y="1797"/>
                  </a:lnTo>
                  <a:lnTo>
                    <a:pt x="1540" y="1497"/>
                  </a:lnTo>
                  <a:lnTo>
                    <a:pt x="1754" y="1198"/>
                  </a:lnTo>
                  <a:lnTo>
                    <a:pt x="1968" y="899"/>
                  </a:lnTo>
                  <a:lnTo>
                    <a:pt x="2225" y="685"/>
                  </a:lnTo>
                  <a:lnTo>
                    <a:pt x="2524" y="471"/>
                  </a:lnTo>
                  <a:lnTo>
                    <a:pt x="2823" y="343"/>
                  </a:lnTo>
                  <a:lnTo>
                    <a:pt x="3165" y="214"/>
                  </a:lnTo>
                  <a:lnTo>
                    <a:pt x="3465" y="172"/>
                  </a:lnTo>
                  <a:lnTo>
                    <a:pt x="3807" y="129"/>
                  </a:lnTo>
                  <a:close/>
                  <a:moveTo>
                    <a:pt x="3978" y="0"/>
                  </a:moveTo>
                  <a:lnTo>
                    <a:pt x="3636" y="43"/>
                  </a:lnTo>
                  <a:lnTo>
                    <a:pt x="3337" y="43"/>
                  </a:lnTo>
                  <a:lnTo>
                    <a:pt x="2994" y="129"/>
                  </a:lnTo>
                  <a:lnTo>
                    <a:pt x="2695" y="257"/>
                  </a:lnTo>
                  <a:lnTo>
                    <a:pt x="2438" y="385"/>
                  </a:lnTo>
                  <a:lnTo>
                    <a:pt x="2139" y="599"/>
                  </a:lnTo>
                  <a:lnTo>
                    <a:pt x="1882" y="813"/>
                  </a:lnTo>
                  <a:lnTo>
                    <a:pt x="1669" y="1070"/>
                  </a:lnTo>
                  <a:lnTo>
                    <a:pt x="1455" y="1369"/>
                  </a:lnTo>
                  <a:lnTo>
                    <a:pt x="1198" y="1925"/>
                  </a:lnTo>
                  <a:lnTo>
                    <a:pt x="984" y="2524"/>
                  </a:lnTo>
                  <a:lnTo>
                    <a:pt x="813" y="3123"/>
                  </a:lnTo>
                  <a:lnTo>
                    <a:pt x="685" y="3721"/>
                  </a:lnTo>
                  <a:lnTo>
                    <a:pt x="471" y="4705"/>
                  </a:lnTo>
                  <a:lnTo>
                    <a:pt x="300" y="5689"/>
                  </a:lnTo>
                  <a:lnTo>
                    <a:pt x="129" y="6758"/>
                  </a:lnTo>
                  <a:lnTo>
                    <a:pt x="43" y="7870"/>
                  </a:lnTo>
                  <a:lnTo>
                    <a:pt x="0" y="8982"/>
                  </a:lnTo>
                  <a:lnTo>
                    <a:pt x="43" y="10094"/>
                  </a:lnTo>
                  <a:lnTo>
                    <a:pt x="129" y="11121"/>
                  </a:lnTo>
                  <a:lnTo>
                    <a:pt x="343" y="12190"/>
                  </a:lnTo>
                  <a:lnTo>
                    <a:pt x="428" y="12703"/>
                  </a:lnTo>
                  <a:lnTo>
                    <a:pt x="599" y="13216"/>
                  </a:lnTo>
                  <a:lnTo>
                    <a:pt x="770" y="13687"/>
                  </a:lnTo>
                  <a:lnTo>
                    <a:pt x="984" y="14200"/>
                  </a:lnTo>
                  <a:lnTo>
                    <a:pt x="1241" y="14628"/>
                  </a:lnTo>
                  <a:lnTo>
                    <a:pt x="1497" y="15056"/>
                  </a:lnTo>
                  <a:lnTo>
                    <a:pt x="1797" y="15483"/>
                  </a:lnTo>
                  <a:lnTo>
                    <a:pt x="2096" y="15868"/>
                  </a:lnTo>
                  <a:lnTo>
                    <a:pt x="2481" y="16210"/>
                  </a:lnTo>
                  <a:lnTo>
                    <a:pt x="2866" y="16553"/>
                  </a:lnTo>
                  <a:lnTo>
                    <a:pt x="3251" y="16809"/>
                  </a:lnTo>
                  <a:lnTo>
                    <a:pt x="3722" y="17066"/>
                  </a:lnTo>
                  <a:lnTo>
                    <a:pt x="4406" y="17365"/>
                  </a:lnTo>
                  <a:lnTo>
                    <a:pt x="5133" y="17622"/>
                  </a:lnTo>
                  <a:lnTo>
                    <a:pt x="5860" y="17750"/>
                  </a:lnTo>
                  <a:lnTo>
                    <a:pt x="6630" y="17836"/>
                  </a:lnTo>
                  <a:lnTo>
                    <a:pt x="7443" y="17878"/>
                  </a:lnTo>
                  <a:lnTo>
                    <a:pt x="9667" y="17878"/>
                  </a:lnTo>
                  <a:lnTo>
                    <a:pt x="10907" y="17964"/>
                  </a:lnTo>
                  <a:lnTo>
                    <a:pt x="12147" y="17964"/>
                  </a:lnTo>
                  <a:lnTo>
                    <a:pt x="12703" y="17878"/>
                  </a:lnTo>
                  <a:lnTo>
                    <a:pt x="12960" y="17836"/>
                  </a:lnTo>
                  <a:lnTo>
                    <a:pt x="13217" y="17750"/>
                  </a:lnTo>
                  <a:lnTo>
                    <a:pt x="13430" y="17622"/>
                  </a:lnTo>
                  <a:lnTo>
                    <a:pt x="13644" y="17494"/>
                  </a:lnTo>
                  <a:lnTo>
                    <a:pt x="13815" y="17322"/>
                  </a:lnTo>
                  <a:lnTo>
                    <a:pt x="13986" y="17109"/>
                  </a:lnTo>
                  <a:lnTo>
                    <a:pt x="14115" y="16852"/>
                  </a:lnTo>
                  <a:lnTo>
                    <a:pt x="14243" y="16595"/>
                  </a:lnTo>
                  <a:lnTo>
                    <a:pt x="14286" y="16339"/>
                  </a:lnTo>
                  <a:lnTo>
                    <a:pt x="14329" y="16039"/>
                  </a:lnTo>
                  <a:lnTo>
                    <a:pt x="14329" y="15483"/>
                  </a:lnTo>
                  <a:lnTo>
                    <a:pt x="14243" y="14927"/>
                  </a:lnTo>
                  <a:lnTo>
                    <a:pt x="14115" y="14286"/>
                  </a:lnTo>
                  <a:lnTo>
                    <a:pt x="13944" y="13687"/>
                  </a:lnTo>
                  <a:lnTo>
                    <a:pt x="13730" y="13045"/>
                  </a:lnTo>
                  <a:lnTo>
                    <a:pt x="13430" y="12447"/>
                  </a:lnTo>
                  <a:lnTo>
                    <a:pt x="13217" y="11976"/>
                  </a:lnTo>
                  <a:lnTo>
                    <a:pt x="12917" y="11506"/>
                  </a:lnTo>
                  <a:lnTo>
                    <a:pt x="12447" y="10864"/>
                  </a:lnTo>
                  <a:lnTo>
                    <a:pt x="11933" y="10223"/>
                  </a:lnTo>
                  <a:lnTo>
                    <a:pt x="10907" y="8982"/>
                  </a:lnTo>
                  <a:lnTo>
                    <a:pt x="10394" y="8341"/>
                  </a:lnTo>
                  <a:lnTo>
                    <a:pt x="9966" y="7699"/>
                  </a:lnTo>
                  <a:lnTo>
                    <a:pt x="9538" y="6929"/>
                  </a:lnTo>
                  <a:lnTo>
                    <a:pt x="9196" y="6159"/>
                  </a:lnTo>
                  <a:lnTo>
                    <a:pt x="8640" y="4748"/>
                  </a:lnTo>
                  <a:lnTo>
                    <a:pt x="8341" y="4021"/>
                  </a:lnTo>
                  <a:lnTo>
                    <a:pt x="7999" y="3294"/>
                  </a:lnTo>
                  <a:lnTo>
                    <a:pt x="7656" y="2609"/>
                  </a:lnTo>
                  <a:lnTo>
                    <a:pt x="7229" y="1968"/>
                  </a:lnTo>
                  <a:lnTo>
                    <a:pt x="7015" y="1668"/>
                  </a:lnTo>
                  <a:lnTo>
                    <a:pt x="6758" y="1369"/>
                  </a:lnTo>
                  <a:lnTo>
                    <a:pt x="6459" y="1070"/>
                  </a:lnTo>
                  <a:lnTo>
                    <a:pt x="6159" y="813"/>
                  </a:lnTo>
                  <a:lnTo>
                    <a:pt x="5903" y="642"/>
                  </a:lnTo>
                  <a:lnTo>
                    <a:pt x="5603" y="471"/>
                  </a:lnTo>
                  <a:lnTo>
                    <a:pt x="5304" y="300"/>
                  </a:lnTo>
                  <a:lnTo>
                    <a:pt x="4962" y="172"/>
                  </a:lnTo>
                  <a:lnTo>
                    <a:pt x="4662" y="86"/>
                  </a:lnTo>
                  <a:lnTo>
                    <a:pt x="4320" y="43"/>
                  </a:lnTo>
                  <a:lnTo>
                    <a:pt x="3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670675" y="1826725"/>
              <a:ext cx="1663800" cy="1392200"/>
            </a:xfrm>
            <a:custGeom>
              <a:avLst/>
              <a:gdLst/>
              <a:ahLst/>
              <a:cxnLst/>
              <a:rect l="l" t="t" r="r" b="b"/>
              <a:pathLst>
                <a:path w="66552" h="55688" extrusionOk="0">
                  <a:moveTo>
                    <a:pt x="35287" y="129"/>
                  </a:moveTo>
                  <a:lnTo>
                    <a:pt x="35928" y="214"/>
                  </a:lnTo>
                  <a:lnTo>
                    <a:pt x="36570" y="343"/>
                  </a:lnTo>
                  <a:lnTo>
                    <a:pt x="37169" y="556"/>
                  </a:lnTo>
                  <a:lnTo>
                    <a:pt x="37767" y="813"/>
                  </a:lnTo>
                  <a:lnTo>
                    <a:pt x="38281" y="1155"/>
                  </a:lnTo>
                  <a:lnTo>
                    <a:pt x="38837" y="1497"/>
                  </a:lnTo>
                  <a:lnTo>
                    <a:pt x="39350" y="1925"/>
                  </a:lnTo>
                  <a:lnTo>
                    <a:pt x="39820" y="2353"/>
                  </a:lnTo>
                  <a:lnTo>
                    <a:pt x="40291" y="2780"/>
                  </a:lnTo>
                  <a:lnTo>
                    <a:pt x="40719" y="3294"/>
                  </a:lnTo>
                  <a:lnTo>
                    <a:pt x="41531" y="4277"/>
                  </a:lnTo>
                  <a:lnTo>
                    <a:pt x="42301" y="5347"/>
                  </a:lnTo>
                  <a:lnTo>
                    <a:pt x="42985" y="6501"/>
                  </a:lnTo>
                  <a:lnTo>
                    <a:pt x="43584" y="7699"/>
                  </a:lnTo>
                  <a:lnTo>
                    <a:pt x="44055" y="8897"/>
                  </a:lnTo>
                  <a:lnTo>
                    <a:pt x="44440" y="10051"/>
                  </a:lnTo>
                  <a:lnTo>
                    <a:pt x="44739" y="11163"/>
                  </a:lnTo>
                  <a:lnTo>
                    <a:pt x="45295" y="13473"/>
                  </a:lnTo>
                  <a:lnTo>
                    <a:pt x="45594" y="14542"/>
                  </a:lnTo>
                  <a:lnTo>
                    <a:pt x="45765" y="15098"/>
                  </a:lnTo>
                  <a:lnTo>
                    <a:pt x="45979" y="15612"/>
                  </a:lnTo>
                  <a:lnTo>
                    <a:pt x="46193" y="16125"/>
                  </a:lnTo>
                  <a:lnTo>
                    <a:pt x="46450" y="16595"/>
                  </a:lnTo>
                  <a:lnTo>
                    <a:pt x="46749" y="17066"/>
                  </a:lnTo>
                  <a:lnTo>
                    <a:pt x="47091" y="17536"/>
                  </a:lnTo>
                  <a:lnTo>
                    <a:pt x="47476" y="17921"/>
                  </a:lnTo>
                  <a:lnTo>
                    <a:pt x="47904" y="18306"/>
                  </a:lnTo>
                  <a:lnTo>
                    <a:pt x="48332" y="18648"/>
                  </a:lnTo>
                  <a:lnTo>
                    <a:pt x="48802" y="18948"/>
                  </a:lnTo>
                  <a:lnTo>
                    <a:pt x="49315" y="19204"/>
                  </a:lnTo>
                  <a:lnTo>
                    <a:pt x="49829" y="19461"/>
                  </a:lnTo>
                  <a:lnTo>
                    <a:pt x="50855" y="19889"/>
                  </a:lnTo>
                  <a:lnTo>
                    <a:pt x="51924" y="20231"/>
                  </a:lnTo>
                  <a:lnTo>
                    <a:pt x="52994" y="20573"/>
                  </a:lnTo>
                  <a:lnTo>
                    <a:pt x="54106" y="20872"/>
                  </a:lnTo>
                  <a:lnTo>
                    <a:pt x="55218" y="21257"/>
                  </a:lnTo>
                  <a:lnTo>
                    <a:pt x="55731" y="21514"/>
                  </a:lnTo>
                  <a:lnTo>
                    <a:pt x="56244" y="21728"/>
                  </a:lnTo>
                  <a:lnTo>
                    <a:pt x="56715" y="22027"/>
                  </a:lnTo>
                  <a:lnTo>
                    <a:pt x="57185" y="22327"/>
                  </a:lnTo>
                  <a:lnTo>
                    <a:pt x="57656" y="22626"/>
                  </a:lnTo>
                  <a:lnTo>
                    <a:pt x="58041" y="23011"/>
                  </a:lnTo>
                  <a:lnTo>
                    <a:pt x="58426" y="23439"/>
                  </a:lnTo>
                  <a:lnTo>
                    <a:pt x="58768" y="23909"/>
                  </a:lnTo>
                  <a:lnTo>
                    <a:pt x="59110" y="24465"/>
                  </a:lnTo>
                  <a:lnTo>
                    <a:pt x="59324" y="24978"/>
                  </a:lnTo>
                  <a:lnTo>
                    <a:pt x="59452" y="25534"/>
                  </a:lnTo>
                  <a:lnTo>
                    <a:pt x="59495" y="26133"/>
                  </a:lnTo>
                  <a:lnTo>
                    <a:pt x="59495" y="26689"/>
                  </a:lnTo>
                  <a:lnTo>
                    <a:pt x="59452" y="27245"/>
                  </a:lnTo>
                  <a:lnTo>
                    <a:pt x="59367" y="27801"/>
                  </a:lnTo>
                  <a:lnTo>
                    <a:pt x="59238" y="28400"/>
                  </a:lnTo>
                  <a:lnTo>
                    <a:pt x="58982" y="29555"/>
                  </a:lnTo>
                  <a:lnTo>
                    <a:pt x="58682" y="30710"/>
                  </a:lnTo>
                  <a:lnTo>
                    <a:pt x="58597" y="31266"/>
                  </a:lnTo>
                  <a:lnTo>
                    <a:pt x="58511" y="31864"/>
                  </a:lnTo>
                  <a:lnTo>
                    <a:pt x="58468" y="32420"/>
                  </a:lnTo>
                  <a:lnTo>
                    <a:pt x="58511" y="33019"/>
                  </a:lnTo>
                  <a:lnTo>
                    <a:pt x="58597" y="33575"/>
                  </a:lnTo>
                  <a:lnTo>
                    <a:pt x="58725" y="34088"/>
                  </a:lnTo>
                  <a:lnTo>
                    <a:pt x="58939" y="34602"/>
                  </a:lnTo>
                  <a:lnTo>
                    <a:pt x="59195" y="35072"/>
                  </a:lnTo>
                  <a:lnTo>
                    <a:pt x="59495" y="35543"/>
                  </a:lnTo>
                  <a:lnTo>
                    <a:pt x="59837" y="35970"/>
                  </a:lnTo>
                  <a:lnTo>
                    <a:pt x="60179" y="36398"/>
                  </a:lnTo>
                  <a:lnTo>
                    <a:pt x="60564" y="36826"/>
                  </a:lnTo>
                  <a:lnTo>
                    <a:pt x="62318" y="38536"/>
                  </a:lnTo>
                  <a:lnTo>
                    <a:pt x="63173" y="39435"/>
                  </a:lnTo>
                  <a:lnTo>
                    <a:pt x="63558" y="39862"/>
                  </a:lnTo>
                  <a:lnTo>
                    <a:pt x="63943" y="40376"/>
                  </a:lnTo>
                  <a:lnTo>
                    <a:pt x="64328" y="40846"/>
                  </a:lnTo>
                  <a:lnTo>
                    <a:pt x="64670" y="41359"/>
                  </a:lnTo>
                  <a:lnTo>
                    <a:pt x="65012" y="41915"/>
                  </a:lnTo>
                  <a:lnTo>
                    <a:pt x="65269" y="42471"/>
                  </a:lnTo>
                  <a:lnTo>
                    <a:pt x="65568" y="43027"/>
                  </a:lnTo>
                  <a:lnTo>
                    <a:pt x="65782" y="43583"/>
                  </a:lnTo>
                  <a:lnTo>
                    <a:pt x="65996" y="44182"/>
                  </a:lnTo>
                  <a:lnTo>
                    <a:pt x="66167" y="44738"/>
                  </a:lnTo>
                  <a:lnTo>
                    <a:pt x="66295" y="45337"/>
                  </a:lnTo>
                  <a:lnTo>
                    <a:pt x="66381" y="45893"/>
                  </a:lnTo>
                  <a:lnTo>
                    <a:pt x="66424" y="46492"/>
                  </a:lnTo>
                  <a:lnTo>
                    <a:pt x="66424" y="47091"/>
                  </a:lnTo>
                  <a:lnTo>
                    <a:pt x="66381" y="47647"/>
                  </a:lnTo>
                  <a:lnTo>
                    <a:pt x="66295" y="48245"/>
                  </a:lnTo>
                  <a:lnTo>
                    <a:pt x="66167" y="48801"/>
                  </a:lnTo>
                  <a:lnTo>
                    <a:pt x="65996" y="49357"/>
                  </a:lnTo>
                  <a:lnTo>
                    <a:pt x="65739" y="49956"/>
                  </a:lnTo>
                  <a:lnTo>
                    <a:pt x="65483" y="50512"/>
                  </a:lnTo>
                  <a:lnTo>
                    <a:pt x="65141" y="51025"/>
                  </a:lnTo>
                  <a:lnTo>
                    <a:pt x="64798" y="51496"/>
                  </a:lnTo>
                  <a:lnTo>
                    <a:pt x="64371" y="51924"/>
                  </a:lnTo>
                  <a:lnTo>
                    <a:pt x="63900" y="52309"/>
                  </a:lnTo>
                  <a:lnTo>
                    <a:pt x="63387" y="52651"/>
                  </a:lnTo>
                  <a:lnTo>
                    <a:pt x="62874" y="52993"/>
                  </a:lnTo>
                  <a:lnTo>
                    <a:pt x="62275" y="53292"/>
                  </a:lnTo>
                  <a:lnTo>
                    <a:pt x="61676" y="53549"/>
                  </a:lnTo>
                  <a:lnTo>
                    <a:pt x="61035" y="53763"/>
                  </a:lnTo>
                  <a:lnTo>
                    <a:pt x="60436" y="53977"/>
                  </a:lnTo>
                  <a:lnTo>
                    <a:pt x="59153" y="54319"/>
                  </a:lnTo>
                  <a:lnTo>
                    <a:pt x="57870" y="54618"/>
                  </a:lnTo>
                  <a:lnTo>
                    <a:pt x="56458" y="54918"/>
                  </a:lnTo>
                  <a:lnTo>
                    <a:pt x="55047" y="55131"/>
                  </a:lnTo>
                  <a:lnTo>
                    <a:pt x="53635" y="55345"/>
                  </a:lnTo>
                  <a:lnTo>
                    <a:pt x="52181" y="55474"/>
                  </a:lnTo>
                  <a:lnTo>
                    <a:pt x="50770" y="55559"/>
                  </a:lnTo>
                  <a:lnTo>
                    <a:pt x="47947" y="55559"/>
                  </a:lnTo>
                  <a:lnTo>
                    <a:pt x="46535" y="55516"/>
                  </a:lnTo>
                  <a:lnTo>
                    <a:pt x="45167" y="55388"/>
                  </a:lnTo>
                  <a:lnTo>
                    <a:pt x="43755" y="55260"/>
                  </a:lnTo>
                  <a:lnTo>
                    <a:pt x="42344" y="55046"/>
                  </a:lnTo>
                  <a:lnTo>
                    <a:pt x="40975" y="54832"/>
                  </a:lnTo>
                  <a:lnTo>
                    <a:pt x="39692" y="54575"/>
                  </a:lnTo>
                  <a:lnTo>
                    <a:pt x="38409" y="54319"/>
                  </a:lnTo>
                  <a:lnTo>
                    <a:pt x="37126" y="53977"/>
                  </a:lnTo>
                  <a:lnTo>
                    <a:pt x="35843" y="53634"/>
                  </a:lnTo>
                  <a:lnTo>
                    <a:pt x="34602" y="53207"/>
                  </a:lnTo>
                  <a:lnTo>
                    <a:pt x="33405" y="52693"/>
                  </a:lnTo>
                  <a:lnTo>
                    <a:pt x="32207" y="52137"/>
                  </a:lnTo>
                  <a:lnTo>
                    <a:pt x="31052" y="51496"/>
                  </a:lnTo>
                  <a:lnTo>
                    <a:pt x="30026" y="50812"/>
                  </a:lnTo>
                  <a:lnTo>
                    <a:pt x="29555" y="50427"/>
                  </a:lnTo>
                  <a:lnTo>
                    <a:pt x="29085" y="50042"/>
                  </a:lnTo>
                  <a:lnTo>
                    <a:pt x="28657" y="49614"/>
                  </a:lnTo>
                  <a:lnTo>
                    <a:pt x="28187" y="49186"/>
                  </a:lnTo>
                  <a:lnTo>
                    <a:pt x="27802" y="48759"/>
                  </a:lnTo>
                  <a:lnTo>
                    <a:pt x="27417" y="48288"/>
                  </a:lnTo>
                  <a:lnTo>
                    <a:pt x="27032" y="47775"/>
                  </a:lnTo>
                  <a:lnTo>
                    <a:pt x="26690" y="47262"/>
                  </a:lnTo>
                  <a:lnTo>
                    <a:pt x="26390" y="46748"/>
                  </a:lnTo>
                  <a:lnTo>
                    <a:pt x="26091" y="46192"/>
                  </a:lnTo>
                  <a:lnTo>
                    <a:pt x="25834" y="45679"/>
                  </a:lnTo>
                  <a:lnTo>
                    <a:pt x="25621" y="45080"/>
                  </a:lnTo>
                  <a:lnTo>
                    <a:pt x="25449" y="44482"/>
                  </a:lnTo>
                  <a:lnTo>
                    <a:pt x="25278" y="43883"/>
                  </a:lnTo>
                  <a:lnTo>
                    <a:pt x="25150" y="43284"/>
                  </a:lnTo>
                  <a:lnTo>
                    <a:pt x="25107" y="42642"/>
                  </a:lnTo>
                  <a:lnTo>
                    <a:pt x="25065" y="42001"/>
                  </a:lnTo>
                  <a:lnTo>
                    <a:pt x="25107" y="41359"/>
                  </a:lnTo>
                  <a:lnTo>
                    <a:pt x="25193" y="40761"/>
                  </a:lnTo>
                  <a:lnTo>
                    <a:pt x="25278" y="40119"/>
                  </a:lnTo>
                  <a:lnTo>
                    <a:pt x="25449" y="39520"/>
                  </a:lnTo>
                  <a:lnTo>
                    <a:pt x="25621" y="38921"/>
                  </a:lnTo>
                  <a:lnTo>
                    <a:pt x="26048" y="37767"/>
                  </a:lnTo>
                  <a:lnTo>
                    <a:pt x="26433" y="36612"/>
                  </a:lnTo>
                  <a:lnTo>
                    <a:pt x="26604" y="36013"/>
                  </a:lnTo>
                  <a:lnTo>
                    <a:pt x="26733" y="35457"/>
                  </a:lnTo>
                  <a:lnTo>
                    <a:pt x="26818" y="34858"/>
                  </a:lnTo>
                  <a:lnTo>
                    <a:pt x="26861" y="34259"/>
                  </a:lnTo>
                  <a:lnTo>
                    <a:pt x="26861" y="33746"/>
                  </a:lnTo>
                  <a:lnTo>
                    <a:pt x="26775" y="33233"/>
                  </a:lnTo>
                  <a:lnTo>
                    <a:pt x="26690" y="32720"/>
                  </a:lnTo>
                  <a:lnTo>
                    <a:pt x="26519" y="32206"/>
                  </a:lnTo>
                  <a:lnTo>
                    <a:pt x="26348" y="31736"/>
                  </a:lnTo>
                  <a:lnTo>
                    <a:pt x="26134" y="31266"/>
                  </a:lnTo>
                  <a:lnTo>
                    <a:pt x="25877" y="30838"/>
                  </a:lnTo>
                  <a:lnTo>
                    <a:pt x="25621" y="30410"/>
                  </a:lnTo>
                  <a:lnTo>
                    <a:pt x="25321" y="29982"/>
                  </a:lnTo>
                  <a:lnTo>
                    <a:pt x="24979" y="29597"/>
                  </a:lnTo>
                  <a:lnTo>
                    <a:pt x="24637" y="29213"/>
                  </a:lnTo>
                  <a:lnTo>
                    <a:pt x="24252" y="28870"/>
                  </a:lnTo>
                  <a:lnTo>
                    <a:pt x="23867" y="28528"/>
                  </a:lnTo>
                  <a:lnTo>
                    <a:pt x="23439" y="28229"/>
                  </a:lnTo>
                  <a:lnTo>
                    <a:pt x="23012" y="27972"/>
                  </a:lnTo>
                  <a:lnTo>
                    <a:pt x="22584" y="27716"/>
                  </a:lnTo>
                  <a:lnTo>
                    <a:pt x="22028" y="27459"/>
                  </a:lnTo>
                  <a:lnTo>
                    <a:pt x="21472" y="27245"/>
                  </a:lnTo>
                  <a:lnTo>
                    <a:pt x="20873" y="27117"/>
                  </a:lnTo>
                  <a:lnTo>
                    <a:pt x="20317" y="26988"/>
                  </a:lnTo>
                  <a:lnTo>
                    <a:pt x="19718" y="26903"/>
                  </a:lnTo>
                  <a:lnTo>
                    <a:pt x="19119" y="26817"/>
                  </a:lnTo>
                  <a:lnTo>
                    <a:pt x="17922" y="26775"/>
                  </a:lnTo>
                  <a:lnTo>
                    <a:pt x="16468" y="26817"/>
                  </a:lnTo>
                  <a:lnTo>
                    <a:pt x="15013" y="26860"/>
                  </a:lnTo>
                  <a:lnTo>
                    <a:pt x="13516" y="26903"/>
                  </a:lnTo>
                  <a:lnTo>
                    <a:pt x="12062" y="26903"/>
                  </a:lnTo>
                  <a:lnTo>
                    <a:pt x="10565" y="26817"/>
                  </a:lnTo>
                  <a:lnTo>
                    <a:pt x="9068" y="26689"/>
                  </a:lnTo>
                  <a:lnTo>
                    <a:pt x="7571" y="26518"/>
                  </a:lnTo>
                  <a:lnTo>
                    <a:pt x="6117" y="26261"/>
                  </a:lnTo>
                  <a:lnTo>
                    <a:pt x="4791" y="26005"/>
                  </a:lnTo>
                  <a:lnTo>
                    <a:pt x="4150" y="25876"/>
                  </a:lnTo>
                  <a:lnTo>
                    <a:pt x="3508" y="25663"/>
                  </a:lnTo>
                  <a:lnTo>
                    <a:pt x="2867" y="25449"/>
                  </a:lnTo>
                  <a:lnTo>
                    <a:pt x="2268" y="25149"/>
                  </a:lnTo>
                  <a:lnTo>
                    <a:pt x="2011" y="24978"/>
                  </a:lnTo>
                  <a:lnTo>
                    <a:pt x="1755" y="24764"/>
                  </a:lnTo>
                  <a:lnTo>
                    <a:pt x="1498" y="24551"/>
                  </a:lnTo>
                  <a:lnTo>
                    <a:pt x="1284" y="24294"/>
                  </a:lnTo>
                  <a:lnTo>
                    <a:pt x="899" y="23738"/>
                  </a:lnTo>
                  <a:lnTo>
                    <a:pt x="600" y="23182"/>
                  </a:lnTo>
                  <a:lnTo>
                    <a:pt x="386" y="22540"/>
                  </a:lnTo>
                  <a:lnTo>
                    <a:pt x="215" y="21899"/>
                  </a:lnTo>
                  <a:lnTo>
                    <a:pt x="129" y="21257"/>
                  </a:lnTo>
                  <a:lnTo>
                    <a:pt x="129" y="20573"/>
                  </a:lnTo>
                  <a:lnTo>
                    <a:pt x="172" y="19931"/>
                  </a:lnTo>
                  <a:lnTo>
                    <a:pt x="258" y="19290"/>
                  </a:lnTo>
                  <a:lnTo>
                    <a:pt x="386" y="18648"/>
                  </a:lnTo>
                  <a:lnTo>
                    <a:pt x="557" y="18007"/>
                  </a:lnTo>
                  <a:lnTo>
                    <a:pt x="814" y="17408"/>
                  </a:lnTo>
                  <a:lnTo>
                    <a:pt x="1070" y="16809"/>
                  </a:lnTo>
                  <a:lnTo>
                    <a:pt x="1327" y="16210"/>
                  </a:lnTo>
                  <a:lnTo>
                    <a:pt x="1669" y="15654"/>
                  </a:lnTo>
                  <a:lnTo>
                    <a:pt x="2353" y="14542"/>
                  </a:lnTo>
                  <a:lnTo>
                    <a:pt x="3080" y="13516"/>
                  </a:lnTo>
                  <a:lnTo>
                    <a:pt x="3808" y="12489"/>
                  </a:lnTo>
                  <a:lnTo>
                    <a:pt x="5347" y="10522"/>
                  </a:lnTo>
                  <a:lnTo>
                    <a:pt x="6074" y="9495"/>
                  </a:lnTo>
                  <a:lnTo>
                    <a:pt x="6759" y="8426"/>
                  </a:lnTo>
                  <a:lnTo>
                    <a:pt x="7058" y="7913"/>
                  </a:lnTo>
                  <a:lnTo>
                    <a:pt x="7315" y="7357"/>
                  </a:lnTo>
                  <a:lnTo>
                    <a:pt x="7571" y="6758"/>
                  </a:lnTo>
                  <a:lnTo>
                    <a:pt x="7785" y="6159"/>
                  </a:lnTo>
                  <a:lnTo>
                    <a:pt x="8170" y="5047"/>
                  </a:lnTo>
                  <a:lnTo>
                    <a:pt x="8341" y="4449"/>
                  </a:lnTo>
                  <a:lnTo>
                    <a:pt x="8555" y="3892"/>
                  </a:lnTo>
                  <a:lnTo>
                    <a:pt x="8812" y="3336"/>
                  </a:lnTo>
                  <a:lnTo>
                    <a:pt x="9154" y="2823"/>
                  </a:lnTo>
                  <a:lnTo>
                    <a:pt x="9325" y="2609"/>
                  </a:lnTo>
                  <a:lnTo>
                    <a:pt x="9539" y="2396"/>
                  </a:lnTo>
                  <a:lnTo>
                    <a:pt x="9753" y="2182"/>
                  </a:lnTo>
                  <a:lnTo>
                    <a:pt x="10009" y="2011"/>
                  </a:lnTo>
                  <a:lnTo>
                    <a:pt x="10266" y="1840"/>
                  </a:lnTo>
                  <a:lnTo>
                    <a:pt x="10565" y="1668"/>
                  </a:lnTo>
                  <a:lnTo>
                    <a:pt x="11164" y="1455"/>
                  </a:lnTo>
                  <a:lnTo>
                    <a:pt x="11806" y="1326"/>
                  </a:lnTo>
                  <a:lnTo>
                    <a:pt x="12490" y="1241"/>
                  </a:lnTo>
                  <a:lnTo>
                    <a:pt x="13132" y="1241"/>
                  </a:lnTo>
                  <a:lnTo>
                    <a:pt x="13816" y="1284"/>
                  </a:lnTo>
                  <a:lnTo>
                    <a:pt x="14457" y="1369"/>
                  </a:lnTo>
                  <a:lnTo>
                    <a:pt x="15099" y="1497"/>
                  </a:lnTo>
                  <a:lnTo>
                    <a:pt x="15698" y="1626"/>
                  </a:lnTo>
                  <a:lnTo>
                    <a:pt x="16339" y="1754"/>
                  </a:lnTo>
                  <a:lnTo>
                    <a:pt x="17537" y="2139"/>
                  </a:lnTo>
                  <a:lnTo>
                    <a:pt x="18777" y="2567"/>
                  </a:lnTo>
                  <a:lnTo>
                    <a:pt x="19975" y="2994"/>
                  </a:lnTo>
                  <a:lnTo>
                    <a:pt x="21172" y="3422"/>
                  </a:lnTo>
                  <a:lnTo>
                    <a:pt x="22413" y="3807"/>
                  </a:lnTo>
                  <a:lnTo>
                    <a:pt x="23653" y="4106"/>
                  </a:lnTo>
                  <a:lnTo>
                    <a:pt x="24252" y="4235"/>
                  </a:lnTo>
                  <a:lnTo>
                    <a:pt x="24893" y="4277"/>
                  </a:lnTo>
                  <a:lnTo>
                    <a:pt x="25449" y="4320"/>
                  </a:lnTo>
                  <a:lnTo>
                    <a:pt x="26005" y="4363"/>
                  </a:lnTo>
                  <a:lnTo>
                    <a:pt x="26519" y="4320"/>
                  </a:lnTo>
                  <a:lnTo>
                    <a:pt x="27075" y="4277"/>
                  </a:lnTo>
                  <a:lnTo>
                    <a:pt x="27588" y="4192"/>
                  </a:lnTo>
                  <a:lnTo>
                    <a:pt x="28144" y="4106"/>
                  </a:lnTo>
                  <a:lnTo>
                    <a:pt x="28657" y="3935"/>
                  </a:lnTo>
                  <a:lnTo>
                    <a:pt x="29128" y="3764"/>
                  </a:lnTo>
                  <a:lnTo>
                    <a:pt x="29641" y="3508"/>
                  </a:lnTo>
                  <a:lnTo>
                    <a:pt x="30111" y="3208"/>
                  </a:lnTo>
                  <a:lnTo>
                    <a:pt x="30539" y="2866"/>
                  </a:lnTo>
                  <a:lnTo>
                    <a:pt x="30967" y="2524"/>
                  </a:lnTo>
                  <a:lnTo>
                    <a:pt x="31865" y="1583"/>
                  </a:lnTo>
                  <a:lnTo>
                    <a:pt x="32293" y="1155"/>
                  </a:lnTo>
                  <a:lnTo>
                    <a:pt x="32549" y="941"/>
                  </a:lnTo>
                  <a:lnTo>
                    <a:pt x="32806" y="770"/>
                  </a:lnTo>
                  <a:lnTo>
                    <a:pt x="33105" y="599"/>
                  </a:lnTo>
                  <a:lnTo>
                    <a:pt x="33405" y="471"/>
                  </a:lnTo>
                  <a:lnTo>
                    <a:pt x="33704" y="343"/>
                  </a:lnTo>
                  <a:lnTo>
                    <a:pt x="34004" y="257"/>
                  </a:lnTo>
                  <a:lnTo>
                    <a:pt x="34645" y="171"/>
                  </a:lnTo>
                  <a:lnTo>
                    <a:pt x="35287" y="129"/>
                  </a:lnTo>
                  <a:close/>
                  <a:moveTo>
                    <a:pt x="34731" y="0"/>
                  </a:moveTo>
                  <a:lnTo>
                    <a:pt x="34175" y="86"/>
                  </a:lnTo>
                  <a:lnTo>
                    <a:pt x="33619" y="257"/>
                  </a:lnTo>
                  <a:lnTo>
                    <a:pt x="33063" y="471"/>
                  </a:lnTo>
                  <a:lnTo>
                    <a:pt x="32592" y="770"/>
                  </a:lnTo>
                  <a:lnTo>
                    <a:pt x="32079" y="1198"/>
                  </a:lnTo>
                  <a:lnTo>
                    <a:pt x="31608" y="1626"/>
                  </a:lnTo>
                  <a:lnTo>
                    <a:pt x="31181" y="2096"/>
                  </a:lnTo>
                  <a:lnTo>
                    <a:pt x="30710" y="2567"/>
                  </a:lnTo>
                  <a:lnTo>
                    <a:pt x="30240" y="2952"/>
                  </a:lnTo>
                  <a:lnTo>
                    <a:pt x="29727" y="3294"/>
                  </a:lnTo>
                  <a:lnTo>
                    <a:pt x="29213" y="3593"/>
                  </a:lnTo>
                  <a:lnTo>
                    <a:pt x="28657" y="3807"/>
                  </a:lnTo>
                  <a:lnTo>
                    <a:pt x="28058" y="3978"/>
                  </a:lnTo>
                  <a:lnTo>
                    <a:pt x="27417" y="4106"/>
                  </a:lnTo>
                  <a:lnTo>
                    <a:pt x="26818" y="4192"/>
                  </a:lnTo>
                  <a:lnTo>
                    <a:pt x="26177" y="4235"/>
                  </a:lnTo>
                  <a:lnTo>
                    <a:pt x="25535" y="4235"/>
                  </a:lnTo>
                  <a:lnTo>
                    <a:pt x="24936" y="4192"/>
                  </a:lnTo>
                  <a:lnTo>
                    <a:pt x="24295" y="4106"/>
                  </a:lnTo>
                  <a:lnTo>
                    <a:pt x="23696" y="3978"/>
                  </a:lnTo>
                  <a:lnTo>
                    <a:pt x="22456" y="3679"/>
                  </a:lnTo>
                  <a:lnTo>
                    <a:pt x="21215" y="3336"/>
                  </a:lnTo>
                  <a:lnTo>
                    <a:pt x="20060" y="2909"/>
                  </a:lnTo>
                  <a:lnTo>
                    <a:pt x="18863" y="2481"/>
                  </a:lnTo>
                  <a:lnTo>
                    <a:pt x="17580" y="2011"/>
                  </a:lnTo>
                  <a:lnTo>
                    <a:pt x="16297" y="1626"/>
                  </a:lnTo>
                  <a:lnTo>
                    <a:pt x="15655" y="1455"/>
                  </a:lnTo>
                  <a:lnTo>
                    <a:pt x="15013" y="1326"/>
                  </a:lnTo>
                  <a:lnTo>
                    <a:pt x="14329" y="1241"/>
                  </a:lnTo>
                  <a:lnTo>
                    <a:pt x="13645" y="1155"/>
                  </a:lnTo>
                  <a:lnTo>
                    <a:pt x="13089" y="1112"/>
                  </a:lnTo>
                  <a:lnTo>
                    <a:pt x="12490" y="1155"/>
                  </a:lnTo>
                  <a:lnTo>
                    <a:pt x="11934" y="1198"/>
                  </a:lnTo>
                  <a:lnTo>
                    <a:pt x="11335" y="1284"/>
                  </a:lnTo>
                  <a:lnTo>
                    <a:pt x="10779" y="1455"/>
                  </a:lnTo>
                  <a:lnTo>
                    <a:pt x="10266" y="1711"/>
                  </a:lnTo>
                  <a:lnTo>
                    <a:pt x="9795" y="2011"/>
                  </a:lnTo>
                  <a:lnTo>
                    <a:pt x="9325" y="2396"/>
                  </a:lnTo>
                  <a:lnTo>
                    <a:pt x="8983" y="2823"/>
                  </a:lnTo>
                  <a:lnTo>
                    <a:pt x="8683" y="3336"/>
                  </a:lnTo>
                  <a:lnTo>
                    <a:pt x="8427" y="3850"/>
                  </a:lnTo>
                  <a:lnTo>
                    <a:pt x="8256" y="4363"/>
                  </a:lnTo>
                  <a:lnTo>
                    <a:pt x="7914" y="5475"/>
                  </a:lnTo>
                  <a:lnTo>
                    <a:pt x="7742" y="6031"/>
                  </a:lnTo>
                  <a:lnTo>
                    <a:pt x="7529" y="6544"/>
                  </a:lnTo>
                  <a:lnTo>
                    <a:pt x="7272" y="7143"/>
                  </a:lnTo>
                  <a:lnTo>
                    <a:pt x="6973" y="7742"/>
                  </a:lnTo>
                  <a:lnTo>
                    <a:pt x="6673" y="8341"/>
                  </a:lnTo>
                  <a:lnTo>
                    <a:pt x="6331" y="8897"/>
                  </a:lnTo>
                  <a:lnTo>
                    <a:pt x="5604" y="9966"/>
                  </a:lnTo>
                  <a:lnTo>
                    <a:pt x="4791" y="11035"/>
                  </a:lnTo>
                  <a:lnTo>
                    <a:pt x="3252" y="13088"/>
                  </a:lnTo>
                  <a:lnTo>
                    <a:pt x="2482" y="14115"/>
                  </a:lnTo>
                  <a:lnTo>
                    <a:pt x="1755" y="15227"/>
                  </a:lnTo>
                  <a:lnTo>
                    <a:pt x="1455" y="15783"/>
                  </a:lnTo>
                  <a:lnTo>
                    <a:pt x="1113" y="16339"/>
                  </a:lnTo>
                  <a:lnTo>
                    <a:pt x="856" y="16937"/>
                  </a:lnTo>
                  <a:lnTo>
                    <a:pt x="600" y="17493"/>
                  </a:lnTo>
                  <a:lnTo>
                    <a:pt x="386" y="18135"/>
                  </a:lnTo>
                  <a:lnTo>
                    <a:pt x="215" y="18734"/>
                  </a:lnTo>
                  <a:lnTo>
                    <a:pt x="87" y="19375"/>
                  </a:lnTo>
                  <a:lnTo>
                    <a:pt x="1" y="20017"/>
                  </a:lnTo>
                  <a:lnTo>
                    <a:pt x="1" y="20616"/>
                  </a:lnTo>
                  <a:lnTo>
                    <a:pt x="1" y="21172"/>
                  </a:lnTo>
                  <a:lnTo>
                    <a:pt x="87" y="21770"/>
                  </a:lnTo>
                  <a:lnTo>
                    <a:pt x="172" y="22327"/>
                  </a:lnTo>
                  <a:lnTo>
                    <a:pt x="343" y="22883"/>
                  </a:lnTo>
                  <a:lnTo>
                    <a:pt x="600" y="23439"/>
                  </a:lnTo>
                  <a:lnTo>
                    <a:pt x="856" y="23952"/>
                  </a:lnTo>
                  <a:lnTo>
                    <a:pt x="1199" y="24422"/>
                  </a:lnTo>
                  <a:lnTo>
                    <a:pt x="1455" y="24636"/>
                  </a:lnTo>
                  <a:lnTo>
                    <a:pt x="1669" y="24850"/>
                  </a:lnTo>
                  <a:lnTo>
                    <a:pt x="2182" y="25235"/>
                  </a:lnTo>
                  <a:lnTo>
                    <a:pt x="2738" y="25534"/>
                  </a:lnTo>
                  <a:lnTo>
                    <a:pt x="3337" y="25748"/>
                  </a:lnTo>
                  <a:lnTo>
                    <a:pt x="3936" y="25962"/>
                  </a:lnTo>
                  <a:lnTo>
                    <a:pt x="4577" y="26090"/>
                  </a:lnTo>
                  <a:lnTo>
                    <a:pt x="5818" y="26347"/>
                  </a:lnTo>
                  <a:lnTo>
                    <a:pt x="7272" y="26604"/>
                  </a:lnTo>
                  <a:lnTo>
                    <a:pt x="8726" y="26775"/>
                  </a:lnTo>
                  <a:lnTo>
                    <a:pt x="10223" y="26946"/>
                  </a:lnTo>
                  <a:lnTo>
                    <a:pt x="11677" y="27031"/>
                  </a:lnTo>
                  <a:lnTo>
                    <a:pt x="13174" y="27031"/>
                  </a:lnTo>
                  <a:lnTo>
                    <a:pt x="14671" y="26988"/>
                  </a:lnTo>
                  <a:lnTo>
                    <a:pt x="16168" y="26946"/>
                  </a:lnTo>
                  <a:lnTo>
                    <a:pt x="17665" y="26903"/>
                  </a:lnTo>
                  <a:lnTo>
                    <a:pt x="18350" y="26903"/>
                  </a:lnTo>
                  <a:lnTo>
                    <a:pt x="18991" y="26946"/>
                  </a:lnTo>
                  <a:lnTo>
                    <a:pt x="19675" y="27031"/>
                  </a:lnTo>
                  <a:lnTo>
                    <a:pt x="20317" y="27117"/>
                  </a:lnTo>
                  <a:lnTo>
                    <a:pt x="20959" y="27245"/>
                  </a:lnTo>
                  <a:lnTo>
                    <a:pt x="21600" y="27459"/>
                  </a:lnTo>
                  <a:lnTo>
                    <a:pt x="22242" y="27673"/>
                  </a:lnTo>
                  <a:lnTo>
                    <a:pt x="22840" y="28015"/>
                  </a:lnTo>
                  <a:lnTo>
                    <a:pt x="23311" y="28272"/>
                  </a:lnTo>
                  <a:lnTo>
                    <a:pt x="23781" y="28614"/>
                  </a:lnTo>
                  <a:lnTo>
                    <a:pt x="24209" y="28999"/>
                  </a:lnTo>
                  <a:lnTo>
                    <a:pt x="24637" y="29384"/>
                  </a:lnTo>
                  <a:lnTo>
                    <a:pt x="25022" y="29811"/>
                  </a:lnTo>
                  <a:lnTo>
                    <a:pt x="25364" y="30239"/>
                  </a:lnTo>
                  <a:lnTo>
                    <a:pt x="25663" y="30710"/>
                  </a:lnTo>
                  <a:lnTo>
                    <a:pt x="25963" y="31180"/>
                  </a:lnTo>
                  <a:lnTo>
                    <a:pt x="26177" y="31693"/>
                  </a:lnTo>
                  <a:lnTo>
                    <a:pt x="26390" y="32206"/>
                  </a:lnTo>
                  <a:lnTo>
                    <a:pt x="26562" y="32762"/>
                  </a:lnTo>
                  <a:lnTo>
                    <a:pt x="26647" y="33318"/>
                  </a:lnTo>
                  <a:lnTo>
                    <a:pt x="26733" y="33875"/>
                  </a:lnTo>
                  <a:lnTo>
                    <a:pt x="26733" y="34431"/>
                  </a:lnTo>
                  <a:lnTo>
                    <a:pt x="26690" y="34987"/>
                  </a:lnTo>
                  <a:lnTo>
                    <a:pt x="26604" y="35543"/>
                  </a:lnTo>
                  <a:lnTo>
                    <a:pt x="26433" y="36184"/>
                  </a:lnTo>
                  <a:lnTo>
                    <a:pt x="26219" y="36826"/>
                  </a:lnTo>
                  <a:lnTo>
                    <a:pt x="25749" y="38152"/>
                  </a:lnTo>
                  <a:lnTo>
                    <a:pt x="25321" y="39435"/>
                  </a:lnTo>
                  <a:lnTo>
                    <a:pt x="25150" y="40076"/>
                  </a:lnTo>
                  <a:lnTo>
                    <a:pt x="25022" y="40761"/>
                  </a:lnTo>
                  <a:lnTo>
                    <a:pt x="24979" y="41359"/>
                  </a:lnTo>
                  <a:lnTo>
                    <a:pt x="24936" y="41958"/>
                  </a:lnTo>
                  <a:lnTo>
                    <a:pt x="24936" y="42514"/>
                  </a:lnTo>
                  <a:lnTo>
                    <a:pt x="25022" y="43113"/>
                  </a:lnTo>
                  <a:lnTo>
                    <a:pt x="25107" y="43669"/>
                  </a:lnTo>
                  <a:lnTo>
                    <a:pt x="25236" y="44225"/>
                  </a:lnTo>
                  <a:lnTo>
                    <a:pt x="25407" y="44781"/>
                  </a:lnTo>
                  <a:lnTo>
                    <a:pt x="25578" y="45337"/>
                  </a:lnTo>
                  <a:lnTo>
                    <a:pt x="25792" y="45850"/>
                  </a:lnTo>
                  <a:lnTo>
                    <a:pt x="26048" y="46406"/>
                  </a:lnTo>
                  <a:lnTo>
                    <a:pt x="26348" y="46919"/>
                  </a:lnTo>
                  <a:lnTo>
                    <a:pt x="26647" y="47390"/>
                  </a:lnTo>
                  <a:lnTo>
                    <a:pt x="26946" y="47903"/>
                  </a:lnTo>
                  <a:lnTo>
                    <a:pt x="27289" y="48374"/>
                  </a:lnTo>
                  <a:lnTo>
                    <a:pt x="27674" y="48801"/>
                  </a:lnTo>
                  <a:lnTo>
                    <a:pt x="28058" y="49229"/>
                  </a:lnTo>
                  <a:lnTo>
                    <a:pt x="28486" y="49700"/>
                  </a:lnTo>
                  <a:lnTo>
                    <a:pt x="28957" y="50127"/>
                  </a:lnTo>
                  <a:lnTo>
                    <a:pt x="29470" y="50512"/>
                  </a:lnTo>
                  <a:lnTo>
                    <a:pt x="29940" y="50897"/>
                  </a:lnTo>
                  <a:lnTo>
                    <a:pt x="30454" y="51282"/>
                  </a:lnTo>
                  <a:lnTo>
                    <a:pt x="31010" y="51624"/>
                  </a:lnTo>
                  <a:lnTo>
                    <a:pt x="32122" y="52223"/>
                  </a:lnTo>
                  <a:lnTo>
                    <a:pt x="33276" y="52779"/>
                  </a:lnTo>
                  <a:lnTo>
                    <a:pt x="34431" y="53249"/>
                  </a:lnTo>
                  <a:lnTo>
                    <a:pt x="35629" y="53677"/>
                  </a:lnTo>
                  <a:lnTo>
                    <a:pt x="36826" y="54062"/>
                  </a:lnTo>
                  <a:lnTo>
                    <a:pt x="38195" y="54404"/>
                  </a:lnTo>
                  <a:lnTo>
                    <a:pt x="39521" y="54704"/>
                  </a:lnTo>
                  <a:lnTo>
                    <a:pt x="40890" y="54960"/>
                  </a:lnTo>
                  <a:lnTo>
                    <a:pt x="42258" y="55174"/>
                  </a:lnTo>
                  <a:lnTo>
                    <a:pt x="43627" y="55388"/>
                  </a:lnTo>
                  <a:lnTo>
                    <a:pt x="44996" y="55516"/>
                  </a:lnTo>
                  <a:lnTo>
                    <a:pt x="46407" y="55602"/>
                  </a:lnTo>
                  <a:lnTo>
                    <a:pt x="47776" y="55687"/>
                  </a:lnTo>
                  <a:lnTo>
                    <a:pt x="50641" y="55687"/>
                  </a:lnTo>
                  <a:lnTo>
                    <a:pt x="52053" y="55602"/>
                  </a:lnTo>
                  <a:lnTo>
                    <a:pt x="53464" y="55474"/>
                  </a:lnTo>
                  <a:lnTo>
                    <a:pt x="54876" y="55302"/>
                  </a:lnTo>
                  <a:lnTo>
                    <a:pt x="56287" y="55089"/>
                  </a:lnTo>
                  <a:lnTo>
                    <a:pt x="57698" y="54789"/>
                  </a:lnTo>
                  <a:lnTo>
                    <a:pt x="59067" y="54447"/>
                  </a:lnTo>
                  <a:lnTo>
                    <a:pt x="60350" y="54105"/>
                  </a:lnTo>
                  <a:lnTo>
                    <a:pt x="61548" y="53720"/>
                  </a:lnTo>
                  <a:lnTo>
                    <a:pt x="62147" y="53463"/>
                  </a:lnTo>
                  <a:lnTo>
                    <a:pt x="62745" y="53207"/>
                  </a:lnTo>
                  <a:lnTo>
                    <a:pt x="63301" y="52865"/>
                  </a:lnTo>
                  <a:lnTo>
                    <a:pt x="63857" y="52522"/>
                  </a:lnTo>
                  <a:lnTo>
                    <a:pt x="64285" y="52180"/>
                  </a:lnTo>
                  <a:lnTo>
                    <a:pt x="64670" y="51795"/>
                  </a:lnTo>
                  <a:lnTo>
                    <a:pt x="65055" y="51368"/>
                  </a:lnTo>
                  <a:lnTo>
                    <a:pt x="65354" y="50940"/>
                  </a:lnTo>
                  <a:lnTo>
                    <a:pt x="65654" y="50469"/>
                  </a:lnTo>
                  <a:lnTo>
                    <a:pt x="65868" y="49999"/>
                  </a:lnTo>
                  <a:lnTo>
                    <a:pt x="66081" y="49486"/>
                  </a:lnTo>
                  <a:lnTo>
                    <a:pt x="66253" y="48930"/>
                  </a:lnTo>
                  <a:lnTo>
                    <a:pt x="66381" y="48416"/>
                  </a:lnTo>
                  <a:lnTo>
                    <a:pt x="66466" y="47903"/>
                  </a:lnTo>
                  <a:lnTo>
                    <a:pt x="66509" y="47390"/>
                  </a:lnTo>
                  <a:lnTo>
                    <a:pt x="66552" y="46834"/>
                  </a:lnTo>
                  <a:lnTo>
                    <a:pt x="66509" y="46321"/>
                  </a:lnTo>
                  <a:lnTo>
                    <a:pt x="66466" y="45765"/>
                  </a:lnTo>
                  <a:lnTo>
                    <a:pt x="66381" y="45251"/>
                  </a:lnTo>
                  <a:lnTo>
                    <a:pt x="66295" y="44738"/>
                  </a:lnTo>
                  <a:lnTo>
                    <a:pt x="66124" y="44139"/>
                  </a:lnTo>
                  <a:lnTo>
                    <a:pt x="65910" y="43541"/>
                  </a:lnTo>
                  <a:lnTo>
                    <a:pt x="65697" y="42985"/>
                  </a:lnTo>
                  <a:lnTo>
                    <a:pt x="65440" y="42429"/>
                  </a:lnTo>
                  <a:lnTo>
                    <a:pt x="65141" y="41915"/>
                  </a:lnTo>
                  <a:lnTo>
                    <a:pt x="64841" y="41359"/>
                  </a:lnTo>
                  <a:lnTo>
                    <a:pt x="64499" y="40846"/>
                  </a:lnTo>
                  <a:lnTo>
                    <a:pt x="64114" y="40376"/>
                  </a:lnTo>
                  <a:lnTo>
                    <a:pt x="63729" y="39862"/>
                  </a:lnTo>
                  <a:lnTo>
                    <a:pt x="63301" y="39392"/>
                  </a:lnTo>
                  <a:lnTo>
                    <a:pt x="62446" y="38494"/>
                  </a:lnTo>
                  <a:lnTo>
                    <a:pt x="60650" y="36697"/>
                  </a:lnTo>
                  <a:lnTo>
                    <a:pt x="60222" y="36227"/>
                  </a:lnTo>
                  <a:lnTo>
                    <a:pt x="59837" y="35756"/>
                  </a:lnTo>
                  <a:lnTo>
                    <a:pt x="59452" y="35243"/>
                  </a:lnTo>
                  <a:lnTo>
                    <a:pt x="59153" y="34730"/>
                  </a:lnTo>
                  <a:lnTo>
                    <a:pt x="58896" y="34174"/>
                  </a:lnTo>
                  <a:lnTo>
                    <a:pt x="58725" y="33575"/>
                  </a:lnTo>
                  <a:lnTo>
                    <a:pt x="58639" y="32934"/>
                  </a:lnTo>
                  <a:lnTo>
                    <a:pt x="58597" y="32292"/>
                  </a:lnTo>
                  <a:lnTo>
                    <a:pt x="58639" y="31693"/>
                  </a:lnTo>
                  <a:lnTo>
                    <a:pt x="58768" y="31052"/>
                  </a:lnTo>
                  <a:lnTo>
                    <a:pt x="59024" y="29854"/>
                  </a:lnTo>
                  <a:lnTo>
                    <a:pt x="59324" y="28657"/>
                  </a:lnTo>
                  <a:lnTo>
                    <a:pt x="59452" y="28058"/>
                  </a:lnTo>
                  <a:lnTo>
                    <a:pt x="59580" y="27416"/>
                  </a:lnTo>
                  <a:lnTo>
                    <a:pt x="59623" y="26903"/>
                  </a:lnTo>
                  <a:lnTo>
                    <a:pt x="59623" y="26390"/>
                  </a:lnTo>
                  <a:lnTo>
                    <a:pt x="59580" y="25834"/>
                  </a:lnTo>
                  <a:lnTo>
                    <a:pt x="59495" y="25363"/>
                  </a:lnTo>
                  <a:lnTo>
                    <a:pt x="59367" y="24850"/>
                  </a:lnTo>
                  <a:lnTo>
                    <a:pt x="59195" y="24379"/>
                  </a:lnTo>
                  <a:lnTo>
                    <a:pt x="58939" y="23909"/>
                  </a:lnTo>
                  <a:lnTo>
                    <a:pt x="58639" y="23481"/>
                  </a:lnTo>
                  <a:lnTo>
                    <a:pt x="58297" y="23096"/>
                  </a:lnTo>
                  <a:lnTo>
                    <a:pt x="57912" y="22711"/>
                  </a:lnTo>
                  <a:lnTo>
                    <a:pt x="57485" y="22412"/>
                  </a:lnTo>
                  <a:lnTo>
                    <a:pt x="57057" y="22113"/>
                  </a:lnTo>
                  <a:lnTo>
                    <a:pt x="56629" y="21813"/>
                  </a:lnTo>
                  <a:lnTo>
                    <a:pt x="56159" y="21599"/>
                  </a:lnTo>
                  <a:lnTo>
                    <a:pt x="55218" y="21172"/>
                  </a:lnTo>
                  <a:lnTo>
                    <a:pt x="54106" y="20744"/>
                  </a:lnTo>
                  <a:lnTo>
                    <a:pt x="52908" y="20402"/>
                  </a:lnTo>
                  <a:lnTo>
                    <a:pt x="51753" y="20017"/>
                  </a:lnTo>
                  <a:lnTo>
                    <a:pt x="50599" y="19632"/>
                  </a:lnTo>
                  <a:lnTo>
                    <a:pt x="50000" y="19418"/>
                  </a:lnTo>
                  <a:lnTo>
                    <a:pt x="49487" y="19162"/>
                  </a:lnTo>
                  <a:lnTo>
                    <a:pt x="48930" y="18862"/>
                  </a:lnTo>
                  <a:lnTo>
                    <a:pt x="48460" y="18563"/>
                  </a:lnTo>
                  <a:lnTo>
                    <a:pt x="47947" y="18178"/>
                  </a:lnTo>
                  <a:lnTo>
                    <a:pt x="47519" y="17793"/>
                  </a:lnTo>
                  <a:lnTo>
                    <a:pt x="47091" y="17322"/>
                  </a:lnTo>
                  <a:lnTo>
                    <a:pt x="46749" y="16809"/>
                  </a:lnTo>
                  <a:lnTo>
                    <a:pt x="46407" y="16296"/>
                  </a:lnTo>
                  <a:lnTo>
                    <a:pt x="46150" y="15740"/>
                  </a:lnTo>
                  <a:lnTo>
                    <a:pt x="45937" y="15184"/>
                  </a:lnTo>
                  <a:lnTo>
                    <a:pt x="45723" y="14585"/>
                  </a:lnTo>
                  <a:lnTo>
                    <a:pt x="45381" y="13430"/>
                  </a:lnTo>
                  <a:lnTo>
                    <a:pt x="45124" y="12233"/>
                  </a:lnTo>
                  <a:lnTo>
                    <a:pt x="44825" y="11035"/>
                  </a:lnTo>
                  <a:lnTo>
                    <a:pt x="44482" y="9838"/>
                  </a:lnTo>
                  <a:lnTo>
                    <a:pt x="44097" y="8683"/>
                  </a:lnTo>
                  <a:lnTo>
                    <a:pt x="43884" y="8084"/>
                  </a:lnTo>
                  <a:lnTo>
                    <a:pt x="43627" y="7528"/>
                  </a:lnTo>
                  <a:lnTo>
                    <a:pt x="43071" y="6373"/>
                  </a:lnTo>
                  <a:lnTo>
                    <a:pt x="42387" y="5261"/>
                  </a:lnTo>
                  <a:lnTo>
                    <a:pt x="41660" y="4235"/>
                  </a:lnTo>
                  <a:lnTo>
                    <a:pt x="40847" y="3251"/>
                  </a:lnTo>
                  <a:lnTo>
                    <a:pt x="39991" y="2353"/>
                  </a:lnTo>
                  <a:lnTo>
                    <a:pt x="39564" y="1925"/>
                  </a:lnTo>
                  <a:lnTo>
                    <a:pt x="39093" y="1540"/>
                  </a:lnTo>
                  <a:lnTo>
                    <a:pt x="38623" y="1198"/>
                  </a:lnTo>
                  <a:lnTo>
                    <a:pt x="38110" y="856"/>
                  </a:lnTo>
                  <a:lnTo>
                    <a:pt x="37554" y="599"/>
                  </a:lnTo>
                  <a:lnTo>
                    <a:pt x="36998" y="343"/>
                  </a:lnTo>
                  <a:lnTo>
                    <a:pt x="36441" y="171"/>
                  </a:lnTo>
                  <a:lnTo>
                    <a:pt x="35885" y="86"/>
                  </a:lnTo>
                  <a:lnTo>
                    <a:pt x="35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503875" y="1752950"/>
              <a:ext cx="1953575" cy="1634925"/>
            </a:xfrm>
            <a:custGeom>
              <a:avLst/>
              <a:gdLst/>
              <a:ahLst/>
              <a:cxnLst/>
              <a:rect l="l" t="t" r="r" b="b"/>
              <a:pathLst>
                <a:path w="78143" h="65397" extrusionOk="0">
                  <a:moveTo>
                    <a:pt x="41617" y="129"/>
                  </a:moveTo>
                  <a:lnTo>
                    <a:pt x="42001" y="171"/>
                  </a:lnTo>
                  <a:lnTo>
                    <a:pt x="42771" y="342"/>
                  </a:lnTo>
                  <a:lnTo>
                    <a:pt x="43498" y="556"/>
                  </a:lnTo>
                  <a:lnTo>
                    <a:pt x="44183" y="856"/>
                  </a:lnTo>
                  <a:lnTo>
                    <a:pt x="44867" y="1241"/>
                  </a:lnTo>
                  <a:lnTo>
                    <a:pt x="45509" y="1668"/>
                  </a:lnTo>
                  <a:lnTo>
                    <a:pt x="46107" y="2139"/>
                  </a:lnTo>
                  <a:lnTo>
                    <a:pt x="46706" y="2652"/>
                  </a:lnTo>
                  <a:lnTo>
                    <a:pt x="47262" y="3208"/>
                  </a:lnTo>
                  <a:lnTo>
                    <a:pt x="47775" y="3764"/>
                  </a:lnTo>
                  <a:lnTo>
                    <a:pt x="48289" y="4363"/>
                  </a:lnTo>
                  <a:lnTo>
                    <a:pt x="48802" y="4962"/>
                  </a:lnTo>
                  <a:lnTo>
                    <a:pt x="49272" y="5603"/>
                  </a:lnTo>
                  <a:lnTo>
                    <a:pt x="49700" y="6245"/>
                  </a:lnTo>
                  <a:lnTo>
                    <a:pt x="50085" y="6929"/>
                  </a:lnTo>
                  <a:lnTo>
                    <a:pt x="50470" y="7613"/>
                  </a:lnTo>
                  <a:lnTo>
                    <a:pt x="51154" y="8939"/>
                  </a:lnTo>
                  <a:lnTo>
                    <a:pt x="51454" y="9581"/>
                  </a:lnTo>
                  <a:lnTo>
                    <a:pt x="51753" y="10308"/>
                  </a:lnTo>
                  <a:lnTo>
                    <a:pt x="51967" y="10992"/>
                  </a:lnTo>
                  <a:lnTo>
                    <a:pt x="52224" y="11719"/>
                  </a:lnTo>
                  <a:lnTo>
                    <a:pt x="52395" y="12446"/>
                  </a:lnTo>
                  <a:lnTo>
                    <a:pt x="52566" y="13174"/>
                  </a:lnTo>
                  <a:lnTo>
                    <a:pt x="52694" y="14072"/>
                  </a:lnTo>
                  <a:lnTo>
                    <a:pt x="52822" y="15013"/>
                  </a:lnTo>
                  <a:lnTo>
                    <a:pt x="52951" y="15440"/>
                  </a:lnTo>
                  <a:lnTo>
                    <a:pt x="53079" y="15911"/>
                  </a:lnTo>
                  <a:lnTo>
                    <a:pt x="53207" y="16339"/>
                  </a:lnTo>
                  <a:lnTo>
                    <a:pt x="53421" y="16766"/>
                  </a:lnTo>
                  <a:lnTo>
                    <a:pt x="53806" y="17322"/>
                  </a:lnTo>
                  <a:lnTo>
                    <a:pt x="54234" y="17878"/>
                  </a:lnTo>
                  <a:lnTo>
                    <a:pt x="54704" y="18349"/>
                  </a:lnTo>
                  <a:lnTo>
                    <a:pt x="55175" y="18776"/>
                  </a:lnTo>
                  <a:lnTo>
                    <a:pt x="55688" y="19161"/>
                  </a:lnTo>
                  <a:lnTo>
                    <a:pt x="56244" y="19504"/>
                  </a:lnTo>
                  <a:lnTo>
                    <a:pt x="56843" y="19803"/>
                  </a:lnTo>
                  <a:lnTo>
                    <a:pt x="57399" y="20102"/>
                  </a:lnTo>
                  <a:lnTo>
                    <a:pt x="57998" y="20359"/>
                  </a:lnTo>
                  <a:lnTo>
                    <a:pt x="58639" y="20573"/>
                  </a:lnTo>
                  <a:lnTo>
                    <a:pt x="59880" y="21000"/>
                  </a:lnTo>
                  <a:lnTo>
                    <a:pt x="62446" y="21770"/>
                  </a:lnTo>
                  <a:lnTo>
                    <a:pt x="63686" y="22241"/>
                  </a:lnTo>
                  <a:lnTo>
                    <a:pt x="64285" y="22497"/>
                  </a:lnTo>
                  <a:lnTo>
                    <a:pt x="64926" y="22797"/>
                  </a:lnTo>
                  <a:lnTo>
                    <a:pt x="65482" y="23096"/>
                  </a:lnTo>
                  <a:lnTo>
                    <a:pt x="66039" y="23481"/>
                  </a:lnTo>
                  <a:lnTo>
                    <a:pt x="66595" y="23866"/>
                  </a:lnTo>
                  <a:lnTo>
                    <a:pt x="67108" y="24294"/>
                  </a:lnTo>
                  <a:lnTo>
                    <a:pt x="67578" y="24850"/>
                  </a:lnTo>
                  <a:lnTo>
                    <a:pt x="68006" y="25449"/>
                  </a:lnTo>
                  <a:lnTo>
                    <a:pt x="68348" y="26047"/>
                  </a:lnTo>
                  <a:lnTo>
                    <a:pt x="68562" y="26689"/>
                  </a:lnTo>
                  <a:lnTo>
                    <a:pt x="68733" y="27373"/>
                  </a:lnTo>
                  <a:lnTo>
                    <a:pt x="68861" y="28058"/>
                  </a:lnTo>
                  <a:lnTo>
                    <a:pt x="68904" y="28785"/>
                  </a:lnTo>
                  <a:lnTo>
                    <a:pt x="68904" y="29512"/>
                  </a:lnTo>
                  <a:lnTo>
                    <a:pt x="68819" y="30282"/>
                  </a:lnTo>
                  <a:lnTo>
                    <a:pt x="68733" y="31009"/>
                  </a:lnTo>
                  <a:lnTo>
                    <a:pt x="68519" y="32506"/>
                  </a:lnTo>
                  <a:lnTo>
                    <a:pt x="68476" y="33233"/>
                  </a:lnTo>
                  <a:lnTo>
                    <a:pt x="68391" y="33960"/>
                  </a:lnTo>
                  <a:lnTo>
                    <a:pt x="68434" y="34730"/>
                  </a:lnTo>
                  <a:lnTo>
                    <a:pt x="68476" y="35457"/>
                  </a:lnTo>
                  <a:lnTo>
                    <a:pt x="68605" y="36141"/>
                  </a:lnTo>
                  <a:lnTo>
                    <a:pt x="68819" y="36783"/>
                  </a:lnTo>
                  <a:lnTo>
                    <a:pt x="69075" y="37382"/>
                  </a:lnTo>
                  <a:lnTo>
                    <a:pt x="69375" y="37980"/>
                  </a:lnTo>
                  <a:lnTo>
                    <a:pt x="69760" y="38536"/>
                  </a:lnTo>
                  <a:lnTo>
                    <a:pt x="70187" y="39050"/>
                  </a:lnTo>
                  <a:lnTo>
                    <a:pt x="70615" y="39563"/>
                  </a:lnTo>
                  <a:lnTo>
                    <a:pt x="71085" y="40076"/>
                  </a:lnTo>
                  <a:lnTo>
                    <a:pt x="72026" y="40974"/>
                  </a:lnTo>
                  <a:lnTo>
                    <a:pt x="72497" y="41402"/>
                  </a:lnTo>
                  <a:lnTo>
                    <a:pt x="72967" y="41872"/>
                  </a:lnTo>
                  <a:lnTo>
                    <a:pt x="73310" y="42300"/>
                  </a:lnTo>
                  <a:lnTo>
                    <a:pt x="73652" y="42728"/>
                  </a:lnTo>
                  <a:lnTo>
                    <a:pt x="74250" y="43669"/>
                  </a:lnTo>
                  <a:lnTo>
                    <a:pt x="74849" y="44824"/>
                  </a:lnTo>
                  <a:lnTo>
                    <a:pt x="75405" y="45978"/>
                  </a:lnTo>
                  <a:lnTo>
                    <a:pt x="75961" y="47176"/>
                  </a:lnTo>
                  <a:lnTo>
                    <a:pt x="76432" y="48416"/>
                  </a:lnTo>
                  <a:lnTo>
                    <a:pt x="76774" y="49400"/>
                  </a:lnTo>
                  <a:lnTo>
                    <a:pt x="77116" y="50469"/>
                  </a:lnTo>
                  <a:lnTo>
                    <a:pt x="77458" y="51496"/>
                  </a:lnTo>
                  <a:lnTo>
                    <a:pt x="77715" y="52522"/>
                  </a:lnTo>
                  <a:lnTo>
                    <a:pt x="77886" y="53207"/>
                  </a:lnTo>
                  <a:lnTo>
                    <a:pt x="77971" y="53934"/>
                  </a:lnTo>
                  <a:lnTo>
                    <a:pt x="78014" y="54618"/>
                  </a:lnTo>
                  <a:lnTo>
                    <a:pt x="78014" y="55345"/>
                  </a:lnTo>
                  <a:lnTo>
                    <a:pt x="77971" y="56029"/>
                  </a:lnTo>
                  <a:lnTo>
                    <a:pt x="77843" y="56714"/>
                  </a:lnTo>
                  <a:lnTo>
                    <a:pt x="77715" y="57398"/>
                  </a:lnTo>
                  <a:lnTo>
                    <a:pt x="77501" y="58082"/>
                  </a:lnTo>
                  <a:lnTo>
                    <a:pt x="77202" y="58767"/>
                  </a:lnTo>
                  <a:lnTo>
                    <a:pt x="76859" y="59408"/>
                  </a:lnTo>
                  <a:lnTo>
                    <a:pt x="76475" y="59964"/>
                  </a:lnTo>
                  <a:lnTo>
                    <a:pt x="76004" y="60520"/>
                  </a:lnTo>
                  <a:lnTo>
                    <a:pt x="75534" y="61034"/>
                  </a:lnTo>
                  <a:lnTo>
                    <a:pt x="74978" y="61504"/>
                  </a:lnTo>
                  <a:lnTo>
                    <a:pt x="74379" y="61889"/>
                  </a:lnTo>
                  <a:lnTo>
                    <a:pt x="73737" y="62274"/>
                  </a:lnTo>
                  <a:lnTo>
                    <a:pt x="73010" y="62616"/>
                  </a:lnTo>
                  <a:lnTo>
                    <a:pt x="72283" y="62915"/>
                  </a:lnTo>
                  <a:lnTo>
                    <a:pt x="71513" y="63215"/>
                  </a:lnTo>
                  <a:lnTo>
                    <a:pt x="70700" y="63471"/>
                  </a:lnTo>
                  <a:lnTo>
                    <a:pt x="69118" y="63856"/>
                  </a:lnTo>
                  <a:lnTo>
                    <a:pt x="67535" y="64241"/>
                  </a:lnTo>
                  <a:lnTo>
                    <a:pt x="65910" y="64541"/>
                  </a:lnTo>
                  <a:lnTo>
                    <a:pt x="64242" y="64797"/>
                  </a:lnTo>
                  <a:lnTo>
                    <a:pt x="62574" y="65011"/>
                  </a:lnTo>
                  <a:lnTo>
                    <a:pt x="60863" y="65139"/>
                  </a:lnTo>
                  <a:lnTo>
                    <a:pt x="59195" y="65225"/>
                  </a:lnTo>
                  <a:lnTo>
                    <a:pt x="57484" y="65268"/>
                  </a:lnTo>
                  <a:lnTo>
                    <a:pt x="55816" y="65225"/>
                  </a:lnTo>
                  <a:lnTo>
                    <a:pt x="54106" y="65139"/>
                  </a:lnTo>
                  <a:lnTo>
                    <a:pt x="52437" y="64968"/>
                  </a:lnTo>
                  <a:lnTo>
                    <a:pt x="50727" y="64797"/>
                  </a:lnTo>
                  <a:lnTo>
                    <a:pt x="49059" y="64541"/>
                  </a:lnTo>
                  <a:lnTo>
                    <a:pt x="47391" y="64241"/>
                  </a:lnTo>
                  <a:lnTo>
                    <a:pt x="45894" y="63942"/>
                  </a:lnTo>
                  <a:lnTo>
                    <a:pt x="44397" y="63600"/>
                  </a:lnTo>
                  <a:lnTo>
                    <a:pt x="42900" y="63172"/>
                  </a:lnTo>
                  <a:lnTo>
                    <a:pt x="41403" y="62744"/>
                  </a:lnTo>
                  <a:lnTo>
                    <a:pt x="39948" y="62188"/>
                  </a:lnTo>
                  <a:lnTo>
                    <a:pt x="38537" y="61547"/>
                  </a:lnTo>
                  <a:lnTo>
                    <a:pt x="37853" y="61205"/>
                  </a:lnTo>
                  <a:lnTo>
                    <a:pt x="37168" y="60862"/>
                  </a:lnTo>
                  <a:lnTo>
                    <a:pt x="36484" y="60478"/>
                  </a:lnTo>
                  <a:lnTo>
                    <a:pt x="35843" y="60050"/>
                  </a:lnTo>
                  <a:lnTo>
                    <a:pt x="35244" y="59622"/>
                  </a:lnTo>
                  <a:lnTo>
                    <a:pt x="34645" y="59194"/>
                  </a:lnTo>
                  <a:lnTo>
                    <a:pt x="34089" y="58724"/>
                  </a:lnTo>
                  <a:lnTo>
                    <a:pt x="33576" y="58211"/>
                  </a:lnTo>
                  <a:lnTo>
                    <a:pt x="33062" y="57697"/>
                  </a:lnTo>
                  <a:lnTo>
                    <a:pt x="32549" y="57141"/>
                  </a:lnTo>
                  <a:lnTo>
                    <a:pt x="32121" y="56585"/>
                  </a:lnTo>
                  <a:lnTo>
                    <a:pt x="31651" y="55987"/>
                  </a:lnTo>
                  <a:lnTo>
                    <a:pt x="31266" y="55388"/>
                  </a:lnTo>
                  <a:lnTo>
                    <a:pt x="30924" y="54746"/>
                  </a:lnTo>
                  <a:lnTo>
                    <a:pt x="30582" y="54105"/>
                  </a:lnTo>
                  <a:lnTo>
                    <a:pt x="30282" y="53420"/>
                  </a:lnTo>
                  <a:lnTo>
                    <a:pt x="30026" y="52736"/>
                  </a:lnTo>
                  <a:lnTo>
                    <a:pt x="29812" y="52052"/>
                  </a:lnTo>
                  <a:lnTo>
                    <a:pt x="29641" y="51325"/>
                  </a:lnTo>
                  <a:lnTo>
                    <a:pt x="29512" y="50598"/>
                  </a:lnTo>
                  <a:lnTo>
                    <a:pt x="29470" y="49828"/>
                  </a:lnTo>
                  <a:lnTo>
                    <a:pt x="29470" y="49058"/>
                  </a:lnTo>
                  <a:lnTo>
                    <a:pt x="29512" y="48288"/>
                  </a:lnTo>
                  <a:lnTo>
                    <a:pt x="29641" y="47561"/>
                  </a:lnTo>
                  <a:lnTo>
                    <a:pt x="29769" y="46791"/>
                  </a:lnTo>
                  <a:lnTo>
                    <a:pt x="29983" y="46064"/>
                  </a:lnTo>
                  <a:lnTo>
                    <a:pt x="30197" y="45337"/>
                  </a:lnTo>
                  <a:lnTo>
                    <a:pt x="30453" y="44610"/>
                  </a:lnTo>
                  <a:lnTo>
                    <a:pt x="30924" y="43327"/>
                  </a:lnTo>
                  <a:lnTo>
                    <a:pt x="31138" y="42685"/>
                  </a:lnTo>
                  <a:lnTo>
                    <a:pt x="31309" y="42001"/>
                  </a:lnTo>
                  <a:lnTo>
                    <a:pt x="31437" y="41359"/>
                  </a:lnTo>
                  <a:lnTo>
                    <a:pt x="31523" y="40675"/>
                  </a:lnTo>
                  <a:lnTo>
                    <a:pt x="31523" y="39991"/>
                  </a:lnTo>
                  <a:lnTo>
                    <a:pt x="31480" y="39306"/>
                  </a:lnTo>
                  <a:lnTo>
                    <a:pt x="31394" y="38707"/>
                  </a:lnTo>
                  <a:lnTo>
                    <a:pt x="31266" y="38109"/>
                  </a:lnTo>
                  <a:lnTo>
                    <a:pt x="31052" y="37553"/>
                  </a:lnTo>
                  <a:lnTo>
                    <a:pt x="30838" y="36997"/>
                  </a:lnTo>
                  <a:lnTo>
                    <a:pt x="30582" y="36441"/>
                  </a:lnTo>
                  <a:lnTo>
                    <a:pt x="30240" y="35927"/>
                  </a:lnTo>
                  <a:lnTo>
                    <a:pt x="29897" y="35414"/>
                  </a:lnTo>
                  <a:lnTo>
                    <a:pt x="29512" y="34944"/>
                  </a:lnTo>
                  <a:lnTo>
                    <a:pt x="29128" y="34473"/>
                  </a:lnTo>
                  <a:lnTo>
                    <a:pt x="28700" y="34045"/>
                  </a:lnTo>
                  <a:lnTo>
                    <a:pt x="28229" y="33661"/>
                  </a:lnTo>
                  <a:lnTo>
                    <a:pt x="27759" y="33276"/>
                  </a:lnTo>
                  <a:lnTo>
                    <a:pt x="27246" y="32933"/>
                  </a:lnTo>
                  <a:lnTo>
                    <a:pt x="26690" y="32634"/>
                  </a:lnTo>
                  <a:lnTo>
                    <a:pt x="26176" y="32377"/>
                  </a:lnTo>
                  <a:lnTo>
                    <a:pt x="25620" y="32121"/>
                  </a:lnTo>
                  <a:lnTo>
                    <a:pt x="24850" y="31864"/>
                  </a:lnTo>
                  <a:lnTo>
                    <a:pt x="24081" y="31693"/>
                  </a:lnTo>
                  <a:lnTo>
                    <a:pt x="23268" y="31565"/>
                  </a:lnTo>
                  <a:lnTo>
                    <a:pt x="22498" y="31479"/>
                  </a:lnTo>
                  <a:lnTo>
                    <a:pt x="21685" y="31436"/>
                  </a:lnTo>
                  <a:lnTo>
                    <a:pt x="20873" y="31436"/>
                  </a:lnTo>
                  <a:lnTo>
                    <a:pt x="19290" y="31479"/>
                  </a:lnTo>
                  <a:lnTo>
                    <a:pt x="17537" y="31522"/>
                  </a:lnTo>
                  <a:lnTo>
                    <a:pt x="15826" y="31565"/>
                  </a:lnTo>
                  <a:lnTo>
                    <a:pt x="14115" y="31565"/>
                  </a:lnTo>
                  <a:lnTo>
                    <a:pt x="12361" y="31479"/>
                  </a:lnTo>
                  <a:lnTo>
                    <a:pt x="10608" y="31351"/>
                  </a:lnTo>
                  <a:lnTo>
                    <a:pt x="8854" y="31094"/>
                  </a:lnTo>
                  <a:lnTo>
                    <a:pt x="7143" y="30838"/>
                  </a:lnTo>
                  <a:lnTo>
                    <a:pt x="5390" y="30453"/>
                  </a:lnTo>
                  <a:lnTo>
                    <a:pt x="4620" y="30282"/>
                  </a:lnTo>
                  <a:lnTo>
                    <a:pt x="3807" y="30025"/>
                  </a:lnTo>
                  <a:lnTo>
                    <a:pt x="3422" y="29897"/>
                  </a:lnTo>
                  <a:lnTo>
                    <a:pt x="3080" y="29726"/>
                  </a:lnTo>
                  <a:lnTo>
                    <a:pt x="2695" y="29555"/>
                  </a:lnTo>
                  <a:lnTo>
                    <a:pt x="2353" y="29298"/>
                  </a:lnTo>
                  <a:lnTo>
                    <a:pt x="2054" y="29084"/>
                  </a:lnTo>
                  <a:lnTo>
                    <a:pt x="1797" y="28827"/>
                  </a:lnTo>
                  <a:lnTo>
                    <a:pt x="1541" y="28528"/>
                  </a:lnTo>
                  <a:lnTo>
                    <a:pt x="1284" y="28229"/>
                  </a:lnTo>
                  <a:lnTo>
                    <a:pt x="1070" y="27887"/>
                  </a:lnTo>
                  <a:lnTo>
                    <a:pt x="899" y="27544"/>
                  </a:lnTo>
                  <a:lnTo>
                    <a:pt x="557" y="26860"/>
                  </a:lnTo>
                  <a:lnTo>
                    <a:pt x="343" y="26090"/>
                  </a:lnTo>
                  <a:lnTo>
                    <a:pt x="172" y="25320"/>
                  </a:lnTo>
                  <a:lnTo>
                    <a:pt x="129" y="24550"/>
                  </a:lnTo>
                  <a:lnTo>
                    <a:pt x="129" y="23781"/>
                  </a:lnTo>
                  <a:lnTo>
                    <a:pt x="215" y="23011"/>
                  </a:lnTo>
                  <a:lnTo>
                    <a:pt x="343" y="22284"/>
                  </a:lnTo>
                  <a:lnTo>
                    <a:pt x="557" y="21514"/>
                  </a:lnTo>
                  <a:lnTo>
                    <a:pt x="813" y="20787"/>
                  </a:lnTo>
                  <a:lnTo>
                    <a:pt x="1113" y="20060"/>
                  </a:lnTo>
                  <a:lnTo>
                    <a:pt x="1412" y="19332"/>
                  </a:lnTo>
                  <a:lnTo>
                    <a:pt x="1797" y="18605"/>
                  </a:lnTo>
                  <a:lnTo>
                    <a:pt x="2182" y="17921"/>
                  </a:lnTo>
                  <a:lnTo>
                    <a:pt x="3037" y="16638"/>
                  </a:lnTo>
                  <a:lnTo>
                    <a:pt x="3936" y="15398"/>
                  </a:lnTo>
                  <a:lnTo>
                    <a:pt x="5775" y="13002"/>
                  </a:lnTo>
                  <a:lnTo>
                    <a:pt x="6673" y="11805"/>
                  </a:lnTo>
                  <a:lnTo>
                    <a:pt x="7528" y="10565"/>
                  </a:lnTo>
                  <a:lnTo>
                    <a:pt x="7871" y="9966"/>
                  </a:lnTo>
                  <a:lnTo>
                    <a:pt x="8213" y="9367"/>
                  </a:lnTo>
                  <a:lnTo>
                    <a:pt x="8555" y="8725"/>
                  </a:lnTo>
                  <a:lnTo>
                    <a:pt x="8854" y="8084"/>
                  </a:lnTo>
                  <a:lnTo>
                    <a:pt x="9111" y="7400"/>
                  </a:lnTo>
                  <a:lnTo>
                    <a:pt x="9325" y="6715"/>
                  </a:lnTo>
                  <a:lnTo>
                    <a:pt x="9752" y="5347"/>
                  </a:lnTo>
                  <a:lnTo>
                    <a:pt x="10009" y="4662"/>
                  </a:lnTo>
                  <a:lnTo>
                    <a:pt x="10308" y="3978"/>
                  </a:lnTo>
                  <a:lnTo>
                    <a:pt x="10480" y="3678"/>
                  </a:lnTo>
                  <a:lnTo>
                    <a:pt x="10693" y="3379"/>
                  </a:lnTo>
                  <a:lnTo>
                    <a:pt x="10907" y="3080"/>
                  </a:lnTo>
                  <a:lnTo>
                    <a:pt x="11164" y="2780"/>
                  </a:lnTo>
                  <a:lnTo>
                    <a:pt x="11463" y="2566"/>
                  </a:lnTo>
                  <a:lnTo>
                    <a:pt x="11763" y="2310"/>
                  </a:lnTo>
                  <a:lnTo>
                    <a:pt x="12062" y="2139"/>
                  </a:lnTo>
                  <a:lnTo>
                    <a:pt x="12404" y="1968"/>
                  </a:lnTo>
                  <a:lnTo>
                    <a:pt x="12746" y="1839"/>
                  </a:lnTo>
                  <a:lnTo>
                    <a:pt x="13089" y="1711"/>
                  </a:lnTo>
                  <a:lnTo>
                    <a:pt x="13816" y="1540"/>
                  </a:lnTo>
                  <a:lnTo>
                    <a:pt x="14628" y="1454"/>
                  </a:lnTo>
                  <a:lnTo>
                    <a:pt x="15441" y="1412"/>
                  </a:lnTo>
                  <a:lnTo>
                    <a:pt x="16211" y="1454"/>
                  </a:lnTo>
                  <a:lnTo>
                    <a:pt x="17023" y="1583"/>
                  </a:lnTo>
                  <a:lnTo>
                    <a:pt x="17836" y="1711"/>
                  </a:lnTo>
                  <a:lnTo>
                    <a:pt x="18606" y="1882"/>
                  </a:lnTo>
                  <a:lnTo>
                    <a:pt x="19376" y="2096"/>
                  </a:lnTo>
                  <a:lnTo>
                    <a:pt x="20146" y="2353"/>
                  </a:lnTo>
                  <a:lnTo>
                    <a:pt x="21557" y="2823"/>
                  </a:lnTo>
                  <a:lnTo>
                    <a:pt x="22926" y="3294"/>
                  </a:lnTo>
                  <a:lnTo>
                    <a:pt x="24337" y="3807"/>
                  </a:lnTo>
                  <a:lnTo>
                    <a:pt x="25749" y="4277"/>
                  </a:lnTo>
                  <a:lnTo>
                    <a:pt x="27160" y="4662"/>
                  </a:lnTo>
                  <a:lnTo>
                    <a:pt x="27887" y="4791"/>
                  </a:lnTo>
                  <a:lnTo>
                    <a:pt x="28614" y="4919"/>
                  </a:lnTo>
                  <a:lnTo>
                    <a:pt x="29341" y="5004"/>
                  </a:lnTo>
                  <a:lnTo>
                    <a:pt x="30068" y="5047"/>
                  </a:lnTo>
                  <a:lnTo>
                    <a:pt x="30796" y="5090"/>
                  </a:lnTo>
                  <a:lnTo>
                    <a:pt x="31565" y="5004"/>
                  </a:lnTo>
                  <a:lnTo>
                    <a:pt x="32207" y="4962"/>
                  </a:lnTo>
                  <a:lnTo>
                    <a:pt x="32806" y="4833"/>
                  </a:lnTo>
                  <a:lnTo>
                    <a:pt x="33447" y="4662"/>
                  </a:lnTo>
                  <a:lnTo>
                    <a:pt x="34046" y="4448"/>
                  </a:lnTo>
                  <a:lnTo>
                    <a:pt x="34602" y="4192"/>
                  </a:lnTo>
                  <a:lnTo>
                    <a:pt x="35158" y="3892"/>
                  </a:lnTo>
                  <a:lnTo>
                    <a:pt x="35671" y="3507"/>
                  </a:lnTo>
                  <a:lnTo>
                    <a:pt x="36185" y="3080"/>
                  </a:lnTo>
                  <a:lnTo>
                    <a:pt x="36698" y="2566"/>
                  </a:lnTo>
                  <a:lnTo>
                    <a:pt x="37211" y="2053"/>
                  </a:lnTo>
                  <a:lnTo>
                    <a:pt x="37724" y="1540"/>
                  </a:lnTo>
                  <a:lnTo>
                    <a:pt x="38280" y="1070"/>
                  </a:lnTo>
                  <a:lnTo>
                    <a:pt x="38580" y="813"/>
                  </a:lnTo>
                  <a:lnTo>
                    <a:pt x="38922" y="642"/>
                  </a:lnTo>
                  <a:lnTo>
                    <a:pt x="39307" y="471"/>
                  </a:lnTo>
                  <a:lnTo>
                    <a:pt x="39692" y="342"/>
                  </a:lnTo>
                  <a:lnTo>
                    <a:pt x="40077" y="257"/>
                  </a:lnTo>
                  <a:lnTo>
                    <a:pt x="40462" y="171"/>
                  </a:lnTo>
                  <a:lnTo>
                    <a:pt x="40847" y="129"/>
                  </a:lnTo>
                  <a:close/>
                  <a:moveTo>
                    <a:pt x="41189" y="0"/>
                  </a:moveTo>
                  <a:lnTo>
                    <a:pt x="40462" y="43"/>
                  </a:lnTo>
                  <a:lnTo>
                    <a:pt x="39820" y="171"/>
                  </a:lnTo>
                  <a:lnTo>
                    <a:pt x="39136" y="385"/>
                  </a:lnTo>
                  <a:lnTo>
                    <a:pt x="38537" y="727"/>
                  </a:lnTo>
                  <a:lnTo>
                    <a:pt x="37981" y="1112"/>
                  </a:lnTo>
                  <a:lnTo>
                    <a:pt x="37425" y="1626"/>
                  </a:lnTo>
                  <a:lnTo>
                    <a:pt x="36912" y="2182"/>
                  </a:lnTo>
                  <a:lnTo>
                    <a:pt x="36356" y="2738"/>
                  </a:lnTo>
                  <a:lnTo>
                    <a:pt x="35800" y="3251"/>
                  </a:lnTo>
                  <a:lnTo>
                    <a:pt x="35201" y="3678"/>
                  </a:lnTo>
                  <a:lnTo>
                    <a:pt x="34602" y="4063"/>
                  </a:lnTo>
                  <a:lnTo>
                    <a:pt x="33918" y="4363"/>
                  </a:lnTo>
                  <a:lnTo>
                    <a:pt x="33234" y="4619"/>
                  </a:lnTo>
                  <a:lnTo>
                    <a:pt x="32549" y="4791"/>
                  </a:lnTo>
                  <a:lnTo>
                    <a:pt x="31865" y="4876"/>
                  </a:lnTo>
                  <a:lnTo>
                    <a:pt x="31138" y="4962"/>
                  </a:lnTo>
                  <a:lnTo>
                    <a:pt x="30411" y="4962"/>
                  </a:lnTo>
                  <a:lnTo>
                    <a:pt x="29641" y="4919"/>
                  </a:lnTo>
                  <a:lnTo>
                    <a:pt x="28914" y="4833"/>
                  </a:lnTo>
                  <a:lnTo>
                    <a:pt x="28187" y="4748"/>
                  </a:lnTo>
                  <a:lnTo>
                    <a:pt x="27459" y="4577"/>
                  </a:lnTo>
                  <a:lnTo>
                    <a:pt x="26732" y="4406"/>
                  </a:lnTo>
                  <a:lnTo>
                    <a:pt x="26048" y="4235"/>
                  </a:lnTo>
                  <a:lnTo>
                    <a:pt x="24679" y="3807"/>
                  </a:lnTo>
                  <a:lnTo>
                    <a:pt x="21600" y="2695"/>
                  </a:lnTo>
                  <a:lnTo>
                    <a:pt x="20017" y="2182"/>
                  </a:lnTo>
                  <a:lnTo>
                    <a:pt x="19248" y="1925"/>
                  </a:lnTo>
                  <a:lnTo>
                    <a:pt x="18435" y="1711"/>
                  </a:lnTo>
                  <a:lnTo>
                    <a:pt x="17751" y="1583"/>
                  </a:lnTo>
                  <a:lnTo>
                    <a:pt x="17023" y="1454"/>
                  </a:lnTo>
                  <a:lnTo>
                    <a:pt x="16254" y="1369"/>
                  </a:lnTo>
                  <a:lnTo>
                    <a:pt x="15526" y="1283"/>
                  </a:lnTo>
                  <a:lnTo>
                    <a:pt x="14757" y="1326"/>
                  </a:lnTo>
                  <a:lnTo>
                    <a:pt x="14030" y="1369"/>
                  </a:lnTo>
                  <a:lnTo>
                    <a:pt x="13302" y="1540"/>
                  </a:lnTo>
                  <a:lnTo>
                    <a:pt x="12618" y="1754"/>
                  </a:lnTo>
                  <a:lnTo>
                    <a:pt x="12019" y="2010"/>
                  </a:lnTo>
                  <a:lnTo>
                    <a:pt x="11463" y="2395"/>
                  </a:lnTo>
                  <a:lnTo>
                    <a:pt x="10950" y="2823"/>
                  </a:lnTo>
                  <a:lnTo>
                    <a:pt x="10736" y="3080"/>
                  </a:lnTo>
                  <a:lnTo>
                    <a:pt x="10565" y="3336"/>
                  </a:lnTo>
                  <a:lnTo>
                    <a:pt x="10223" y="3935"/>
                  </a:lnTo>
                  <a:lnTo>
                    <a:pt x="9924" y="4534"/>
                  </a:lnTo>
                  <a:lnTo>
                    <a:pt x="9710" y="5175"/>
                  </a:lnTo>
                  <a:lnTo>
                    <a:pt x="9496" y="5817"/>
                  </a:lnTo>
                  <a:lnTo>
                    <a:pt x="9025" y="7228"/>
                  </a:lnTo>
                  <a:lnTo>
                    <a:pt x="8769" y="7913"/>
                  </a:lnTo>
                  <a:lnTo>
                    <a:pt x="8469" y="8597"/>
                  </a:lnTo>
                  <a:lnTo>
                    <a:pt x="8127" y="9281"/>
                  </a:lnTo>
                  <a:lnTo>
                    <a:pt x="7742" y="9966"/>
                  </a:lnTo>
                  <a:lnTo>
                    <a:pt x="7315" y="10607"/>
                  </a:lnTo>
                  <a:lnTo>
                    <a:pt x="6887" y="11249"/>
                  </a:lnTo>
                  <a:lnTo>
                    <a:pt x="5989" y="12532"/>
                  </a:lnTo>
                  <a:lnTo>
                    <a:pt x="5048" y="13730"/>
                  </a:lnTo>
                  <a:lnTo>
                    <a:pt x="4107" y="14970"/>
                  </a:lnTo>
                  <a:lnTo>
                    <a:pt x="3166" y="16210"/>
                  </a:lnTo>
                  <a:lnTo>
                    <a:pt x="2310" y="17493"/>
                  </a:lnTo>
                  <a:lnTo>
                    <a:pt x="1925" y="18178"/>
                  </a:lnTo>
                  <a:lnTo>
                    <a:pt x="1541" y="18819"/>
                  </a:lnTo>
                  <a:lnTo>
                    <a:pt x="1198" y="19504"/>
                  </a:lnTo>
                  <a:lnTo>
                    <a:pt x="899" y="20231"/>
                  </a:lnTo>
                  <a:lnTo>
                    <a:pt x="600" y="20958"/>
                  </a:lnTo>
                  <a:lnTo>
                    <a:pt x="386" y="21685"/>
                  </a:lnTo>
                  <a:lnTo>
                    <a:pt x="215" y="22412"/>
                  </a:lnTo>
                  <a:lnTo>
                    <a:pt x="86" y="23096"/>
                  </a:lnTo>
                  <a:lnTo>
                    <a:pt x="44" y="23823"/>
                  </a:lnTo>
                  <a:lnTo>
                    <a:pt x="1" y="24550"/>
                  </a:lnTo>
                  <a:lnTo>
                    <a:pt x="86" y="25278"/>
                  </a:lnTo>
                  <a:lnTo>
                    <a:pt x="172" y="26005"/>
                  </a:lnTo>
                  <a:lnTo>
                    <a:pt x="386" y="26689"/>
                  </a:lnTo>
                  <a:lnTo>
                    <a:pt x="642" y="27373"/>
                  </a:lnTo>
                  <a:lnTo>
                    <a:pt x="942" y="27929"/>
                  </a:lnTo>
                  <a:lnTo>
                    <a:pt x="1327" y="28485"/>
                  </a:lnTo>
                  <a:lnTo>
                    <a:pt x="1797" y="28999"/>
                  </a:lnTo>
                  <a:lnTo>
                    <a:pt x="2310" y="29426"/>
                  </a:lnTo>
                  <a:lnTo>
                    <a:pt x="2610" y="29640"/>
                  </a:lnTo>
                  <a:lnTo>
                    <a:pt x="2909" y="29811"/>
                  </a:lnTo>
                  <a:lnTo>
                    <a:pt x="3551" y="30068"/>
                  </a:lnTo>
                  <a:lnTo>
                    <a:pt x="4235" y="30324"/>
                  </a:lnTo>
                  <a:lnTo>
                    <a:pt x="4962" y="30495"/>
                  </a:lnTo>
                  <a:lnTo>
                    <a:pt x="6673" y="30880"/>
                  </a:lnTo>
                  <a:lnTo>
                    <a:pt x="8427" y="31180"/>
                  </a:lnTo>
                  <a:lnTo>
                    <a:pt x="10180" y="31394"/>
                  </a:lnTo>
                  <a:lnTo>
                    <a:pt x="11934" y="31565"/>
                  </a:lnTo>
                  <a:lnTo>
                    <a:pt x="13730" y="31693"/>
                  </a:lnTo>
                  <a:lnTo>
                    <a:pt x="17323" y="31693"/>
                  </a:lnTo>
                  <a:lnTo>
                    <a:pt x="19119" y="31608"/>
                  </a:lnTo>
                  <a:lnTo>
                    <a:pt x="20787" y="31565"/>
                  </a:lnTo>
                  <a:lnTo>
                    <a:pt x="21600" y="31565"/>
                  </a:lnTo>
                  <a:lnTo>
                    <a:pt x="22455" y="31608"/>
                  </a:lnTo>
                  <a:lnTo>
                    <a:pt x="23268" y="31693"/>
                  </a:lnTo>
                  <a:lnTo>
                    <a:pt x="24081" y="31821"/>
                  </a:lnTo>
                  <a:lnTo>
                    <a:pt x="24893" y="32035"/>
                  </a:lnTo>
                  <a:lnTo>
                    <a:pt x="25663" y="32292"/>
                  </a:lnTo>
                  <a:lnTo>
                    <a:pt x="26305" y="32548"/>
                  </a:lnTo>
                  <a:lnTo>
                    <a:pt x="26903" y="32891"/>
                  </a:lnTo>
                  <a:lnTo>
                    <a:pt x="27502" y="33276"/>
                  </a:lnTo>
                  <a:lnTo>
                    <a:pt x="28058" y="33661"/>
                  </a:lnTo>
                  <a:lnTo>
                    <a:pt x="28572" y="34131"/>
                  </a:lnTo>
                  <a:lnTo>
                    <a:pt x="29085" y="34601"/>
                  </a:lnTo>
                  <a:lnTo>
                    <a:pt x="29512" y="35115"/>
                  </a:lnTo>
                  <a:lnTo>
                    <a:pt x="29940" y="35671"/>
                  </a:lnTo>
                  <a:lnTo>
                    <a:pt x="30282" y="36227"/>
                  </a:lnTo>
                  <a:lnTo>
                    <a:pt x="30624" y="36826"/>
                  </a:lnTo>
                  <a:lnTo>
                    <a:pt x="30881" y="37424"/>
                  </a:lnTo>
                  <a:lnTo>
                    <a:pt x="31095" y="38023"/>
                  </a:lnTo>
                  <a:lnTo>
                    <a:pt x="31266" y="38665"/>
                  </a:lnTo>
                  <a:lnTo>
                    <a:pt x="31352" y="39306"/>
                  </a:lnTo>
                  <a:lnTo>
                    <a:pt x="31437" y="39948"/>
                  </a:lnTo>
                  <a:lnTo>
                    <a:pt x="31394" y="40632"/>
                  </a:lnTo>
                  <a:lnTo>
                    <a:pt x="31309" y="41445"/>
                  </a:lnTo>
                  <a:lnTo>
                    <a:pt x="31138" y="42215"/>
                  </a:lnTo>
                  <a:lnTo>
                    <a:pt x="30924" y="42984"/>
                  </a:lnTo>
                  <a:lnTo>
                    <a:pt x="30667" y="43754"/>
                  </a:lnTo>
                  <a:lnTo>
                    <a:pt x="30111" y="45294"/>
                  </a:lnTo>
                  <a:lnTo>
                    <a:pt x="29855" y="46064"/>
                  </a:lnTo>
                  <a:lnTo>
                    <a:pt x="29598" y="46834"/>
                  </a:lnTo>
                  <a:lnTo>
                    <a:pt x="29470" y="47518"/>
                  </a:lnTo>
                  <a:lnTo>
                    <a:pt x="29384" y="48202"/>
                  </a:lnTo>
                  <a:lnTo>
                    <a:pt x="29341" y="48887"/>
                  </a:lnTo>
                  <a:lnTo>
                    <a:pt x="29341" y="49614"/>
                  </a:lnTo>
                  <a:lnTo>
                    <a:pt x="29384" y="50298"/>
                  </a:lnTo>
                  <a:lnTo>
                    <a:pt x="29470" y="50982"/>
                  </a:lnTo>
                  <a:lnTo>
                    <a:pt x="29598" y="51624"/>
                  </a:lnTo>
                  <a:lnTo>
                    <a:pt x="29769" y="52308"/>
                  </a:lnTo>
                  <a:lnTo>
                    <a:pt x="29983" y="52950"/>
                  </a:lnTo>
                  <a:lnTo>
                    <a:pt x="30240" y="53591"/>
                  </a:lnTo>
                  <a:lnTo>
                    <a:pt x="30539" y="54233"/>
                  </a:lnTo>
                  <a:lnTo>
                    <a:pt x="30838" y="54875"/>
                  </a:lnTo>
                  <a:lnTo>
                    <a:pt x="31181" y="55473"/>
                  </a:lnTo>
                  <a:lnTo>
                    <a:pt x="31565" y="56029"/>
                  </a:lnTo>
                  <a:lnTo>
                    <a:pt x="31950" y="56628"/>
                  </a:lnTo>
                  <a:lnTo>
                    <a:pt x="32421" y="57141"/>
                  </a:lnTo>
                  <a:lnTo>
                    <a:pt x="32891" y="57740"/>
                  </a:lnTo>
                  <a:lnTo>
                    <a:pt x="33405" y="58253"/>
                  </a:lnTo>
                  <a:lnTo>
                    <a:pt x="33961" y="58767"/>
                  </a:lnTo>
                  <a:lnTo>
                    <a:pt x="34559" y="59237"/>
                  </a:lnTo>
                  <a:lnTo>
                    <a:pt x="35115" y="59708"/>
                  </a:lnTo>
                  <a:lnTo>
                    <a:pt x="35757" y="60135"/>
                  </a:lnTo>
                  <a:lnTo>
                    <a:pt x="36356" y="60520"/>
                  </a:lnTo>
                  <a:lnTo>
                    <a:pt x="36997" y="60905"/>
                  </a:lnTo>
                  <a:lnTo>
                    <a:pt x="37682" y="61290"/>
                  </a:lnTo>
                  <a:lnTo>
                    <a:pt x="38323" y="61632"/>
                  </a:lnTo>
                  <a:lnTo>
                    <a:pt x="39692" y="62231"/>
                  </a:lnTo>
                  <a:lnTo>
                    <a:pt x="41103" y="62744"/>
                  </a:lnTo>
                  <a:lnTo>
                    <a:pt x="42515" y="63215"/>
                  </a:lnTo>
                  <a:lnTo>
                    <a:pt x="44140" y="63643"/>
                  </a:lnTo>
                  <a:lnTo>
                    <a:pt x="45722" y="64070"/>
                  </a:lnTo>
                  <a:lnTo>
                    <a:pt x="47348" y="64412"/>
                  </a:lnTo>
                  <a:lnTo>
                    <a:pt x="49016" y="64669"/>
                  </a:lnTo>
                  <a:lnTo>
                    <a:pt x="50641" y="64926"/>
                  </a:lnTo>
                  <a:lnTo>
                    <a:pt x="52309" y="65097"/>
                  </a:lnTo>
                  <a:lnTo>
                    <a:pt x="53977" y="65225"/>
                  </a:lnTo>
                  <a:lnTo>
                    <a:pt x="55602" y="65353"/>
                  </a:lnTo>
                  <a:lnTo>
                    <a:pt x="57313" y="65396"/>
                  </a:lnTo>
                  <a:lnTo>
                    <a:pt x="59024" y="65353"/>
                  </a:lnTo>
                  <a:lnTo>
                    <a:pt x="60735" y="65268"/>
                  </a:lnTo>
                  <a:lnTo>
                    <a:pt x="62403" y="65139"/>
                  </a:lnTo>
                  <a:lnTo>
                    <a:pt x="64114" y="64968"/>
                  </a:lnTo>
                  <a:lnTo>
                    <a:pt x="65782" y="64712"/>
                  </a:lnTo>
                  <a:lnTo>
                    <a:pt x="67450" y="64370"/>
                  </a:lnTo>
                  <a:lnTo>
                    <a:pt x="69118" y="63985"/>
                  </a:lnTo>
                  <a:lnTo>
                    <a:pt x="70615" y="63600"/>
                  </a:lnTo>
                  <a:lnTo>
                    <a:pt x="71342" y="63386"/>
                  </a:lnTo>
                  <a:lnTo>
                    <a:pt x="72069" y="63129"/>
                  </a:lnTo>
                  <a:lnTo>
                    <a:pt x="72753" y="62873"/>
                  </a:lnTo>
                  <a:lnTo>
                    <a:pt x="73481" y="62530"/>
                  </a:lnTo>
                  <a:lnTo>
                    <a:pt x="74165" y="62188"/>
                  </a:lnTo>
                  <a:lnTo>
                    <a:pt x="74806" y="61803"/>
                  </a:lnTo>
                  <a:lnTo>
                    <a:pt x="75320" y="61376"/>
                  </a:lnTo>
                  <a:lnTo>
                    <a:pt x="75833" y="60948"/>
                  </a:lnTo>
                  <a:lnTo>
                    <a:pt x="76261" y="60478"/>
                  </a:lnTo>
                  <a:lnTo>
                    <a:pt x="76646" y="59964"/>
                  </a:lnTo>
                  <a:lnTo>
                    <a:pt x="77031" y="59408"/>
                  </a:lnTo>
                  <a:lnTo>
                    <a:pt x="77330" y="58809"/>
                  </a:lnTo>
                  <a:lnTo>
                    <a:pt x="77587" y="58211"/>
                  </a:lnTo>
                  <a:lnTo>
                    <a:pt x="77800" y="57569"/>
                  </a:lnTo>
                  <a:lnTo>
                    <a:pt x="77929" y="56928"/>
                  </a:lnTo>
                  <a:lnTo>
                    <a:pt x="78057" y="56329"/>
                  </a:lnTo>
                  <a:lnTo>
                    <a:pt x="78143" y="55687"/>
                  </a:lnTo>
                  <a:lnTo>
                    <a:pt x="78143" y="55046"/>
                  </a:lnTo>
                  <a:lnTo>
                    <a:pt x="78143" y="54404"/>
                  </a:lnTo>
                  <a:lnTo>
                    <a:pt x="78100" y="53763"/>
                  </a:lnTo>
                  <a:lnTo>
                    <a:pt x="77971" y="53121"/>
                  </a:lnTo>
                  <a:lnTo>
                    <a:pt x="77843" y="52522"/>
                  </a:lnTo>
                  <a:lnTo>
                    <a:pt x="77843" y="52479"/>
                  </a:lnTo>
                  <a:lnTo>
                    <a:pt x="77832" y="52479"/>
                  </a:lnTo>
                  <a:lnTo>
                    <a:pt x="77544" y="51367"/>
                  </a:lnTo>
                  <a:lnTo>
                    <a:pt x="77202" y="50255"/>
                  </a:lnTo>
                  <a:lnTo>
                    <a:pt x="76817" y="49143"/>
                  </a:lnTo>
                  <a:lnTo>
                    <a:pt x="76432" y="48074"/>
                  </a:lnTo>
                  <a:lnTo>
                    <a:pt x="75961" y="46877"/>
                  </a:lnTo>
                  <a:lnTo>
                    <a:pt x="75405" y="45679"/>
                  </a:lnTo>
                  <a:lnTo>
                    <a:pt x="74849" y="44524"/>
                  </a:lnTo>
                  <a:lnTo>
                    <a:pt x="74208" y="43412"/>
                  </a:lnTo>
                  <a:lnTo>
                    <a:pt x="73652" y="42557"/>
                  </a:lnTo>
                  <a:lnTo>
                    <a:pt x="73352" y="42172"/>
                  </a:lnTo>
                  <a:lnTo>
                    <a:pt x="73053" y="41787"/>
                  </a:lnTo>
                  <a:lnTo>
                    <a:pt x="72582" y="41274"/>
                  </a:lnTo>
                  <a:lnTo>
                    <a:pt x="72069" y="40803"/>
                  </a:lnTo>
                  <a:lnTo>
                    <a:pt x="71085" y="39905"/>
                  </a:lnTo>
                  <a:lnTo>
                    <a:pt x="70572" y="39349"/>
                  </a:lnTo>
                  <a:lnTo>
                    <a:pt x="70102" y="38793"/>
                  </a:lnTo>
                  <a:lnTo>
                    <a:pt x="69674" y="38194"/>
                  </a:lnTo>
                  <a:lnTo>
                    <a:pt x="69246" y="37553"/>
                  </a:lnTo>
                  <a:lnTo>
                    <a:pt x="69075" y="37168"/>
                  </a:lnTo>
                  <a:lnTo>
                    <a:pt x="68947" y="36783"/>
                  </a:lnTo>
                  <a:lnTo>
                    <a:pt x="68819" y="36398"/>
                  </a:lnTo>
                  <a:lnTo>
                    <a:pt x="68690" y="36013"/>
                  </a:lnTo>
                  <a:lnTo>
                    <a:pt x="68562" y="35200"/>
                  </a:lnTo>
                  <a:lnTo>
                    <a:pt x="68519" y="34388"/>
                  </a:lnTo>
                  <a:lnTo>
                    <a:pt x="68562" y="33618"/>
                  </a:lnTo>
                  <a:lnTo>
                    <a:pt x="68605" y="32891"/>
                  </a:lnTo>
                  <a:lnTo>
                    <a:pt x="68819" y="31394"/>
                  </a:lnTo>
                  <a:lnTo>
                    <a:pt x="68904" y="30624"/>
                  </a:lnTo>
                  <a:lnTo>
                    <a:pt x="68990" y="29854"/>
                  </a:lnTo>
                  <a:lnTo>
                    <a:pt x="69032" y="29127"/>
                  </a:lnTo>
                  <a:lnTo>
                    <a:pt x="69032" y="28357"/>
                  </a:lnTo>
                  <a:lnTo>
                    <a:pt x="68947" y="27715"/>
                  </a:lnTo>
                  <a:lnTo>
                    <a:pt x="68819" y="27074"/>
                  </a:lnTo>
                  <a:lnTo>
                    <a:pt x="68648" y="26432"/>
                  </a:lnTo>
                  <a:lnTo>
                    <a:pt x="68391" y="25876"/>
                  </a:lnTo>
                  <a:lnTo>
                    <a:pt x="68091" y="25320"/>
                  </a:lnTo>
                  <a:lnTo>
                    <a:pt x="67707" y="24807"/>
                  </a:lnTo>
                  <a:lnTo>
                    <a:pt x="67279" y="24294"/>
                  </a:lnTo>
                  <a:lnTo>
                    <a:pt x="66766" y="23866"/>
                  </a:lnTo>
                  <a:lnTo>
                    <a:pt x="66252" y="23438"/>
                  </a:lnTo>
                  <a:lnTo>
                    <a:pt x="65654" y="23053"/>
                  </a:lnTo>
                  <a:lnTo>
                    <a:pt x="65055" y="22711"/>
                  </a:lnTo>
                  <a:lnTo>
                    <a:pt x="64456" y="22412"/>
                  </a:lnTo>
                  <a:lnTo>
                    <a:pt x="63814" y="22155"/>
                  </a:lnTo>
                  <a:lnTo>
                    <a:pt x="63173" y="21941"/>
                  </a:lnTo>
                  <a:lnTo>
                    <a:pt x="61890" y="21514"/>
                  </a:lnTo>
                  <a:lnTo>
                    <a:pt x="60564" y="21086"/>
                  </a:lnTo>
                  <a:lnTo>
                    <a:pt x="59238" y="20701"/>
                  </a:lnTo>
                  <a:lnTo>
                    <a:pt x="57955" y="20231"/>
                  </a:lnTo>
                  <a:lnTo>
                    <a:pt x="57356" y="19931"/>
                  </a:lnTo>
                  <a:lnTo>
                    <a:pt x="56715" y="19632"/>
                  </a:lnTo>
                  <a:lnTo>
                    <a:pt x="56159" y="19332"/>
                  </a:lnTo>
                  <a:lnTo>
                    <a:pt x="55602" y="18948"/>
                  </a:lnTo>
                  <a:lnTo>
                    <a:pt x="55089" y="18520"/>
                  </a:lnTo>
                  <a:lnTo>
                    <a:pt x="54576" y="18049"/>
                  </a:lnTo>
                  <a:lnTo>
                    <a:pt x="54148" y="17579"/>
                  </a:lnTo>
                  <a:lnTo>
                    <a:pt x="53763" y="17023"/>
                  </a:lnTo>
                  <a:lnTo>
                    <a:pt x="53421" y="16467"/>
                  </a:lnTo>
                  <a:lnTo>
                    <a:pt x="53165" y="15868"/>
                  </a:lnTo>
                  <a:lnTo>
                    <a:pt x="53036" y="15398"/>
                  </a:lnTo>
                  <a:lnTo>
                    <a:pt x="52951" y="14970"/>
                  </a:lnTo>
                  <a:lnTo>
                    <a:pt x="52822" y="14072"/>
                  </a:lnTo>
                  <a:lnTo>
                    <a:pt x="52609" y="12874"/>
                  </a:lnTo>
                  <a:lnTo>
                    <a:pt x="52480" y="12233"/>
                  </a:lnTo>
                  <a:lnTo>
                    <a:pt x="52309" y="11634"/>
                  </a:lnTo>
                  <a:lnTo>
                    <a:pt x="52095" y="10949"/>
                  </a:lnTo>
                  <a:lnTo>
                    <a:pt x="51839" y="10222"/>
                  </a:lnTo>
                  <a:lnTo>
                    <a:pt x="51582" y="9538"/>
                  </a:lnTo>
                  <a:lnTo>
                    <a:pt x="51283" y="8854"/>
                  </a:lnTo>
                  <a:lnTo>
                    <a:pt x="50941" y="8169"/>
                  </a:lnTo>
                  <a:lnTo>
                    <a:pt x="50598" y="7485"/>
                  </a:lnTo>
                  <a:lnTo>
                    <a:pt x="50213" y="6843"/>
                  </a:lnTo>
                  <a:lnTo>
                    <a:pt x="49828" y="6202"/>
                  </a:lnTo>
                  <a:lnTo>
                    <a:pt x="49401" y="5560"/>
                  </a:lnTo>
                  <a:lnTo>
                    <a:pt x="48973" y="4919"/>
                  </a:lnTo>
                  <a:lnTo>
                    <a:pt x="48503" y="4320"/>
                  </a:lnTo>
                  <a:lnTo>
                    <a:pt x="47989" y="3764"/>
                  </a:lnTo>
                  <a:lnTo>
                    <a:pt x="47476" y="3208"/>
                  </a:lnTo>
                  <a:lnTo>
                    <a:pt x="46963" y="2695"/>
                  </a:lnTo>
                  <a:lnTo>
                    <a:pt x="46364" y="2182"/>
                  </a:lnTo>
                  <a:lnTo>
                    <a:pt x="45808" y="1711"/>
                  </a:lnTo>
                  <a:lnTo>
                    <a:pt x="45209" y="1326"/>
                  </a:lnTo>
                  <a:lnTo>
                    <a:pt x="44610" y="941"/>
                  </a:lnTo>
                  <a:lnTo>
                    <a:pt x="43969" y="599"/>
                  </a:lnTo>
                  <a:lnTo>
                    <a:pt x="43285" y="342"/>
                  </a:lnTo>
                  <a:lnTo>
                    <a:pt x="42600" y="171"/>
                  </a:lnTo>
                  <a:lnTo>
                    <a:pt x="41916" y="43"/>
                  </a:lnTo>
                  <a:lnTo>
                    <a:pt x="41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2386275" y="1654575"/>
              <a:ext cx="2188800" cy="1831650"/>
            </a:xfrm>
            <a:custGeom>
              <a:avLst/>
              <a:gdLst/>
              <a:ahLst/>
              <a:cxnLst/>
              <a:rect l="l" t="t" r="r" b="b"/>
              <a:pathLst>
                <a:path w="87552" h="73266" extrusionOk="0">
                  <a:moveTo>
                    <a:pt x="46534" y="86"/>
                  </a:moveTo>
                  <a:lnTo>
                    <a:pt x="46962" y="129"/>
                  </a:lnTo>
                  <a:lnTo>
                    <a:pt x="47390" y="171"/>
                  </a:lnTo>
                  <a:lnTo>
                    <a:pt x="47817" y="300"/>
                  </a:lnTo>
                  <a:lnTo>
                    <a:pt x="48630" y="514"/>
                  </a:lnTo>
                  <a:lnTo>
                    <a:pt x="49443" y="899"/>
                  </a:lnTo>
                  <a:lnTo>
                    <a:pt x="50213" y="1326"/>
                  </a:lnTo>
                  <a:lnTo>
                    <a:pt x="50983" y="1797"/>
                  </a:lnTo>
                  <a:lnTo>
                    <a:pt x="51710" y="2353"/>
                  </a:lnTo>
                  <a:lnTo>
                    <a:pt x="52394" y="2994"/>
                  </a:lnTo>
                  <a:lnTo>
                    <a:pt x="53036" y="3636"/>
                  </a:lnTo>
                  <a:lnTo>
                    <a:pt x="53677" y="4320"/>
                  </a:lnTo>
                  <a:lnTo>
                    <a:pt x="54233" y="5005"/>
                  </a:lnTo>
                  <a:lnTo>
                    <a:pt x="54789" y="5732"/>
                  </a:lnTo>
                  <a:lnTo>
                    <a:pt x="55302" y="6416"/>
                  </a:lnTo>
                  <a:lnTo>
                    <a:pt x="55773" y="7100"/>
                  </a:lnTo>
                  <a:lnTo>
                    <a:pt x="56201" y="7870"/>
                  </a:lnTo>
                  <a:lnTo>
                    <a:pt x="56628" y="8640"/>
                  </a:lnTo>
                  <a:lnTo>
                    <a:pt x="57056" y="9410"/>
                  </a:lnTo>
                  <a:lnTo>
                    <a:pt x="57441" y="10180"/>
                  </a:lnTo>
                  <a:lnTo>
                    <a:pt x="57783" y="10992"/>
                  </a:lnTo>
                  <a:lnTo>
                    <a:pt x="58082" y="11805"/>
                  </a:lnTo>
                  <a:lnTo>
                    <a:pt x="58339" y="12660"/>
                  </a:lnTo>
                  <a:lnTo>
                    <a:pt x="58596" y="13516"/>
                  </a:lnTo>
                  <a:lnTo>
                    <a:pt x="58767" y="14157"/>
                  </a:lnTo>
                  <a:lnTo>
                    <a:pt x="58895" y="14799"/>
                  </a:lnTo>
                  <a:lnTo>
                    <a:pt x="59109" y="16125"/>
                  </a:lnTo>
                  <a:lnTo>
                    <a:pt x="59237" y="17109"/>
                  </a:lnTo>
                  <a:lnTo>
                    <a:pt x="59366" y="17579"/>
                  </a:lnTo>
                  <a:lnTo>
                    <a:pt x="59537" y="18049"/>
                  </a:lnTo>
                  <a:lnTo>
                    <a:pt x="59793" y="18648"/>
                  </a:lnTo>
                  <a:lnTo>
                    <a:pt x="60135" y="19204"/>
                  </a:lnTo>
                  <a:lnTo>
                    <a:pt x="60563" y="19760"/>
                  </a:lnTo>
                  <a:lnTo>
                    <a:pt x="61034" y="20274"/>
                  </a:lnTo>
                  <a:lnTo>
                    <a:pt x="61504" y="20744"/>
                  </a:lnTo>
                  <a:lnTo>
                    <a:pt x="62017" y="21172"/>
                  </a:lnTo>
                  <a:lnTo>
                    <a:pt x="62573" y="21599"/>
                  </a:lnTo>
                  <a:lnTo>
                    <a:pt x="63129" y="21942"/>
                  </a:lnTo>
                  <a:lnTo>
                    <a:pt x="63814" y="22284"/>
                  </a:lnTo>
                  <a:lnTo>
                    <a:pt x="64541" y="22626"/>
                  </a:lnTo>
                  <a:lnTo>
                    <a:pt x="65268" y="22925"/>
                  </a:lnTo>
                  <a:lnTo>
                    <a:pt x="65995" y="23182"/>
                  </a:lnTo>
                  <a:lnTo>
                    <a:pt x="67492" y="23652"/>
                  </a:lnTo>
                  <a:lnTo>
                    <a:pt x="68989" y="24080"/>
                  </a:lnTo>
                  <a:lnTo>
                    <a:pt x="70443" y="24551"/>
                  </a:lnTo>
                  <a:lnTo>
                    <a:pt x="71170" y="24807"/>
                  </a:lnTo>
                  <a:lnTo>
                    <a:pt x="71855" y="25107"/>
                  </a:lnTo>
                  <a:lnTo>
                    <a:pt x="72582" y="25449"/>
                  </a:lnTo>
                  <a:lnTo>
                    <a:pt x="73223" y="25791"/>
                  </a:lnTo>
                  <a:lnTo>
                    <a:pt x="73908" y="26176"/>
                  </a:lnTo>
                  <a:lnTo>
                    <a:pt x="74506" y="26646"/>
                  </a:lnTo>
                  <a:lnTo>
                    <a:pt x="75062" y="27117"/>
                  </a:lnTo>
                  <a:lnTo>
                    <a:pt x="75618" y="27673"/>
                  </a:lnTo>
                  <a:lnTo>
                    <a:pt x="76089" y="28272"/>
                  </a:lnTo>
                  <a:lnTo>
                    <a:pt x="76474" y="28913"/>
                  </a:lnTo>
                  <a:lnTo>
                    <a:pt x="76645" y="29298"/>
                  </a:lnTo>
                  <a:lnTo>
                    <a:pt x="76816" y="29726"/>
                  </a:lnTo>
                  <a:lnTo>
                    <a:pt x="76944" y="30153"/>
                  </a:lnTo>
                  <a:lnTo>
                    <a:pt x="77030" y="30581"/>
                  </a:lnTo>
                  <a:lnTo>
                    <a:pt x="77158" y="31479"/>
                  </a:lnTo>
                  <a:lnTo>
                    <a:pt x="77201" y="32335"/>
                  </a:lnTo>
                  <a:lnTo>
                    <a:pt x="77201" y="33190"/>
                  </a:lnTo>
                  <a:lnTo>
                    <a:pt x="77115" y="34046"/>
                  </a:lnTo>
                  <a:lnTo>
                    <a:pt x="76901" y="35714"/>
                  </a:lnTo>
                  <a:lnTo>
                    <a:pt x="76773" y="36569"/>
                  </a:lnTo>
                  <a:lnTo>
                    <a:pt x="76688" y="37424"/>
                  </a:lnTo>
                  <a:lnTo>
                    <a:pt x="76645" y="38280"/>
                  </a:lnTo>
                  <a:lnTo>
                    <a:pt x="76688" y="39135"/>
                  </a:lnTo>
                  <a:lnTo>
                    <a:pt x="76773" y="39905"/>
                  </a:lnTo>
                  <a:lnTo>
                    <a:pt x="76901" y="40675"/>
                  </a:lnTo>
                  <a:lnTo>
                    <a:pt x="77158" y="41402"/>
                  </a:lnTo>
                  <a:lnTo>
                    <a:pt x="77500" y="42129"/>
                  </a:lnTo>
                  <a:lnTo>
                    <a:pt x="77885" y="42771"/>
                  </a:lnTo>
                  <a:lnTo>
                    <a:pt x="78313" y="43369"/>
                  </a:lnTo>
                  <a:lnTo>
                    <a:pt x="78783" y="43926"/>
                  </a:lnTo>
                  <a:lnTo>
                    <a:pt x="79297" y="44482"/>
                  </a:lnTo>
                  <a:lnTo>
                    <a:pt x="79853" y="45038"/>
                  </a:lnTo>
                  <a:lnTo>
                    <a:pt x="80409" y="45594"/>
                  </a:lnTo>
                  <a:lnTo>
                    <a:pt x="81563" y="46706"/>
                  </a:lnTo>
                  <a:lnTo>
                    <a:pt x="81991" y="47176"/>
                  </a:lnTo>
                  <a:lnTo>
                    <a:pt x="82376" y="47689"/>
                  </a:lnTo>
                  <a:lnTo>
                    <a:pt x="82718" y="48203"/>
                  </a:lnTo>
                  <a:lnTo>
                    <a:pt x="83060" y="48716"/>
                  </a:lnTo>
                  <a:lnTo>
                    <a:pt x="83788" y="49999"/>
                  </a:lnTo>
                  <a:lnTo>
                    <a:pt x="84429" y="51325"/>
                  </a:lnTo>
                  <a:lnTo>
                    <a:pt x="85028" y="52693"/>
                  </a:lnTo>
                  <a:lnTo>
                    <a:pt x="85584" y="54062"/>
                  </a:lnTo>
                  <a:lnTo>
                    <a:pt x="86012" y="55260"/>
                  </a:lnTo>
                  <a:lnTo>
                    <a:pt x="86397" y="56457"/>
                  </a:lnTo>
                  <a:lnTo>
                    <a:pt x="86781" y="57655"/>
                  </a:lnTo>
                  <a:lnTo>
                    <a:pt x="87124" y="58852"/>
                  </a:lnTo>
                  <a:lnTo>
                    <a:pt x="87124" y="58895"/>
                  </a:lnTo>
                  <a:lnTo>
                    <a:pt x="87130" y="58895"/>
                  </a:lnTo>
                  <a:lnTo>
                    <a:pt x="87252" y="59665"/>
                  </a:lnTo>
                  <a:lnTo>
                    <a:pt x="87380" y="60435"/>
                  </a:lnTo>
                  <a:lnTo>
                    <a:pt x="87423" y="61247"/>
                  </a:lnTo>
                  <a:lnTo>
                    <a:pt x="87423" y="62060"/>
                  </a:lnTo>
                  <a:lnTo>
                    <a:pt x="87337" y="62873"/>
                  </a:lnTo>
                  <a:lnTo>
                    <a:pt x="87209" y="63643"/>
                  </a:lnTo>
                  <a:lnTo>
                    <a:pt x="87038" y="64413"/>
                  </a:lnTo>
                  <a:lnTo>
                    <a:pt x="86781" y="65182"/>
                  </a:lnTo>
                  <a:lnTo>
                    <a:pt x="86439" y="65995"/>
                  </a:lnTo>
                  <a:lnTo>
                    <a:pt x="86054" y="66722"/>
                  </a:lnTo>
                  <a:lnTo>
                    <a:pt x="85541" y="67364"/>
                  </a:lnTo>
                  <a:lnTo>
                    <a:pt x="85028" y="68005"/>
                  </a:lnTo>
                  <a:lnTo>
                    <a:pt x="84429" y="68561"/>
                  </a:lnTo>
                  <a:lnTo>
                    <a:pt x="83788" y="69074"/>
                  </a:lnTo>
                  <a:lnTo>
                    <a:pt x="83060" y="69545"/>
                  </a:lnTo>
                  <a:lnTo>
                    <a:pt x="82333" y="69930"/>
                  </a:lnTo>
                  <a:lnTo>
                    <a:pt x="81478" y="70315"/>
                  </a:lnTo>
                  <a:lnTo>
                    <a:pt x="80623" y="70657"/>
                  </a:lnTo>
                  <a:lnTo>
                    <a:pt x="79724" y="70956"/>
                  </a:lnTo>
                  <a:lnTo>
                    <a:pt x="78826" y="71213"/>
                  </a:lnTo>
                  <a:lnTo>
                    <a:pt x="77030" y="71683"/>
                  </a:lnTo>
                  <a:lnTo>
                    <a:pt x="75191" y="72068"/>
                  </a:lnTo>
                  <a:lnTo>
                    <a:pt x="73266" y="72453"/>
                  </a:lnTo>
                  <a:lnTo>
                    <a:pt x="71299" y="72710"/>
                  </a:lnTo>
                  <a:lnTo>
                    <a:pt x="69331" y="72924"/>
                  </a:lnTo>
                  <a:lnTo>
                    <a:pt x="67321" y="73052"/>
                  </a:lnTo>
                  <a:lnTo>
                    <a:pt x="65396" y="73095"/>
                  </a:lnTo>
                  <a:lnTo>
                    <a:pt x="63472" y="73095"/>
                  </a:lnTo>
                  <a:lnTo>
                    <a:pt x="61547" y="73052"/>
                  </a:lnTo>
                  <a:lnTo>
                    <a:pt x="59622" y="72924"/>
                  </a:lnTo>
                  <a:lnTo>
                    <a:pt x="57697" y="72710"/>
                  </a:lnTo>
                  <a:lnTo>
                    <a:pt x="55816" y="72453"/>
                  </a:lnTo>
                  <a:lnTo>
                    <a:pt x="53891" y="72154"/>
                  </a:lnTo>
                  <a:lnTo>
                    <a:pt x="52009" y="71769"/>
                  </a:lnTo>
                  <a:lnTo>
                    <a:pt x="50255" y="71384"/>
                  </a:lnTo>
                  <a:lnTo>
                    <a:pt x="48545" y="70956"/>
                  </a:lnTo>
                  <a:lnTo>
                    <a:pt x="46834" y="70443"/>
                  </a:lnTo>
                  <a:lnTo>
                    <a:pt x="45166" y="69844"/>
                  </a:lnTo>
                  <a:lnTo>
                    <a:pt x="44353" y="69502"/>
                  </a:lnTo>
                  <a:lnTo>
                    <a:pt x="43540" y="69160"/>
                  </a:lnTo>
                  <a:lnTo>
                    <a:pt x="42728" y="68775"/>
                  </a:lnTo>
                  <a:lnTo>
                    <a:pt x="41958" y="68390"/>
                  </a:lnTo>
                  <a:lnTo>
                    <a:pt x="41188" y="67920"/>
                  </a:lnTo>
                  <a:lnTo>
                    <a:pt x="40418" y="67449"/>
                  </a:lnTo>
                  <a:lnTo>
                    <a:pt x="39691" y="66979"/>
                  </a:lnTo>
                  <a:lnTo>
                    <a:pt x="38964" y="66423"/>
                  </a:lnTo>
                  <a:lnTo>
                    <a:pt x="37724" y="65396"/>
                  </a:lnTo>
                  <a:lnTo>
                    <a:pt x="36483" y="64327"/>
                  </a:lnTo>
                  <a:lnTo>
                    <a:pt x="35286" y="63215"/>
                  </a:lnTo>
                  <a:lnTo>
                    <a:pt x="34174" y="62017"/>
                  </a:lnTo>
                  <a:lnTo>
                    <a:pt x="33660" y="61419"/>
                  </a:lnTo>
                  <a:lnTo>
                    <a:pt x="33190" y="60777"/>
                  </a:lnTo>
                  <a:lnTo>
                    <a:pt x="32719" y="60135"/>
                  </a:lnTo>
                  <a:lnTo>
                    <a:pt x="32335" y="59451"/>
                  </a:lnTo>
                  <a:lnTo>
                    <a:pt x="31992" y="58767"/>
                  </a:lnTo>
                  <a:lnTo>
                    <a:pt x="31736" y="57997"/>
                  </a:lnTo>
                  <a:lnTo>
                    <a:pt x="31522" y="57270"/>
                  </a:lnTo>
                  <a:lnTo>
                    <a:pt x="31394" y="56457"/>
                  </a:lnTo>
                  <a:lnTo>
                    <a:pt x="31394" y="56072"/>
                  </a:lnTo>
                  <a:lnTo>
                    <a:pt x="31394" y="55730"/>
                  </a:lnTo>
                  <a:lnTo>
                    <a:pt x="31436" y="54960"/>
                  </a:lnTo>
                  <a:lnTo>
                    <a:pt x="31565" y="54233"/>
                  </a:lnTo>
                  <a:lnTo>
                    <a:pt x="31607" y="53463"/>
                  </a:lnTo>
                  <a:lnTo>
                    <a:pt x="31607" y="52907"/>
                  </a:lnTo>
                  <a:lnTo>
                    <a:pt x="31565" y="52351"/>
                  </a:lnTo>
                  <a:lnTo>
                    <a:pt x="31565" y="51795"/>
                  </a:lnTo>
                  <a:lnTo>
                    <a:pt x="31607" y="51196"/>
                  </a:lnTo>
                  <a:lnTo>
                    <a:pt x="31736" y="50427"/>
                  </a:lnTo>
                  <a:lnTo>
                    <a:pt x="31864" y="49657"/>
                  </a:lnTo>
                  <a:lnTo>
                    <a:pt x="31992" y="48930"/>
                  </a:lnTo>
                  <a:lnTo>
                    <a:pt x="32035" y="48502"/>
                  </a:lnTo>
                  <a:lnTo>
                    <a:pt x="32035" y="48117"/>
                  </a:lnTo>
                  <a:lnTo>
                    <a:pt x="31992" y="47475"/>
                  </a:lnTo>
                  <a:lnTo>
                    <a:pt x="31864" y="46791"/>
                  </a:lnTo>
                  <a:lnTo>
                    <a:pt x="31736" y="46150"/>
                  </a:lnTo>
                  <a:lnTo>
                    <a:pt x="31522" y="45508"/>
                  </a:lnTo>
                  <a:lnTo>
                    <a:pt x="31265" y="44866"/>
                  </a:lnTo>
                  <a:lnTo>
                    <a:pt x="30923" y="44268"/>
                  </a:lnTo>
                  <a:lnTo>
                    <a:pt x="30581" y="43712"/>
                  </a:lnTo>
                  <a:lnTo>
                    <a:pt x="30196" y="43113"/>
                  </a:lnTo>
                  <a:lnTo>
                    <a:pt x="29768" y="42600"/>
                  </a:lnTo>
                  <a:lnTo>
                    <a:pt x="29298" y="42086"/>
                  </a:lnTo>
                  <a:lnTo>
                    <a:pt x="28785" y="41616"/>
                  </a:lnTo>
                  <a:lnTo>
                    <a:pt x="28271" y="41188"/>
                  </a:lnTo>
                  <a:lnTo>
                    <a:pt x="27630" y="40761"/>
                  </a:lnTo>
                  <a:lnTo>
                    <a:pt x="26988" y="40333"/>
                  </a:lnTo>
                  <a:lnTo>
                    <a:pt x="26304" y="39991"/>
                  </a:lnTo>
                  <a:lnTo>
                    <a:pt x="25620" y="39691"/>
                  </a:lnTo>
                  <a:lnTo>
                    <a:pt x="24892" y="39435"/>
                  </a:lnTo>
                  <a:lnTo>
                    <a:pt x="24165" y="39178"/>
                  </a:lnTo>
                  <a:lnTo>
                    <a:pt x="23438" y="39007"/>
                  </a:lnTo>
                  <a:lnTo>
                    <a:pt x="22668" y="38879"/>
                  </a:lnTo>
                  <a:lnTo>
                    <a:pt x="21727" y="38708"/>
                  </a:lnTo>
                  <a:lnTo>
                    <a:pt x="20787" y="38622"/>
                  </a:lnTo>
                  <a:lnTo>
                    <a:pt x="18905" y="38494"/>
                  </a:lnTo>
                  <a:lnTo>
                    <a:pt x="15141" y="38365"/>
                  </a:lnTo>
                  <a:lnTo>
                    <a:pt x="13729" y="38280"/>
                  </a:lnTo>
                  <a:lnTo>
                    <a:pt x="12361" y="38109"/>
                  </a:lnTo>
                  <a:lnTo>
                    <a:pt x="10992" y="37895"/>
                  </a:lnTo>
                  <a:lnTo>
                    <a:pt x="10308" y="37724"/>
                  </a:lnTo>
                  <a:lnTo>
                    <a:pt x="9623" y="37553"/>
                  </a:lnTo>
                  <a:lnTo>
                    <a:pt x="8426" y="37125"/>
                  </a:lnTo>
                  <a:lnTo>
                    <a:pt x="7228" y="36655"/>
                  </a:lnTo>
                  <a:lnTo>
                    <a:pt x="6629" y="36398"/>
                  </a:lnTo>
                  <a:lnTo>
                    <a:pt x="6031" y="36099"/>
                  </a:lnTo>
                  <a:lnTo>
                    <a:pt x="5475" y="35756"/>
                  </a:lnTo>
                  <a:lnTo>
                    <a:pt x="4919" y="35414"/>
                  </a:lnTo>
                  <a:lnTo>
                    <a:pt x="4405" y="35072"/>
                  </a:lnTo>
                  <a:lnTo>
                    <a:pt x="3892" y="34687"/>
                  </a:lnTo>
                  <a:lnTo>
                    <a:pt x="3379" y="34259"/>
                  </a:lnTo>
                  <a:lnTo>
                    <a:pt x="2908" y="33789"/>
                  </a:lnTo>
                  <a:lnTo>
                    <a:pt x="2481" y="33318"/>
                  </a:lnTo>
                  <a:lnTo>
                    <a:pt x="2053" y="32848"/>
                  </a:lnTo>
                  <a:lnTo>
                    <a:pt x="1668" y="32335"/>
                  </a:lnTo>
                  <a:lnTo>
                    <a:pt x="1326" y="31779"/>
                  </a:lnTo>
                  <a:lnTo>
                    <a:pt x="1027" y="31180"/>
                  </a:lnTo>
                  <a:lnTo>
                    <a:pt x="770" y="30538"/>
                  </a:lnTo>
                  <a:lnTo>
                    <a:pt x="556" y="29897"/>
                  </a:lnTo>
                  <a:lnTo>
                    <a:pt x="342" y="29255"/>
                  </a:lnTo>
                  <a:lnTo>
                    <a:pt x="257" y="28614"/>
                  </a:lnTo>
                  <a:lnTo>
                    <a:pt x="171" y="27929"/>
                  </a:lnTo>
                  <a:lnTo>
                    <a:pt x="128" y="27245"/>
                  </a:lnTo>
                  <a:lnTo>
                    <a:pt x="171" y="26604"/>
                  </a:lnTo>
                  <a:lnTo>
                    <a:pt x="257" y="25663"/>
                  </a:lnTo>
                  <a:lnTo>
                    <a:pt x="428" y="24722"/>
                  </a:lnTo>
                  <a:lnTo>
                    <a:pt x="684" y="23823"/>
                  </a:lnTo>
                  <a:lnTo>
                    <a:pt x="984" y="22968"/>
                  </a:lnTo>
                  <a:lnTo>
                    <a:pt x="1369" y="22113"/>
                  </a:lnTo>
                  <a:lnTo>
                    <a:pt x="1754" y="21257"/>
                  </a:lnTo>
                  <a:lnTo>
                    <a:pt x="2224" y="20445"/>
                  </a:lnTo>
                  <a:lnTo>
                    <a:pt x="2695" y="19632"/>
                  </a:lnTo>
                  <a:lnTo>
                    <a:pt x="3636" y="18221"/>
                  </a:lnTo>
                  <a:lnTo>
                    <a:pt x="4662" y="16895"/>
                  </a:lnTo>
                  <a:lnTo>
                    <a:pt x="6758" y="14200"/>
                  </a:lnTo>
                  <a:lnTo>
                    <a:pt x="7741" y="12831"/>
                  </a:lnTo>
                  <a:lnTo>
                    <a:pt x="8212" y="12104"/>
                  </a:lnTo>
                  <a:lnTo>
                    <a:pt x="8682" y="11420"/>
                  </a:lnTo>
                  <a:lnTo>
                    <a:pt x="9110" y="10650"/>
                  </a:lnTo>
                  <a:lnTo>
                    <a:pt x="9495" y="9923"/>
                  </a:lnTo>
                  <a:lnTo>
                    <a:pt x="9837" y="9153"/>
                  </a:lnTo>
                  <a:lnTo>
                    <a:pt x="10179" y="8341"/>
                  </a:lnTo>
                  <a:lnTo>
                    <a:pt x="10436" y="7571"/>
                  </a:lnTo>
                  <a:lnTo>
                    <a:pt x="10693" y="6758"/>
                  </a:lnTo>
                  <a:lnTo>
                    <a:pt x="10949" y="5945"/>
                  </a:lnTo>
                  <a:lnTo>
                    <a:pt x="11249" y="5176"/>
                  </a:lnTo>
                  <a:lnTo>
                    <a:pt x="11591" y="4406"/>
                  </a:lnTo>
                  <a:lnTo>
                    <a:pt x="11805" y="4064"/>
                  </a:lnTo>
                  <a:lnTo>
                    <a:pt x="12019" y="3721"/>
                  </a:lnTo>
                  <a:lnTo>
                    <a:pt x="12275" y="3379"/>
                  </a:lnTo>
                  <a:lnTo>
                    <a:pt x="12532" y="3080"/>
                  </a:lnTo>
                  <a:lnTo>
                    <a:pt x="12874" y="2780"/>
                  </a:lnTo>
                  <a:lnTo>
                    <a:pt x="13216" y="2567"/>
                  </a:lnTo>
                  <a:lnTo>
                    <a:pt x="13601" y="2310"/>
                  </a:lnTo>
                  <a:lnTo>
                    <a:pt x="13986" y="2139"/>
                  </a:lnTo>
                  <a:lnTo>
                    <a:pt x="14414" y="1968"/>
                  </a:lnTo>
                  <a:lnTo>
                    <a:pt x="14841" y="1839"/>
                  </a:lnTo>
                  <a:lnTo>
                    <a:pt x="15269" y="1754"/>
                  </a:lnTo>
                  <a:lnTo>
                    <a:pt x="15697" y="1668"/>
                  </a:lnTo>
                  <a:lnTo>
                    <a:pt x="16595" y="1583"/>
                  </a:lnTo>
                  <a:lnTo>
                    <a:pt x="17536" y="1583"/>
                  </a:lnTo>
                  <a:lnTo>
                    <a:pt x="18434" y="1668"/>
                  </a:lnTo>
                  <a:lnTo>
                    <a:pt x="19332" y="1797"/>
                  </a:lnTo>
                  <a:lnTo>
                    <a:pt x="20188" y="1968"/>
                  </a:lnTo>
                  <a:lnTo>
                    <a:pt x="21000" y="2139"/>
                  </a:lnTo>
                  <a:lnTo>
                    <a:pt x="21856" y="2396"/>
                  </a:lnTo>
                  <a:lnTo>
                    <a:pt x="23524" y="2909"/>
                  </a:lnTo>
                  <a:lnTo>
                    <a:pt x="25149" y="3508"/>
                  </a:lnTo>
                  <a:lnTo>
                    <a:pt x="26774" y="4064"/>
                  </a:lnTo>
                  <a:lnTo>
                    <a:pt x="28442" y="4620"/>
                  </a:lnTo>
                  <a:lnTo>
                    <a:pt x="29255" y="4876"/>
                  </a:lnTo>
                  <a:lnTo>
                    <a:pt x="30068" y="5133"/>
                  </a:lnTo>
                  <a:lnTo>
                    <a:pt x="30923" y="5304"/>
                  </a:lnTo>
                  <a:lnTo>
                    <a:pt x="31779" y="5475"/>
                  </a:lnTo>
                  <a:lnTo>
                    <a:pt x="32634" y="5561"/>
                  </a:lnTo>
                  <a:lnTo>
                    <a:pt x="33532" y="5646"/>
                  </a:lnTo>
                  <a:lnTo>
                    <a:pt x="34986" y="5646"/>
                  </a:lnTo>
                  <a:lnTo>
                    <a:pt x="35713" y="5561"/>
                  </a:lnTo>
                  <a:lnTo>
                    <a:pt x="36441" y="5475"/>
                  </a:lnTo>
                  <a:lnTo>
                    <a:pt x="37125" y="5304"/>
                  </a:lnTo>
                  <a:lnTo>
                    <a:pt x="37809" y="5090"/>
                  </a:lnTo>
                  <a:lnTo>
                    <a:pt x="38494" y="4833"/>
                  </a:lnTo>
                  <a:lnTo>
                    <a:pt x="39135" y="4491"/>
                  </a:lnTo>
                  <a:lnTo>
                    <a:pt x="39520" y="4277"/>
                  </a:lnTo>
                  <a:lnTo>
                    <a:pt x="39819" y="4021"/>
                  </a:lnTo>
                  <a:lnTo>
                    <a:pt x="40461" y="3465"/>
                  </a:lnTo>
                  <a:lnTo>
                    <a:pt x="41060" y="2909"/>
                  </a:lnTo>
                  <a:lnTo>
                    <a:pt x="41616" y="2310"/>
                  </a:lnTo>
                  <a:lnTo>
                    <a:pt x="42215" y="1711"/>
                  </a:lnTo>
                  <a:lnTo>
                    <a:pt x="42856" y="1198"/>
                  </a:lnTo>
                  <a:lnTo>
                    <a:pt x="43198" y="941"/>
                  </a:lnTo>
                  <a:lnTo>
                    <a:pt x="43540" y="727"/>
                  </a:lnTo>
                  <a:lnTo>
                    <a:pt x="43925" y="556"/>
                  </a:lnTo>
                  <a:lnTo>
                    <a:pt x="44310" y="428"/>
                  </a:lnTo>
                  <a:lnTo>
                    <a:pt x="44738" y="300"/>
                  </a:lnTo>
                  <a:lnTo>
                    <a:pt x="45208" y="171"/>
                  </a:lnTo>
                  <a:lnTo>
                    <a:pt x="45636" y="129"/>
                  </a:lnTo>
                  <a:lnTo>
                    <a:pt x="46107" y="86"/>
                  </a:lnTo>
                  <a:close/>
                  <a:moveTo>
                    <a:pt x="46064" y="0"/>
                  </a:moveTo>
                  <a:lnTo>
                    <a:pt x="45294" y="43"/>
                  </a:lnTo>
                  <a:lnTo>
                    <a:pt x="44909" y="129"/>
                  </a:lnTo>
                  <a:lnTo>
                    <a:pt x="44524" y="214"/>
                  </a:lnTo>
                  <a:lnTo>
                    <a:pt x="44139" y="343"/>
                  </a:lnTo>
                  <a:lnTo>
                    <a:pt x="43754" y="514"/>
                  </a:lnTo>
                  <a:lnTo>
                    <a:pt x="43369" y="685"/>
                  </a:lnTo>
                  <a:lnTo>
                    <a:pt x="43027" y="899"/>
                  </a:lnTo>
                  <a:lnTo>
                    <a:pt x="42685" y="1155"/>
                  </a:lnTo>
                  <a:lnTo>
                    <a:pt x="42386" y="1412"/>
                  </a:lnTo>
                  <a:lnTo>
                    <a:pt x="41787" y="1968"/>
                  </a:lnTo>
                  <a:lnTo>
                    <a:pt x="41231" y="2567"/>
                  </a:lnTo>
                  <a:lnTo>
                    <a:pt x="40632" y="3165"/>
                  </a:lnTo>
                  <a:lnTo>
                    <a:pt x="40033" y="3679"/>
                  </a:lnTo>
                  <a:lnTo>
                    <a:pt x="39349" y="4192"/>
                  </a:lnTo>
                  <a:lnTo>
                    <a:pt x="39007" y="4406"/>
                  </a:lnTo>
                  <a:lnTo>
                    <a:pt x="38622" y="4620"/>
                  </a:lnTo>
                  <a:lnTo>
                    <a:pt x="37852" y="4962"/>
                  </a:lnTo>
                  <a:lnTo>
                    <a:pt x="37039" y="5218"/>
                  </a:lnTo>
                  <a:lnTo>
                    <a:pt x="36227" y="5389"/>
                  </a:lnTo>
                  <a:lnTo>
                    <a:pt x="35371" y="5518"/>
                  </a:lnTo>
                  <a:lnTo>
                    <a:pt x="34516" y="5561"/>
                  </a:lnTo>
                  <a:lnTo>
                    <a:pt x="33703" y="5561"/>
                  </a:lnTo>
                  <a:lnTo>
                    <a:pt x="32848" y="5475"/>
                  </a:lnTo>
                  <a:lnTo>
                    <a:pt x="31992" y="5389"/>
                  </a:lnTo>
                  <a:lnTo>
                    <a:pt x="31137" y="5218"/>
                  </a:lnTo>
                  <a:lnTo>
                    <a:pt x="30282" y="5047"/>
                  </a:lnTo>
                  <a:lnTo>
                    <a:pt x="29469" y="4833"/>
                  </a:lnTo>
                  <a:lnTo>
                    <a:pt x="28614" y="4577"/>
                  </a:lnTo>
                  <a:lnTo>
                    <a:pt x="26988" y="4021"/>
                  </a:lnTo>
                  <a:lnTo>
                    <a:pt x="25448" y="3465"/>
                  </a:lnTo>
                  <a:lnTo>
                    <a:pt x="23652" y="2823"/>
                  </a:lnTo>
                  <a:lnTo>
                    <a:pt x="22797" y="2524"/>
                  </a:lnTo>
                  <a:lnTo>
                    <a:pt x="21899" y="2267"/>
                  </a:lnTo>
                  <a:lnTo>
                    <a:pt x="20958" y="2011"/>
                  </a:lnTo>
                  <a:lnTo>
                    <a:pt x="20059" y="1797"/>
                  </a:lnTo>
                  <a:lnTo>
                    <a:pt x="19161" y="1626"/>
                  </a:lnTo>
                  <a:lnTo>
                    <a:pt x="18220" y="1540"/>
                  </a:lnTo>
                  <a:lnTo>
                    <a:pt x="17450" y="1497"/>
                  </a:lnTo>
                  <a:lnTo>
                    <a:pt x="16638" y="1497"/>
                  </a:lnTo>
                  <a:lnTo>
                    <a:pt x="15825" y="1540"/>
                  </a:lnTo>
                  <a:lnTo>
                    <a:pt x="15055" y="1668"/>
                  </a:lnTo>
                  <a:lnTo>
                    <a:pt x="14285" y="1882"/>
                  </a:lnTo>
                  <a:lnTo>
                    <a:pt x="13943" y="2011"/>
                  </a:lnTo>
                  <a:lnTo>
                    <a:pt x="13601" y="2182"/>
                  </a:lnTo>
                  <a:lnTo>
                    <a:pt x="13259" y="2396"/>
                  </a:lnTo>
                  <a:lnTo>
                    <a:pt x="12917" y="2609"/>
                  </a:lnTo>
                  <a:lnTo>
                    <a:pt x="12617" y="2866"/>
                  </a:lnTo>
                  <a:lnTo>
                    <a:pt x="12318" y="3123"/>
                  </a:lnTo>
                  <a:lnTo>
                    <a:pt x="12061" y="3422"/>
                  </a:lnTo>
                  <a:lnTo>
                    <a:pt x="11805" y="3721"/>
                  </a:lnTo>
                  <a:lnTo>
                    <a:pt x="11420" y="4406"/>
                  </a:lnTo>
                  <a:lnTo>
                    <a:pt x="11078" y="5133"/>
                  </a:lnTo>
                  <a:lnTo>
                    <a:pt x="10821" y="5860"/>
                  </a:lnTo>
                  <a:lnTo>
                    <a:pt x="10350" y="7400"/>
                  </a:lnTo>
                  <a:lnTo>
                    <a:pt x="10094" y="8127"/>
                  </a:lnTo>
                  <a:lnTo>
                    <a:pt x="9837" y="8854"/>
                  </a:lnTo>
                  <a:lnTo>
                    <a:pt x="9452" y="9666"/>
                  </a:lnTo>
                  <a:lnTo>
                    <a:pt x="9067" y="10436"/>
                  </a:lnTo>
                  <a:lnTo>
                    <a:pt x="8640" y="11206"/>
                  </a:lnTo>
                  <a:lnTo>
                    <a:pt x="8169" y="11976"/>
                  </a:lnTo>
                  <a:lnTo>
                    <a:pt x="7143" y="13430"/>
                  </a:lnTo>
                  <a:lnTo>
                    <a:pt x="6073" y="14842"/>
                  </a:lnTo>
                  <a:lnTo>
                    <a:pt x="5004" y="16210"/>
                  </a:lnTo>
                  <a:lnTo>
                    <a:pt x="3935" y="17622"/>
                  </a:lnTo>
                  <a:lnTo>
                    <a:pt x="2908" y="19076"/>
                  </a:lnTo>
                  <a:lnTo>
                    <a:pt x="2438" y="19846"/>
                  </a:lnTo>
                  <a:lnTo>
                    <a:pt x="2010" y="20573"/>
                  </a:lnTo>
                  <a:lnTo>
                    <a:pt x="1583" y="21343"/>
                  </a:lnTo>
                  <a:lnTo>
                    <a:pt x="1198" y="22155"/>
                  </a:lnTo>
                  <a:lnTo>
                    <a:pt x="855" y="22968"/>
                  </a:lnTo>
                  <a:lnTo>
                    <a:pt x="556" y="23781"/>
                  </a:lnTo>
                  <a:lnTo>
                    <a:pt x="342" y="24593"/>
                  </a:lnTo>
                  <a:lnTo>
                    <a:pt x="128" y="25449"/>
                  </a:lnTo>
                  <a:lnTo>
                    <a:pt x="43" y="26347"/>
                  </a:lnTo>
                  <a:lnTo>
                    <a:pt x="0" y="27245"/>
                  </a:lnTo>
                  <a:lnTo>
                    <a:pt x="43" y="27887"/>
                  </a:lnTo>
                  <a:lnTo>
                    <a:pt x="86" y="28528"/>
                  </a:lnTo>
                  <a:lnTo>
                    <a:pt x="214" y="29127"/>
                  </a:lnTo>
                  <a:lnTo>
                    <a:pt x="342" y="29726"/>
                  </a:lnTo>
                  <a:lnTo>
                    <a:pt x="556" y="30325"/>
                  </a:lnTo>
                  <a:lnTo>
                    <a:pt x="770" y="30881"/>
                  </a:lnTo>
                  <a:lnTo>
                    <a:pt x="1027" y="31437"/>
                  </a:lnTo>
                  <a:lnTo>
                    <a:pt x="1326" y="31950"/>
                  </a:lnTo>
                  <a:lnTo>
                    <a:pt x="1668" y="32463"/>
                  </a:lnTo>
                  <a:lnTo>
                    <a:pt x="2053" y="32976"/>
                  </a:lnTo>
                  <a:lnTo>
                    <a:pt x="2438" y="33447"/>
                  </a:lnTo>
                  <a:lnTo>
                    <a:pt x="2866" y="33874"/>
                  </a:lnTo>
                  <a:lnTo>
                    <a:pt x="3293" y="34345"/>
                  </a:lnTo>
                  <a:lnTo>
                    <a:pt x="3764" y="34730"/>
                  </a:lnTo>
                  <a:lnTo>
                    <a:pt x="4277" y="35115"/>
                  </a:lnTo>
                  <a:lnTo>
                    <a:pt x="4790" y="35500"/>
                  </a:lnTo>
                  <a:lnTo>
                    <a:pt x="5346" y="35842"/>
                  </a:lnTo>
                  <a:lnTo>
                    <a:pt x="5945" y="36184"/>
                  </a:lnTo>
                  <a:lnTo>
                    <a:pt x="6501" y="36483"/>
                  </a:lnTo>
                  <a:lnTo>
                    <a:pt x="7100" y="36740"/>
                  </a:lnTo>
                  <a:lnTo>
                    <a:pt x="8340" y="37253"/>
                  </a:lnTo>
                  <a:lnTo>
                    <a:pt x="9581" y="37638"/>
                  </a:lnTo>
                  <a:lnTo>
                    <a:pt x="10864" y="37980"/>
                  </a:lnTo>
                  <a:lnTo>
                    <a:pt x="12190" y="38194"/>
                  </a:lnTo>
                  <a:lnTo>
                    <a:pt x="13473" y="38365"/>
                  </a:lnTo>
                  <a:lnTo>
                    <a:pt x="14799" y="38494"/>
                  </a:lnTo>
                  <a:lnTo>
                    <a:pt x="18477" y="38622"/>
                  </a:lnTo>
                  <a:lnTo>
                    <a:pt x="20316" y="38708"/>
                  </a:lnTo>
                  <a:lnTo>
                    <a:pt x="21214" y="38793"/>
                  </a:lnTo>
                  <a:lnTo>
                    <a:pt x="22112" y="38921"/>
                  </a:lnTo>
                  <a:lnTo>
                    <a:pt x="23011" y="39092"/>
                  </a:lnTo>
                  <a:lnTo>
                    <a:pt x="23909" y="39264"/>
                  </a:lnTo>
                  <a:lnTo>
                    <a:pt x="24764" y="39520"/>
                  </a:lnTo>
                  <a:lnTo>
                    <a:pt x="25620" y="39862"/>
                  </a:lnTo>
                  <a:lnTo>
                    <a:pt x="26432" y="40204"/>
                  </a:lnTo>
                  <a:lnTo>
                    <a:pt x="27245" y="40632"/>
                  </a:lnTo>
                  <a:lnTo>
                    <a:pt x="28015" y="41188"/>
                  </a:lnTo>
                  <a:lnTo>
                    <a:pt x="28742" y="41787"/>
                  </a:lnTo>
                  <a:lnTo>
                    <a:pt x="29298" y="42300"/>
                  </a:lnTo>
                  <a:lnTo>
                    <a:pt x="29811" y="42856"/>
                  </a:lnTo>
                  <a:lnTo>
                    <a:pt x="30282" y="43455"/>
                  </a:lnTo>
                  <a:lnTo>
                    <a:pt x="30667" y="44097"/>
                  </a:lnTo>
                  <a:lnTo>
                    <a:pt x="31051" y="44781"/>
                  </a:lnTo>
                  <a:lnTo>
                    <a:pt x="31351" y="45465"/>
                  </a:lnTo>
                  <a:lnTo>
                    <a:pt x="31607" y="46192"/>
                  </a:lnTo>
                  <a:lnTo>
                    <a:pt x="31779" y="46919"/>
                  </a:lnTo>
                  <a:lnTo>
                    <a:pt x="31864" y="47732"/>
                  </a:lnTo>
                  <a:lnTo>
                    <a:pt x="31907" y="48502"/>
                  </a:lnTo>
                  <a:lnTo>
                    <a:pt x="31821" y="49315"/>
                  </a:lnTo>
                  <a:lnTo>
                    <a:pt x="31693" y="50084"/>
                  </a:lnTo>
                  <a:lnTo>
                    <a:pt x="31565" y="50726"/>
                  </a:lnTo>
                  <a:lnTo>
                    <a:pt x="31479" y="51368"/>
                  </a:lnTo>
                  <a:lnTo>
                    <a:pt x="31436" y="51966"/>
                  </a:lnTo>
                  <a:lnTo>
                    <a:pt x="31479" y="52608"/>
                  </a:lnTo>
                  <a:lnTo>
                    <a:pt x="31479" y="53335"/>
                  </a:lnTo>
                  <a:lnTo>
                    <a:pt x="31394" y="54062"/>
                  </a:lnTo>
                  <a:lnTo>
                    <a:pt x="31308" y="54746"/>
                  </a:lnTo>
                  <a:lnTo>
                    <a:pt x="31265" y="55474"/>
                  </a:lnTo>
                  <a:lnTo>
                    <a:pt x="31265" y="56201"/>
                  </a:lnTo>
                  <a:lnTo>
                    <a:pt x="31308" y="56928"/>
                  </a:lnTo>
                  <a:lnTo>
                    <a:pt x="31479" y="57655"/>
                  </a:lnTo>
                  <a:lnTo>
                    <a:pt x="31693" y="58382"/>
                  </a:lnTo>
                  <a:lnTo>
                    <a:pt x="31992" y="59066"/>
                  </a:lnTo>
                  <a:lnTo>
                    <a:pt x="32335" y="59708"/>
                  </a:lnTo>
                  <a:lnTo>
                    <a:pt x="32719" y="60349"/>
                  </a:lnTo>
                  <a:lnTo>
                    <a:pt x="33147" y="60948"/>
                  </a:lnTo>
                  <a:lnTo>
                    <a:pt x="33575" y="61547"/>
                  </a:lnTo>
                  <a:lnTo>
                    <a:pt x="34088" y="62103"/>
                  </a:lnTo>
                  <a:lnTo>
                    <a:pt x="35115" y="63172"/>
                  </a:lnTo>
                  <a:lnTo>
                    <a:pt x="36312" y="64327"/>
                  </a:lnTo>
                  <a:lnTo>
                    <a:pt x="37553" y="65482"/>
                  </a:lnTo>
                  <a:lnTo>
                    <a:pt x="38878" y="66508"/>
                  </a:lnTo>
                  <a:lnTo>
                    <a:pt x="39520" y="67021"/>
                  </a:lnTo>
                  <a:lnTo>
                    <a:pt x="40204" y="67492"/>
                  </a:lnTo>
                  <a:lnTo>
                    <a:pt x="40931" y="67962"/>
                  </a:lnTo>
                  <a:lnTo>
                    <a:pt x="41701" y="68390"/>
                  </a:lnTo>
                  <a:lnTo>
                    <a:pt x="42471" y="68775"/>
                  </a:lnTo>
                  <a:lnTo>
                    <a:pt x="43241" y="69160"/>
                  </a:lnTo>
                  <a:lnTo>
                    <a:pt x="44054" y="69545"/>
                  </a:lnTo>
                  <a:lnTo>
                    <a:pt x="44866" y="69844"/>
                  </a:lnTo>
                  <a:lnTo>
                    <a:pt x="46492" y="70443"/>
                  </a:lnTo>
                  <a:lnTo>
                    <a:pt x="48288" y="70999"/>
                  </a:lnTo>
                  <a:lnTo>
                    <a:pt x="50084" y="71512"/>
                  </a:lnTo>
                  <a:lnTo>
                    <a:pt x="51966" y="71940"/>
                  </a:lnTo>
                  <a:lnTo>
                    <a:pt x="53805" y="72282"/>
                  </a:lnTo>
                  <a:lnTo>
                    <a:pt x="55687" y="72582"/>
                  </a:lnTo>
                  <a:lnTo>
                    <a:pt x="57569" y="72838"/>
                  </a:lnTo>
                  <a:lnTo>
                    <a:pt x="59451" y="73009"/>
                  </a:lnTo>
                  <a:lnTo>
                    <a:pt x="61333" y="73138"/>
                  </a:lnTo>
                  <a:lnTo>
                    <a:pt x="63258" y="73223"/>
                  </a:lnTo>
                  <a:lnTo>
                    <a:pt x="65225" y="73266"/>
                  </a:lnTo>
                  <a:lnTo>
                    <a:pt x="67193" y="73180"/>
                  </a:lnTo>
                  <a:lnTo>
                    <a:pt x="69117" y="73052"/>
                  </a:lnTo>
                  <a:lnTo>
                    <a:pt x="71042" y="72881"/>
                  </a:lnTo>
                  <a:lnTo>
                    <a:pt x="72967" y="72624"/>
                  </a:lnTo>
                  <a:lnTo>
                    <a:pt x="74891" y="72282"/>
                  </a:lnTo>
                  <a:lnTo>
                    <a:pt x="76816" y="71855"/>
                  </a:lnTo>
                  <a:lnTo>
                    <a:pt x="78527" y="71427"/>
                  </a:lnTo>
                  <a:lnTo>
                    <a:pt x="79425" y="71170"/>
                  </a:lnTo>
                  <a:lnTo>
                    <a:pt x="80280" y="70914"/>
                  </a:lnTo>
                  <a:lnTo>
                    <a:pt x="81136" y="70614"/>
                  </a:lnTo>
                  <a:lnTo>
                    <a:pt x="81948" y="70272"/>
                  </a:lnTo>
                  <a:lnTo>
                    <a:pt x="82761" y="69844"/>
                  </a:lnTo>
                  <a:lnTo>
                    <a:pt x="83531" y="69417"/>
                  </a:lnTo>
                  <a:lnTo>
                    <a:pt x="84172" y="68946"/>
                  </a:lnTo>
                  <a:lnTo>
                    <a:pt x="84728" y="68476"/>
                  </a:lnTo>
                  <a:lnTo>
                    <a:pt x="85284" y="67920"/>
                  </a:lnTo>
                  <a:lnTo>
                    <a:pt x="85755" y="67364"/>
                  </a:lnTo>
                  <a:lnTo>
                    <a:pt x="86183" y="66722"/>
                  </a:lnTo>
                  <a:lnTo>
                    <a:pt x="86568" y="66038"/>
                  </a:lnTo>
                  <a:lnTo>
                    <a:pt x="86867" y="65353"/>
                  </a:lnTo>
                  <a:lnTo>
                    <a:pt x="87124" y="64626"/>
                  </a:lnTo>
                  <a:lnTo>
                    <a:pt x="87295" y="63899"/>
                  </a:lnTo>
                  <a:lnTo>
                    <a:pt x="87423" y="63215"/>
                  </a:lnTo>
                  <a:lnTo>
                    <a:pt x="87509" y="62488"/>
                  </a:lnTo>
                  <a:lnTo>
                    <a:pt x="87551" y="61718"/>
                  </a:lnTo>
                  <a:lnTo>
                    <a:pt x="87551" y="60991"/>
                  </a:lnTo>
                  <a:lnTo>
                    <a:pt x="87466" y="60264"/>
                  </a:lnTo>
                  <a:lnTo>
                    <a:pt x="87380" y="59537"/>
                  </a:lnTo>
                  <a:lnTo>
                    <a:pt x="87252" y="58852"/>
                  </a:lnTo>
                  <a:lnTo>
                    <a:pt x="86867" y="57526"/>
                  </a:lnTo>
                  <a:lnTo>
                    <a:pt x="86482" y="56243"/>
                  </a:lnTo>
                  <a:lnTo>
                    <a:pt x="86054" y="54960"/>
                  </a:lnTo>
                  <a:lnTo>
                    <a:pt x="85541" y="53677"/>
                  </a:lnTo>
                  <a:lnTo>
                    <a:pt x="85028" y="52351"/>
                  </a:lnTo>
                  <a:lnTo>
                    <a:pt x="84429" y="51025"/>
                  </a:lnTo>
                  <a:lnTo>
                    <a:pt x="83788" y="49742"/>
                  </a:lnTo>
                  <a:lnTo>
                    <a:pt x="83060" y="48459"/>
                  </a:lnTo>
                  <a:lnTo>
                    <a:pt x="82718" y="47946"/>
                  </a:lnTo>
                  <a:lnTo>
                    <a:pt x="82376" y="47475"/>
                  </a:lnTo>
                  <a:lnTo>
                    <a:pt x="81991" y="47005"/>
                  </a:lnTo>
                  <a:lnTo>
                    <a:pt x="81606" y="46577"/>
                  </a:lnTo>
                  <a:lnTo>
                    <a:pt x="80451" y="45422"/>
                  </a:lnTo>
                  <a:lnTo>
                    <a:pt x="79853" y="44866"/>
                  </a:lnTo>
                  <a:lnTo>
                    <a:pt x="79297" y="44310"/>
                  </a:lnTo>
                  <a:lnTo>
                    <a:pt x="78741" y="43669"/>
                  </a:lnTo>
                  <a:lnTo>
                    <a:pt x="78227" y="43027"/>
                  </a:lnTo>
                  <a:lnTo>
                    <a:pt x="77757" y="42343"/>
                  </a:lnTo>
                  <a:lnTo>
                    <a:pt x="77372" y="41616"/>
                  </a:lnTo>
                  <a:lnTo>
                    <a:pt x="77201" y="41145"/>
                  </a:lnTo>
                  <a:lnTo>
                    <a:pt x="77073" y="40718"/>
                  </a:lnTo>
                  <a:lnTo>
                    <a:pt x="76944" y="40247"/>
                  </a:lnTo>
                  <a:lnTo>
                    <a:pt x="76859" y="39820"/>
                  </a:lnTo>
                  <a:lnTo>
                    <a:pt x="76773" y="38879"/>
                  </a:lnTo>
                  <a:lnTo>
                    <a:pt x="76773" y="37938"/>
                  </a:lnTo>
                  <a:lnTo>
                    <a:pt x="76859" y="37082"/>
                  </a:lnTo>
                  <a:lnTo>
                    <a:pt x="76944" y="36227"/>
                  </a:lnTo>
                  <a:lnTo>
                    <a:pt x="77201" y="34473"/>
                  </a:lnTo>
                  <a:lnTo>
                    <a:pt x="77286" y="33618"/>
                  </a:lnTo>
                  <a:lnTo>
                    <a:pt x="77329" y="32762"/>
                  </a:lnTo>
                  <a:lnTo>
                    <a:pt x="77329" y="31907"/>
                  </a:lnTo>
                  <a:lnTo>
                    <a:pt x="77244" y="31009"/>
                  </a:lnTo>
                  <a:lnTo>
                    <a:pt x="77115" y="30282"/>
                  </a:lnTo>
                  <a:lnTo>
                    <a:pt x="76901" y="29640"/>
                  </a:lnTo>
                  <a:lnTo>
                    <a:pt x="76602" y="28999"/>
                  </a:lnTo>
                  <a:lnTo>
                    <a:pt x="76260" y="28400"/>
                  </a:lnTo>
                  <a:lnTo>
                    <a:pt x="75875" y="27801"/>
                  </a:lnTo>
                  <a:lnTo>
                    <a:pt x="75404" y="27288"/>
                  </a:lnTo>
                  <a:lnTo>
                    <a:pt x="74891" y="26817"/>
                  </a:lnTo>
                  <a:lnTo>
                    <a:pt x="74335" y="26347"/>
                  </a:lnTo>
                  <a:lnTo>
                    <a:pt x="73651" y="25919"/>
                  </a:lnTo>
                  <a:lnTo>
                    <a:pt x="72967" y="25491"/>
                  </a:lnTo>
                  <a:lnTo>
                    <a:pt x="72239" y="25149"/>
                  </a:lnTo>
                  <a:lnTo>
                    <a:pt x="71512" y="24850"/>
                  </a:lnTo>
                  <a:lnTo>
                    <a:pt x="70785" y="24593"/>
                  </a:lnTo>
                  <a:lnTo>
                    <a:pt x="70015" y="24337"/>
                  </a:lnTo>
                  <a:lnTo>
                    <a:pt x="68518" y="23866"/>
                  </a:lnTo>
                  <a:lnTo>
                    <a:pt x="66979" y="23396"/>
                  </a:lnTo>
                  <a:lnTo>
                    <a:pt x="65482" y="22883"/>
                  </a:lnTo>
                  <a:lnTo>
                    <a:pt x="64755" y="22583"/>
                  </a:lnTo>
                  <a:lnTo>
                    <a:pt x="64028" y="22241"/>
                  </a:lnTo>
                  <a:lnTo>
                    <a:pt x="63343" y="21899"/>
                  </a:lnTo>
                  <a:lnTo>
                    <a:pt x="62659" y="21471"/>
                  </a:lnTo>
                  <a:lnTo>
                    <a:pt x="62103" y="21043"/>
                  </a:lnTo>
                  <a:lnTo>
                    <a:pt x="61547" y="20616"/>
                  </a:lnTo>
                  <a:lnTo>
                    <a:pt x="61034" y="20102"/>
                  </a:lnTo>
                  <a:lnTo>
                    <a:pt x="60563" y="19546"/>
                  </a:lnTo>
                  <a:lnTo>
                    <a:pt x="60178" y="18990"/>
                  </a:lnTo>
                  <a:lnTo>
                    <a:pt x="59836" y="18349"/>
                  </a:lnTo>
                  <a:lnTo>
                    <a:pt x="59579" y="17707"/>
                  </a:lnTo>
                  <a:lnTo>
                    <a:pt x="59366" y="17023"/>
                  </a:lnTo>
                  <a:lnTo>
                    <a:pt x="59194" y="15911"/>
                  </a:lnTo>
                  <a:lnTo>
                    <a:pt x="59023" y="14799"/>
                  </a:lnTo>
                  <a:lnTo>
                    <a:pt x="58852" y="14029"/>
                  </a:lnTo>
                  <a:lnTo>
                    <a:pt x="58638" y="13216"/>
                  </a:lnTo>
                  <a:lnTo>
                    <a:pt x="58425" y="12447"/>
                  </a:lnTo>
                  <a:lnTo>
                    <a:pt x="58168" y="11677"/>
                  </a:lnTo>
                  <a:lnTo>
                    <a:pt x="57826" y="10864"/>
                  </a:lnTo>
                  <a:lnTo>
                    <a:pt x="57484" y="10051"/>
                  </a:lnTo>
                  <a:lnTo>
                    <a:pt x="57141" y="9282"/>
                  </a:lnTo>
                  <a:lnTo>
                    <a:pt x="56714" y="8512"/>
                  </a:lnTo>
                  <a:lnTo>
                    <a:pt x="56286" y="7742"/>
                  </a:lnTo>
                  <a:lnTo>
                    <a:pt x="55858" y="7015"/>
                  </a:lnTo>
                  <a:lnTo>
                    <a:pt x="55345" y="6288"/>
                  </a:lnTo>
                  <a:lnTo>
                    <a:pt x="54832" y="5603"/>
                  </a:lnTo>
                  <a:lnTo>
                    <a:pt x="54319" y="4919"/>
                  </a:lnTo>
                  <a:lnTo>
                    <a:pt x="53763" y="4277"/>
                  </a:lnTo>
                  <a:lnTo>
                    <a:pt x="53207" y="3636"/>
                  </a:lnTo>
                  <a:lnTo>
                    <a:pt x="52608" y="3037"/>
                  </a:lnTo>
                  <a:lnTo>
                    <a:pt x="51966" y="2438"/>
                  </a:lnTo>
                  <a:lnTo>
                    <a:pt x="51325" y="1925"/>
                  </a:lnTo>
                  <a:lnTo>
                    <a:pt x="50598" y="1412"/>
                  </a:lnTo>
                  <a:lnTo>
                    <a:pt x="49870" y="984"/>
                  </a:lnTo>
                  <a:lnTo>
                    <a:pt x="49186" y="642"/>
                  </a:lnTo>
                  <a:lnTo>
                    <a:pt x="48416" y="385"/>
                  </a:lnTo>
                  <a:lnTo>
                    <a:pt x="47646" y="171"/>
                  </a:lnTo>
                  <a:lnTo>
                    <a:pt x="46877" y="43"/>
                  </a:lnTo>
                  <a:lnTo>
                    <a:pt x="46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 name="Google Shape;262;p8"/>
          <p:cNvCxnSpPr>
            <a:endCxn id="263" idx="4"/>
          </p:cNvCxnSpPr>
          <p:nvPr/>
        </p:nvCxnSpPr>
        <p:spPr>
          <a:xfrm>
            <a:off x="382456" y="4784421"/>
            <a:ext cx="3974100" cy="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8"/>
          <p:cNvSpPr/>
          <p:nvPr/>
        </p:nvSpPr>
        <p:spPr>
          <a:xfrm rot="5400000">
            <a:off x="4356528"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8"/>
          <p:cNvCxnSpPr>
            <a:stCxn id="263" idx="0"/>
          </p:cNvCxnSpPr>
          <p:nvPr/>
        </p:nvCxnSpPr>
        <p:spPr>
          <a:xfrm>
            <a:off x="4787448" y="4784421"/>
            <a:ext cx="3974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_1_1">
    <p:spTree>
      <p:nvGrpSpPr>
        <p:cNvPr id="1" name="Shape 344"/>
        <p:cNvGrpSpPr/>
        <p:nvPr/>
      </p:nvGrpSpPr>
      <p:grpSpPr>
        <a:xfrm>
          <a:off x="0" y="0"/>
          <a:ext cx="0" cy="0"/>
          <a:chOff x="0" y="0"/>
          <a:chExt cx="0" cy="0"/>
        </a:xfrm>
      </p:grpSpPr>
      <p:sp>
        <p:nvSpPr>
          <p:cNvPr id="345" name="Google Shape;345;p13"/>
          <p:cNvSpPr txBox="1">
            <a:spLocks noGrp="1"/>
          </p:cNvSpPr>
          <p:nvPr>
            <p:ph type="title"/>
          </p:nvPr>
        </p:nvSpPr>
        <p:spPr>
          <a:xfrm>
            <a:off x="1606715" y="1309525"/>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13"/>
          <p:cNvSpPr txBox="1">
            <a:spLocks noGrp="1"/>
          </p:cNvSpPr>
          <p:nvPr>
            <p:ph type="subTitle" idx="1"/>
          </p:nvPr>
        </p:nvSpPr>
        <p:spPr>
          <a:xfrm>
            <a:off x="1606714" y="1704998"/>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3"/>
          <p:cNvSpPr txBox="1">
            <a:spLocks noGrp="1"/>
          </p:cNvSpPr>
          <p:nvPr>
            <p:ph type="title" idx="2"/>
          </p:nvPr>
        </p:nvSpPr>
        <p:spPr>
          <a:xfrm>
            <a:off x="5501054" y="1309525"/>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13"/>
          <p:cNvSpPr txBox="1">
            <a:spLocks noGrp="1"/>
          </p:cNvSpPr>
          <p:nvPr>
            <p:ph type="subTitle" idx="3"/>
          </p:nvPr>
        </p:nvSpPr>
        <p:spPr>
          <a:xfrm>
            <a:off x="5501055" y="1704998"/>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4"/>
          </p:nvPr>
        </p:nvSpPr>
        <p:spPr>
          <a:xfrm>
            <a:off x="1606715" y="2418333"/>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13"/>
          <p:cNvSpPr txBox="1">
            <a:spLocks noGrp="1"/>
          </p:cNvSpPr>
          <p:nvPr>
            <p:ph type="subTitle" idx="5"/>
          </p:nvPr>
        </p:nvSpPr>
        <p:spPr>
          <a:xfrm>
            <a:off x="1606714" y="2813825"/>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13"/>
          <p:cNvSpPr txBox="1">
            <a:spLocks noGrp="1"/>
          </p:cNvSpPr>
          <p:nvPr>
            <p:ph type="title" idx="6"/>
          </p:nvPr>
        </p:nvSpPr>
        <p:spPr>
          <a:xfrm>
            <a:off x="5501054" y="2418333"/>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2" name="Google Shape;352;p13"/>
          <p:cNvSpPr txBox="1">
            <a:spLocks noGrp="1"/>
          </p:cNvSpPr>
          <p:nvPr>
            <p:ph type="subTitle" idx="7"/>
          </p:nvPr>
        </p:nvSpPr>
        <p:spPr>
          <a:xfrm>
            <a:off x="5501055" y="2813825"/>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3" name="Google Shape;353;p13"/>
          <p:cNvSpPr txBox="1">
            <a:spLocks noGrp="1"/>
          </p:cNvSpPr>
          <p:nvPr>
            <p:ph type="title" idx="8" hasCustomPrompt="1"/>
          </p:nvPr>
        </p:nvSpPr>
        <p:spPr>
          <a:xfrm>
            <a:off x="720000" y="1463950"/>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4" name="Google Shape;354;p13"/>
          <p:cNvSpPr txBox="1">
            <a:spLocks noGrp="1"/>
          </p:cNvSpPr>
          <p:nvPr>
            <p:ph type="title" idx="9" hasCustomPrompt="1"/>
          </p:nvPr>
        </p:nvSpPr>
        <p:spPr>
          <a:xfrm>
            <a:off x="720000" y="2572750"/>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5" name="Google Shape;355;p13"/>
          <p:cNvSpPr txBox="1">
            <a:spLocks noGrp="1"/>
          </p:cNvSpPr>
          <p:nvPr>
            <p:ph type="title" idx="13" hasCustomPrompt="1"/>
          </p:nvPr>
        </p:nvSpPr>
        <p:spPr>
          <a:xfrm>
            <a:off x="4610901" y="1463950"/>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6" name="Google Shape;356;p13"/>
          <p:cNvSpPr txBox="1">
            <a:spLocks noGrp="1"/>
          </p:cNvSpPr>
          <p:nvPr>
            <p:ph type="title" idx="14" hasCustomPrompt="1"/>
          </p:nvPr>
        </p:nvSpPr>
        <p:spPr>
          <a:xfrm>
            <a:off x="4610901" y="2572750"/>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7" name="Google Shape;35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8" name="Google Shape;358;p13"/>
          <p:cNvSpPr txBox="1">
            <a:spLocks noGrp="1"/>
          </p:cNvSpPr>
          <p:nvPr>
            <p:ph type="title" idx="16"/>
          </p:nvPr>
        </p:nvSpPr>
        <p:spPr>
          <a:xfrm>
            <a:off x="1606715" y="3527158"/>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9" name="Google Shape;359;p13"/>
          <p:cNvSpPr txBox="1">
            <a:spLocks noGrp="1"/>
          </p:cNvSpPr>
          <p:nvPr>
            <p:ph type="subTitle" idx="17"/>
          </p:nvPr>
        </p:nvSpPr>
        <p:spPr>
          <a:xfrm>
            <a:off x="1606714" y="3922650"/>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0" name="Google Shape;360;p13"/>
          <p:cNvSpPr txBox="1">
            <a:spLocks noGrp="1"/>
          </p:cNvSpPr>
          <p:nvPr>
            <p:ph type="title" idx="18"/>
          </p:nvPr>
        </p:nvSpPr>
        <p:spPr>
          <a:xfrm>
            <a:off x="5501054" y="3527158"/>
            <a:ext cx="2922900" cy="395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1" name="Google Shape;361;p13"/>
          <p:cNvSpPr txBox="1">
            <a:spLocks noGrp="1"/>
          </p:cNvSpPr>
          <p:nvPr>
            <p:ph type="subTitle" idx="19"/>
          </p:nvPr>
        </p:nvSpPr>
        <p:spPr>
          <a:xfrm>
            <a:off x="5501055" y="3922650"/>
            <a:ext cx="2922900" cy="5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2" name="Google Shape;362;p13"/>
          <p:cNvSpPr txBox="1">
            <a:spLocks noGrp="1"/>
          </p:cNvSpPr>
          <p:nvPr>
            <p:ph type="title" idx="20" hasCustomPrompt="1"/>
          </p:nvPr>
        </p:nvSpPr>
        <p:spPr>
          <a:xfrm>
            <a:off x="720000" y="3681425"/>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 name="Google Shape;363;p13"/>
          <p:cNvSpPr txBox="1">
            <a:spLocks noGrp="1"/>
          </p:cNvSpPr>
          <p:nvPr>
            <p:ph type="title" idx="21" hasCustomPrompt="1"/>
          </p:nvPr>
        </p:nvSpPr>
        <p:spPr>
          <a:xfrm>
            <a:off x="4610901" y="3681425"/>
            <a:ext cx="886800" cy="525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3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64" name="Google Shape;364;p13"/>
          <p:cNvGrpSpPr/>
          <p:nvPr/>
        </p:nvGrpSpPr>
        <p:grpSpPr>
          <a:xfrm rot="10800000">
            <a:off x="-1979285" y="-2387272"/>
            <a:ext cx="4723319" cy="5012775"/>
            <a:chOff x="5338015" y="1035378"/>
            <a:chExt cx="4723319" cy="5012775"/>
          </a:xfrm>
        </p:grpSpPr>
        <p:grpSp>
          <p:nvGrpSpPr>
            <p:cNvPr id="365" name="Google Shape;365;p13"/>
            <p:cNvGrpSpPr/>
            <p:nvPr/>
          </p:nvGrpSpPr>
          <p:grpSpPr>
            <a:xfrm rot="5400000">
              <a:off x="5758224" y="2055663"/>
              <a:ext cx="3572281" cy="4412698"/>
              <a:chOff x="5750175" y="1002325"/>
              <a:chExt cx="1631700" cy="2015575"/>
            </a:xfrm>
          </p:grpSpPr>
          <p:sp>
            <p:nvSpPr>
              <p:cNvPr id="366" name="Google Shape;366;p13"/>
              <p:cNvSpPr/>
              <p:nvPr/>
            </p:nvSpPr>
            <p:spPr>
              <a:xfrm>
                <a:off x="5750175" y="1193725"/>
                <a:ext cx="1494850" cy="1824175"/>
              </a:xfrm>
              <a:custGeom>
                <a:avLst/>
                <a:gdLst/>
                <a:ahLst/>
                <a:cxnLst/>
                <a:rect l="l" t="t" r="r" b="b"/>
                <a:pathLst>
                  <a:path w="59794" h="72967" extrusionOk="0">
                    <a:moveTo>
                      <a:pt x="0" y="0"/>
                    </a:moveTo>
                    <a:lnTo>
                      <a:pt x="0" y="43"/>
                    </a:lnTo>
                    <a:lnTo>
                      <a:pt x="214" y="556"/>
                    </a:lnTo>
                    <a:lnTo>
                      <a:pt x="471" y="984"/>
                    </a:lnTo>
                    <a:lnTo>
                      <a:pt x="770" y="1369"/>
                    </a:lnTo>
                    <a:lnTo>
                      <a:pt x="1155" y="1711"/>
                    </a:lnTo>
                    <a:lnTo>
                      <a:pt x="1540" y="2011"/>
                    </a:lnTo>
                    <a:lnTo>
                      <a:pt x="2010" y="2267"/>
                    </a:lnTo>
                    <a:lnTo>
                      <a:pt x="2481" y="2481"/>
                    </a:lnTo>
                    <a:lnTo>
                      <a:pt x="2951" y="2652"/>
                    </a:lnTo>
                    <a:lnTo>
                      <a:pt x="3465" y="2823"/>
                    </a:lnTo>
                    <a:lnTo>
                      <a:pt x="4021" y="2952"/>
                    </a:lnTo>
                    <a:lnTo>
                      <a:pt x="5047" y="3165"/>
                    </a:lnTo>
                    <a:lnTo>
                      <a:pt x="7057" y="3508"/>
                    </a:lnTo>
                    <a:lnTo>
                      <a:pt x="8084" y="3721"/>
                    </a:lnTo>
                    <a:lnTo>
                      <a:pt x="8640" y="3892"/>
                    </a:lnTo>
                    <a:lnTo>
                      <a:pt x="9153" y="4064"/>
                    </a:lnTo>
                    <a:lnTo>
                      <a:pt x="9666" y="4235"/>
                    </a:lnTo>
                    <a:lnTo>
                      <a:pt x="10137" y="4491"/>
                    </a:lnTo>
                    <a:lnTo>
                      <a:pt x="10564" y="4791"/>
                    </a:lnTo>
                    <a:lnTo>
                      <a:pt x="10992" y="5176"/>
                    </a:lnTo>
                    <a:lnTo>
                      <a:pt x="11206" y="5389"/>
                    </a:lnTo>
                    <a:lnTo>
                      <a:pt x="11377" y="5646"/>
                    </a:lnTo>
                    <a:lnTo>
                      <a:pt x="11548" y="5945"/>
                    </a:lnTo>
                    <a:lnTo>
                      <a:pt x="11677" y="6202"/>
                    </a:lnTo>
                    <a:lnTo>
                      <a:pt x="11890" y="6801"/>
                    </a:lnTo>
                    <a:lnTo>
                      <a:pt x="12019" y="7400"/>
                    </a:lnTo>
                    <a:lnTo>
                      <a:pt x="12147" y="8084"/>
                    </a:lnTo>
                    <a:lnTo>
                      <a:pt x="12318" y="8768"/>
                    </a:lnTo>
                    <a:lnTo>
                      <a:pt x="12446" y="9110"/>
                    </a:lnTo>
                    <a:lnTo>
                      <a:pt x="12575" y="9410"/>
                    </a:lnTo>
                    <a:lnTo>
                      <a:pt x="12746" y="9709"/>
                    </a:lnTo>
                    <a:lnTo>
                      <a:pt x="12960" y="10009"/>
                    </a:lnTo>
                    <a:lnTo>
                      <a:pt x="13302" y="10265"/>
                    </a:lnTo>
                    <a:lnTo>
                      <a:pt x="13644" y="10479"/>
                    </a:lnTo>
                    <a:lnTo>
                      <a:pt x="13986" y="10607"/>
                    </a:lnTo>
                    <a:lnTo>
                      <a:pt x="14371" y="10778"/>
                    </a:lnTo>
                    <a:lnTo>
                      <a:pt x="15141" y="10992"/>
                    </a:lnTo>
                    <a:lnTo>
                      <a:pt x="15526" y="11121"/>
                    </a:lnTo>
                    <a:lnTo>
                      <a:pt x="15868" y="11334"/>
                    </a:lnTo>
                    <a:lnTo>
                      <a:pt x="16167" y="11506"/>
                    </a:lnTo>
                    <a:lnTo>
                      <a:pt x="16467" y="11719"/>
                    </a:lnTo>
                    <a:lnTo>
                      <a:pt x="16980" y="12233"/>
                    </a:lnTo>
                    <a:lnTo>
                      <a:pt x="17408" y="12746"/>
                    </a:lnTo>
                    <a:lnTo>
                      <a:pt x="17835" y="13345"/>
                    </a:lnTo>
                    <a:lnTo>
                      <a:pt x="18563" y="14585"/>
                    </a:lnTo>
                    <a:lnTo>
                      <a:pt x="19290" y="15783"/>
                    </a:lnTo>
                    <a:lnTo>
                      <a:pt x="19717" y="16339"/>
                    </a:lnTo>
                    <a:lnTo>
                      <a:pt x="20145" y="16895"/>
                    </a:lnTo>
                    <a:lnTo>
                      <a:pt x="20658" y="17408"/>
                    </a:lnTo>
                    <a:lnTo>
                      <a:pt x="21214" y="17836"/>
                    </a:lnTo>
                    <a:lnTo>
                      <a:pt x="21984" y="18306"/>
                    </a:lnTo>
                    <a:lnTo>
                      <a:pt x="22754" y="18691"/>
                    </a:lnTo>
                    <a:lnTo>
                      <a:pt x="23567" y="19076"/>
                    </a:lnTo>
                    <a:lnTo>
                      <a:pt x="24337" y="19504"/>
                    </a:lnTo>
                    <a:lnTo>
                      <a:pt x="25064" y="19974"/>
                    </a:lnTo>
                    <a:lnTo>
                      <a:pt x="25748" y="20487"/>
                    </a:lnTo>
                    <a:lnTo>
                      <a:pt x="26390" y="21129"/>
                    </a:lnTo>
                    <a:lnTo>
                      <a:pt x="26903" y="21813"/>
                    </a:lnTo>
                    <a:lnTo>
                      <a:pt x="27373" y="22540"/>
                    </a:lnTo>
                    <a:lnTo>
                      <a:pt x="27758" y="23267"/>
                    </a:lnTo>
                    <a:lnTo>
                      <a:pt x="28015" y="24080"/>
                    </a:lnTo>
                    <a:lnTo>
                      <a:pt x="28229" y="24850"/>
                    </a:lnTo>
                    <a:lnTo>
                      <a:pt x="28357" y="25705"/>
                    </a:lnTo>
                    <a:lnTo>
                      <a:pt x="28400" y="26518"/>
                    </a:lnTo>
                    <a:lnTo>
                      <a:pt x="28314" y="27373"/>
                    </a:lnTo>
                    <a:lnTo>
                      <a:pt x="28186" y="28186"/>
                    </a:lnTo>
                    <a:lnTo>
                      <a:pt x="27929" y="28999"/>
                    </a:lnTo>
                    <a:lnTo>
                      <a:pt x="27587" y="29726"/>
                    </a:lnTo>
                    <a:lnTo>
                      <a:pt x="27202" y="30453"/>
                    </a:lnTo>
                    <a:lnTo>
                      <a:pt x="26732" y="31137"/>
                    </a:lnTo>
                    <a:lnTo>
                      <a:pt x="26176" y="31779"/>
                    </a:lnTo>
                    <a:lnTo>
                      <a:pt x="25577" y="32335"/>
                    </a:lnTo>
                    <a:lnTo>
                      <a:pt x="24935" y="32848"/>
                    </a:lnTo>
                    <a:lnTo>
                      <a:pt x="24208" y="33276"/>
                    </a:lnTo>
                    <a:lnTo>
                      <a:pt x="23781" y="33490"/>
                    </a:lnTo>
                    <a:lnTo>
                      <a:pt x="23310" y="33661"/>
                    </a:lnTo>
                    <a:lnTo>
                      <a:pt x="22840" y="33832"/>
                    </a:lnTo>
                    <a:lnTo>
                      <a:pt x="22369" y="33960"/>
                    </a:lnTo>
                    <a:lnTo>
                      <a:pt x="21428" y="34174"/>
                    </a:lnTo>
                    <a:lnTo>
                      <a:pt x="20402" y="34302"/>
                    </a:lnTo>
                    <a:lnTo>
                      <a:pt x="19760" y="34430"/>
                    </a:lnTo>
                    <a:lnTo>
                      <a:pt x="19076" y="34644"/>
                    </a:lnTo>
                    <a:lnTo>
                      <a:pt x="18477" y="34901"/>
                    </a:lnTo>
                    <a:lnTo>
                      <a:pt x="17878" y="35286"/>
                    </a:lnTo>
                    <a:lnTo>
                      <a:pt x="17365" y="35714"/>
                    </a:lnTo>
                    <a:lnTo>
                      <a:pt x="16895" y="36184"/>
                    </a:lnTo>
                    <a:lnTo>
                      <a:pt x="16467" y="36740"/>
                    </a:lnTo>
                    <a:lnTo>
                      <a:pt x="16125" y="37339"/>
                    </a:lnTo>
                    <a:lnTo>
                      <a:pt x="15868" y="37980"/>
                    </a:lnTo>
                    <a:lnTo>
                      <a:pt x="15654" y="38622"/>
                    </a:lnTo>
                    <a:lnTo>
                      <a:pt x="15569" y="39306"/>
                    </a:lnTo>
                    <a:lnTo>
                      <a:pt x="15526" y="39991"/>
                    </a:lnTo>
                    <a:lnTo>
                      <a:pt x="15611" y="41744"/>
                    </a:lnTo>
                    <a:lnTo>
                      <a:pt x="15654" y="42642"/>
                    </a:lnTo>
                    <a:lnTo>
                      <a:pt x="15782" y="43541"/>
                    </a:lnTo>
                    <a:lnTo>
                      <a:pt x="15954" y="44396"/>
                    </a:lnTo>
                    <a:lnTo>
                      <a:pt x="16167" y="45251"/>
                    </a:lnTo>
                    <a:lnTo>
                      <a:pt x="16467" y="46064"/>
                    </a:lnTo>
                    <a:lnTo>
                      <a:pt x="16681" y="46449"/>
                    </a:lnTo>
                    <a:lnTo>
                      <a:pt x="16895" y="46834"/>
                    </a:lnTo>
                    <a:lnTo>
                      <a:pt x="17279" y="47475"/>
                    </a:lnTo>
                    <a:lnTo>
                      <a:pt x="17750" y="48031"/>
                    </a:lnTo>
                    <a:lnTo>
                      <a:pt x="18263" y="48545"/>
                    </a:lnTo>
                    <a:lnTo>
                      <a:pt x="18819" y="48972"/>
                    </a:lnTo>
                    <a:lnTo>
                      <a:pt x="19418" y="49400"/>
                    </a:lnTo>
                    <a:lnTo>
                      <a:pt x="20060" y="49742"/>
                    </a:lnTo>
                    <a:lnTo>
                      <a:pt x="20701" y="50042"/>
                    </a:lnTo>
                    <a:lnTo>
                      <a:pt x="21385" y="50298"/>
                    </a:lnTo>
                    <a:lnTo>
                      <a:pt x="22113" y="50512"/>
                    </a:lnTo>
                    <a:lnTo>
                      <a:pt x="22882" y="50726"/>
                    </a:lnTo>
                    <a:lnTo>
                      <a:pt x="23609" y="50854"/>
                    </a:lnTo>
                    <a:lnTo>
                      <a:pt x="24379" y="50940"/>
                    </a:lnTo>
                    <a:lnTo>
                      <a:pt x="25106" y="51025"/>
                    </a:lnTo>
                    <a:lnTo>
                      <a:pt x="25876" y="51068"/>
                    </a:lnTo>
                    <a:lnTo>
                      <a:pt x="27416" y="51111"/>
                    </a:lnTo>
                    <a:lnTo>
                      <a:pt x="28186" y="51111"/>
                    </a:lnTo>
                    <a:lnTo>
                      <a:pt x="28956" y="51196"/>
                    </a:lnTo>
                    <a:lnTo>
                      <a:pt x="29726" y="51325"/>
                    </a:lnTo>
                    <a:lnTo>
                      <a:pt x="30111" y="51453"/>
                    </a:lnTo>
                    <a:lnTo>
                      <a:pt x="30453" y="51581"/>
                    </a:lnTo>
                    <a:lnTo>
                      <a:pt x="30838" y="51795"/>
                    </a:lnTo>
                    <a:lnTo>
                      <a:pt x="31180" y="52009"/>
                    </a:lnTo>
                    <a:lnTo>
                      <a:pt x="31479" y="52308"/>
                    </a:lnTo>
                    <a:lnTo>
                      <a:pt x="31693" y="52608"/>
                    </a:lnTo>
                    <a:lnTo>
                      <a:pt x="31907" y="52950"/>
                    </a:lnTo>
                    <a:lnTo>
                      <a:pt x="32078" y="53335"/>
                    </a:lnTo>
                    <a:lnTo>
                      <a:pt x="32164" y="53763"/>
                    </a:lnTo>
                    <a:lnTo>
                      <a:pt x="32206" y="54148"/>
                    </a:lnTo>
                    <a:lnTo>
                      <a:pt x="32206" y="54575"/>
                    </a:lnTo>
                    <a:lnTo>
                      <a:pt x="32206" y="54960"/>
                    </a:lnTo>
                    <a:lnTo>
                      <a:pt x="32121" y="55773"/>
                    </a:lnTo>
                    <a:lnTo>
                      <a:pt x="31779" y="57355"/>
                    </a:lnTo>
                    <a:lnTo>
                      <a:pt x="31650" y="58168"/>
                    </a:lnTo>
                    <a:lnTo>
                      <a:pt x="31608" y="58981"/>
                    </a:lnTo>
                    <a:lnTo>
                      <a:pt x="31608" y="59366"/>
                    </a:lnTo>
                    <a:lnTo>
                      <a:pt x="31608" y="59751"/>
                    </a:lnTo>
                    <a:lnTo>
                      <a:pt x="31693" y="60178"/>
                    </a:lnTo>
                    <a:lnTo>
                      <a:pt x="31821" y="60563"/>
                    </a:lnTo>
                    <a:lnTo>
                      <a:pt x="31950" y="60948"/>
                    </a:lnTo>
                    <a:lnTo>
                      <a:pt x="32078" y="61247"/>
                    </a:lnTo>
                    <a:lnTo>
                      <a:pt x="32463" y="61889"/>
                    </a:lnTo>
                    <a:lnTo>
                      <a:pt x="32891" y="62488"/>
                    </a:lnTo>
                    <a:lnTo>
                      <a:pt x="33404" y="63044"/>
                    </a:lnTo>
                    <a:lnTo>
                      <a:pt x="34003" y="63514"/>
                    </a:lnTo>
                    <a:lnTo>
                      <a:pt x="34602" y="63942"/>
                    </a:lnTo>
                    <a:lnTo>
                      <a:pt x="35243" y="64284"/>
                    </a:lnTo>
                    <a:lnTo>
                      <a:pt x="35927" y="64626"/>
                    </a:lnTo>
                    <a:lnTo>
                      <a:pt x="36826" y="64926"/>
                    </a:lnTo>
                    <a:lnTo>
                      <a:pt x="37767" y="65182"/>
                    </a:lnTo>
                    <a:lnTo>
                      <a:pt x="38708" y="65353"/>
                    </a:lnTo>
                    <a:lnTo>
                      <a:pt x="39648" y="65482"/>
                    </a:lnTo>
                    <a:lnTo>
                      <a:pt x="40632" y="65567"/>
                    </a:lnTo>
                    <a:lnTo>
                      <a:pt x="41573" y="65610"/>
                    </a:lnTo>
                    <a:lnTo>
                      <a:pt x="43498" y="65738"/>
                    </a:lnTo>
                    <a:lnTo>
                      <a:pt x="44396" y="65824"/>
                    </a:lnTo>
                    <a:lnTo>
                      <a:pt x="45294" y="65952"/>
                    </a:lnTo>
                    <a:lnTo>
                      <a:pt x="46192" y="66081"/>
                    </a:lnTo>
                    <a:lnTo>
                      <a:pt x="47091" y="66294"/>
                    </a:lnTo>
                    <a:lnTo>
                      <a:pt x="47946" y="66465"/>
                    </a:lnTo>
                    <a:lnTo>
                      <a:pt x="48801" y="66722"/>
                    </a:lnTo>
                    <a:lnTo>
                      <a:pt x="49657" y="66979"/>
                    </a:lnTo>
                    <a:lnTo>
                      <a:pt x="50512" y="67278"/>
                    </a:lnTo>
                    <a:lnTo>
                      <a:pt x="51368" y="67577"/>
                    </a:lnTo>
                    <a:lnTo>
                      <a:pt x="52180" y="67962"/>
                    </a:lnTo>
                    <a:lnTo>
                      <a:pt x="52993" y="68347"/>
                    </a:lnTo>
                    <a:lnTo>
                      <a:pt x="53806" y="68732"/>
                    </a:lnTo>
                    <a:lnTo>
                      <a:pt x="54618" y="69160"/>
                    </a:lnTo>
                    <a:lnTo>
                      <a:pt x="55388" y="69630"/>
                    </a:lnTo>
                    <a:lnTo>
                      <a:pt x="56115" y="70144"/>
                    </a:lnTo>
                    <a:lnTo>
                      <a:pt x="56885" y="70657"/>
                    </a:lnTo>
                    <a:lnTo>
                      <a:pt x="57569" y="71170"/>
                    </a:lnTo>
                    <a:lnTo>
                      <a:pt x="58296" y="71726"/>
                    </a:lnTo>
                    <a:lnTo>
                      <a:pt x="58938" y="72325"/>
                    </a:lnTo>
                    <a:lnTo>
                      <a:pt x="59580" y="72924"/>
                    </a:lnTo>
                    <a:lnTo>
                      <a:pt x="59708" y="72967"/>
                    </a:lnTo>
                    <a:lnTo>
                      <a:pt x="59751" y="72924"/>
                    </a:lnTo>
                    <a:lnTo>
                      <a:pt x="59793" y="72838"/>
                    </a:lnTo>
                    <a:lnTo>
                      <a:pt x="59793" y="72753"/>
                    </a:lnTo>
                    <a:lnTo>
                      <a:pt x="59152" y="72154"/>
                    </a:lnTo>
                    <a:lnTo>
                      <a:pt x="58467" y="71598"/>
                    </a:lnTo>
                    <a:lnTo>
                      <a:pt x="57783" y="71042"/>
                    </a:lnTo>
                    <a:lnTo>
                      <a:pt x="57099" y="70529"/>
                    </a:lnTo>
                    <a:lnTo>
                      <a:pt x="56415" y="70015"/>
                    </a:lnTo>
                    <a:lnTo>
                      <a:pt x="55687" y="69545"/>
                    </a:lnTo>
                    <a:lnTo>
                      <a:pt x="54918" y="69074"/>
                    </a:lnTo>
                    <a:lnTo>
                      <a:pt x="54190" y="68647"/>
                    </a:lnTo>
                    <a:lnTo>
                      <a:pt x="53421" y="68262"/>
                    </a:lnTo>
                    <a:lnTo>
                      <a:pt x="52608" y="67877"/>
                    </a:lnTo>
                    <a:lnTo>
                      <a:pt x="51838" y="67535"/>
                    </a:lnTo>
                    <a:lnTo>
                      <a:pt x="51025" y="67193"/>
                    </a:lnTo>
                    <a:lnTo>
                      <a:pt x="50213" y="66893"/>
                    </a:lnTo>
                    <a:lnTo>
                      <a:pt x="49400" y="66637"/>
                    </a:lnTo>
                    <a:lnTo>
                      <a:pt x="48545" y="66380"/>
                    </a:lnTo>
                    <a:lnTo>
                      <a:pt x="47689" y="66166"/>
                    </a:lnTo>
                    <a:lnTo>
                      <a:pt x="46834" y="65952"/>
                    </a:lnTo>
                    <a:lnTo>
                      <a:pt x="45979" y="65781"/>
                    </a:lnTo>
                    <a:lnTo>
                      <a:pt x="45123" y="65653"/>
                    </a:lnTo>
                    <a:lnTo>
                      <a:pt x="44268" y="65567"/>
                    </a:lnTo>
                    <a:lnTo>
                      <a:pt x="42257" y="65439"/>
                    </a:lnTo>
                    <a:lnTo>
                      <a:pt x="40290" y="65268"/>
                    </a:lnTo>
                    <a:lnTo>
                      <a:pt x="39392" y="65182"/>
                    </a:lnTo>
                    <a:lnTo>
                      <a:pt x="38451" y="65054"/>
                    </a:lnTo>
                    <a:lnTo>
                      <a:pt x="37553" y="64883"/>
                    </a:lnTo>
                    <a:lnTo>
                      <a:pt x="36697" y="64626"/>
                    </a:lnTo>
                    <a:lnTo>
                      <a:pt x="35842" y="64284"/>
                    </a:lnTo>
                    <a:lnTo>
                      <a:pt x="35029" y="63899"/>
                    </a:lnTo>
                    <a:lnTo>
                      <a:pt x="34644" y="63643"/>
                    </a:lnTo>
                    <a:lnTo>
                      <a:pt x="34259" y="63386"/>
                    </a:lnTo>
                    <a:lnTo>
                      <a:pt x="33874" y="63129"/>
                    </a:lnTo>
                    <a:lnTo>
                      <a:pt x="33532" y="62787"/>
                    </a:lnTo>
                    <a:lnTo>
                      <a:pt x="33019" y="62231"/>
                    </a:lnTo>
                    <a:lnTo>
                      <a:pt x="32762" y="61932"/>
                    </a:lnTo>
                    <a:lnTo>
                      <a:pt x="32549" y="61590"/>
                    </a:lnTo>
                    <a:lnTo>
                      <a:pt x="32335" y="61247"/>
                    </a:lnTo>
                    <a:lnTo>
                      <a:pt x="32164" y="60863"/>
                    </a:lnTo>
                    <a:lnTo>
                      <a:pt x="32035" y="60520"/>
                    </a:lnTo>
                    <a:lnTo>
                      <a:pt x="31950" y="60135"/>
                    </a:lnTo>
                    <a:lnTo>
                      <a:pt x="31864" y="59708"/>
                    </a:lnTo>
                    <a:lnTo>
                      <a:pt x="31821" y="59280"/>
                    </a:lnTo>
                    <a:lnTo>
                      <a:pt x="31821" y="58810"/>
                    </a:lnTo>
                    <a:lnTo>
                      <a:pt x="31864" y="58382"/>
                    </a:lnTo>
                    <a:lnTo>
                      <a:pt x="31993" y="57526"/>
                    </a:lnTo>
                    <a:lnTo>
                      <a:pt x="32164" y="56671"/>
                    </a:lnTo>
                    <a:lnTo>
                      <a:pt x="32292" y="55944"/>
                    </a:lnTo>
                    <a:lnTo>
                      <a:pt x="32420" y="55174"/>
                    </a:lnTo>
                    <a:lnTo>
                      <a:pt x="32463" y="54789"/>
                    </a:lnTo>
                    <a:lnTo>
                      <a:pt x="32463" y="54404"/>
                    </a:lnTo>
                    <a:lnTo>
                      <a:pt x="32463" y="54019"/>
                    </a:lnTo>
                    <a:lnTo>
                      <a:pt x="32377" y="53634"/>
                    </a:lnTo>
                    <a:lnTo>
                      <a:pt x="32292" y="53292"/>
                    </a:lnTo>
                    <a:lnTo>
                      <a:pt x="32164" y="52950"/>
                    </a:lnTo>
                    <a:lnTo>
                      <a:pt x="32035" y="52651"/>
                    </a:lnTo>
                    <a:lnTo>
                      <a:pt x="31821" y="52394"/>
                    </a:lnTo>
                    <a:lnTo>
                      <a:pt x="31608" y="52095"/>
                    </a:lnTo>
                    <a:lnTo>
                      <a:pt x="31394" y="51881"/>
                    </a:lnTo>
                    <a:lnTo>
                      <a:pt x="31094" y="51667"/>
                    </a:lnTo>
                    <a:lnTo>
                      <a:pt x="30795" y="51496"/>
                    </a:lnTo>
                    <a:lnTo>
                      <a:pt x="30496" y="51325"/>
                    </a:lnTo>
                    <a:lnTo>
                      <a:pt x="30153" y="51196"/>
                    </a:lnTo>
                    <a:lnTo>
                      <a:pt x="29426" y="51025"/>
                    </a:lnTo>
                    <a:lnTo>
                      <a:pt x="28699" y="50897"/>
                    </a:lnTo>
                    <a:lnTo>
                      <a:pt x="27972" y="50854"/>
                    </a:lnTo>
                    <a:lnTo>
                      <a:pt x="26475" y="50854"/>
                    </a:lnTo>
                    <a:lnTo>
                      <a:pt x="25748" y="50812"/>
                    </a:lnTo>
                    <a:lnTo>
                      <a:pt x="25021" y="50812"/>
                    </a:lnTo>
                    <a:lnTo>
                      <a:pt x="24251" y="50726"/>
                    </a:lnTo>
                    <a:lnTo>
                      <a:pt x="23481" y="50598"/>
                    </a:lnTo>
                    <a:lnTo>
                      <a:pt x="22711" y="50427"/>
                    </a:lnTo>
                    <a:lnTo>
                      <a:pt x="21941" y="50256"/>
                    </a:lnTo>
                    <a:lnTo>
                      <a:pt x="21214" y="49999"/>
                    </a:lnTo>
                    <a:lnTo>
                      <a:pt x="20487" y="49699"/>
                    </a:lnTo>
                    <a:lnTo>
                      <a:pt x="19803" y="49315"/>
                    </a:lnTo>
                    <a:lnTo>
                      <a:pt x="19119" y="48930"/>
                    </a:lnTo>
                    <a:lnTo>
                      <a:pt x="18520" y="48459"/>
                    </a:lnTo>
                    <a:lnTo>
                      <a:pt x="17964" y="47903"/>
                    </a:lnTo>
                    <a:lnTo>
                      <a:pt x="17451" y="47304"/>
                    </a:lnTo>
                    <a:lnTo>
                      <a:pt x="17023" y="46620"/>
                    </a:lnTo>
                    <a:lnTo>
                      <a:pt x="16809" y="46235"/>
                    </a:lnTo>
                    <a:lnTo>
                      <a:pt x="16638" y="45807"/>
                    </a:lnTo>
                    <a:lnTo>
                      <a:pt x="16339" y="44909"/>
                    </a:lnTo>
                    <a:lnTo>
                      <a:pt x="16125" y="44011"/>
                    </a:lnTo>
                    <a:lnTo>
                      <a:pt x="15996" y="43113"/>
                    </a:lnTo>
                    <a:lnTo>
                      <a:pt x="15911" y="42129"/>
                    </a:lnTo>
                    <a:lnTo>
                      <a:pt x="15825" y="41145"/>
                    </a:lnTo>
                    <a:lnTo>
                      <a:pt x="15782" y="40333"/>
                    </a:lnTo>
                    <a:lnTo>
                      <a:pt x="15782" y="39905"/>
                    </a:lnTo>
                    <a:lnTo>
                      <a:pt x="15782" y="39477"/>
                    </a:lnTo>
                    <a:lnTo>
                      <a:pt x="15825" y="39135"/>
                    </a:lnTo>
                    <a:lnTo>
                      <a:pt x="15868" y="38750"/>
                    </a:lnTo>
                    <a:lnTo>
                      <a:pt x="15954" y="38408"/>
                    </a:lnTo>
                    <a:lnTo>
                      <a:pt x="16082" y="38023"/>
                    </a:lnTo>
                    <a:lnTo>
                      <a:pt x="16381" y="37339"/>
                    </a:lnTo>
                    <a:lnTo>
                      <a:pt x="16766" y="36697"/>
                    </a:lnTo>
                    <a:lnTo>
                      <a:pt x="17237" y="36141"/>
                    </a:lnTo>
                    <a:lnTo>
                      <a:pt x="17793" y="35628"/>
                    </a:lnTo>
                    <a:lnTo>
                      <a:pt x="18391" y="35243"/>
                    </a:lnTo>
                    <a:lnTo>
                      <a:pt x="18734" y="35029"/>
                    </a:lnTo>
                    <a:lnTo>
                      <a:pt x="19033" y="34901"/>
                    </a:lnTo>
                    <a:lnTo>
                      <a:pt x="19461" y="34730"/>
                    </a:lnTo>
                    <a:lnTo>
                      <a:pt x="19846" y="34644"/>
                    </a:lnTo>
                    <a:lnTo>
                      <a:pt x="20701" y="34473"/>
                    </a:lnTo>
                    <a:lnTo>
                      <a:pt x="21557" y="34388"/>
                    </a:lnTo>
                    <a:lnTo>
                      <a:pt x="22369" y="34217"/>
                    </a:lnTo>
                    <a:lnTo>
                      <a:pt x="23182" y="33960"/>
                    </a:lnTo>
                    <a:lnTo>
                      <a:pt x="23909" y="33661"/>
                    </a:lnTo>
                    <a:lnTo>
                      <a:pt x="24636" y="33276"/>
                    </a:lnTo>
                    <a:lnTo>
                      <a:pt x="25320" y="32848"/>
                    </a:lnTo>
                    <a:lnTo>
                      <a:pt x="25919" y="32335"/>
                    </a:lnTo>
                    <a:lnTo>
                      <a:pt x="26518" y="31779"/>
                    </a:lnTo>
                    <a:lnTo>
                      <a:pt x="27031" y="31137"/>
                    </a:lnTo>
                    <a:lnTo>
                      <a:pt x="27459" y="30453"/>
                    </a:lnTo>
                    <a:lnTo>
                      <a:pt x="27844" y="29769"/>
                    </a:lnTo>
                    <a:lnTo>
                      <a:pt x="28143" y="29041"/>
                    </a:lnTo>
                    <a:lnTo>
                      <a:pt x="28357" y="28314"/>
                    </a:lnTo>
                    <a:lnTo>
                      <a:pt x="28485" y="27587"/>
                    </a:lnTo>
                    <a:lnTo>
                      <a:pt x="28571" y="26817"/>
                    </a:lnTo>
                    <a:lnTo>
                      <a:pt x="28614" y="26047"/>
                    </a:lnTo>
                    <a:lnTo>
                      <a:pt x="28528" y="25278"/>
                    </a:lnTo>
                    <a:lnTo>
                      <a:pt x="28400" y="24508"/>
                    </a:lnTo>
                    <a:lnTo>
                      <a:pt x="28143" y="23781"/>
                    </a:lnTo>
                    <a:lnTo>
                      <a:pt x="27887" y="23054"/>
                    </a:lnTo>
                    <a:lnTo>
                      <a:pt x="27502" y="22369"/>
                    </a:lnTo>
                    <a:lnTo>
                      <a:pt x="27117" y="21685"/>
                    </a:lnTo>
                    <a:lnTo>
                      <a:pt x="26603" y="21086"/>
                    </a:lnTo>
                    <a:lnTo>
                      <a:pt x="26090" y="20530"/>
                    </a:lnTo>
                    <a:lnTo>
                      <a:pt x="25491" y="20017"/>
                    </a:lnTo>
                    <a:lnTo>
                      <a:pt x="24850" y="19546"/>
                    </a:lnTo>
                    <a:lnTo>
                      <a:pt x="24080" y="19119"/>
                    </a:lnTo>
                    <a:lnTo>
                      <a:pt x="23310" y="18734"/>
                    </a:lnTo>
                    <a:lnTo>
                      <a:pt x="22497" y="18349"/>
                    </a:lnTo>
                    <a:lnTo>
                      <a:pt x="21728" y="17921"/>
                    </a:lnTo>
                    <a:lnTo>
                      <a:pt x="21385" y="17707"/>
                    </a:lnTo>
                    <a:lnTo>
                      <a:pt x="21043" y="17451"/>
                    </a:lnTo>
                    <a:lnTo>
                      <a:pt x="20487" y="16937"/>
                    </a:lnTo>
                    <a:lnTo>
                      <a:pt x="19931" y="16339"/>
                    </a:lnTo>
                    <a:lnTo>
                      <a:pt x="19461" y="15697"/>
                    </a:lnTo>
                    <a:lnTo>
                      <a:pt x="19119" y="15141"/>
                    </a:lnTo>
                    <a:lnTo>
                      <a:pt x="18776" y="14542"/>
                    </a:lnTo>
                    <a:lnTo>
                      <a:pt x="18092" y="13345"/>
                    </a:lnTo>
                    <a:lnTo>
                      <a:pt x="17707" y="12789"/>
                    </a:lnTo>
                    <a:lnTo>
                      <a:pt x="17279" y="12233"/>
                    </a:lnTo>
                    <a:lnTo>
                      <a:pt x="16809" y="11762"/>
                    </a:lnTo>
                    <a:lnTo>
                      <a:pt x="16296" y="11334"/>
                    </a:lnTo>
                    <a:lnTo>
                      <a:pt x="15996" y="11121"/>
                    </a:lnTo>
                    <a:lnTo>
                      <a:pt x="15697" y="10992"/>
                    </a:lnTo>
                    <a:lnTo>
                      <a:pt x="15013" y="10736"/>
                    </a:lnTo>
                    <a:lnTo>
                      <a:pt x="14157" y="10479"/>
                    </a:lnTo>
                    <a:lnTo>
                      <a:pt x="13730" y="10308"/>
                    </a:lnTo>
                    <a:lnTo>
                      <a:pt x="13345" y="10051"/>
                    </a:lnTo>
                    <a:lnTo>
                      <a:pt x="13045" y="9795"/>
                    </a:lnTo>
                    <a:lnTo>
                      <a:pt x="12831" y="9453"/>
                    </a:lnTo>
                    <a:lnTo>
                      <a:pt x="12660" y="9110"/>
                    </a:lnTo>
                    <a:lnTo>
                      <a:pt x="12532" y="8768"/>
                    </a:lnTo>
                    <a:lnTo>
                      <a:pt x="12361" y="7998"/>
                    </a:lnTo>
                    <a:lnTo>
                      <a:pt x="12190" y="7229"/>
                    </a:lnTo>
                    <a:lnTo>
                      <a:pt x="12061" y="6630"/>
                    </a:lnTo>
                    <a:lnTo>
                      <a:pt x="11848" y="6117"/>
                    </a:lnTo>
                    <a:lnTo>
                      <a:pt x="11591" y="5603"/>
                    </a:lnTo>
                    <a:lnTo>
                      <a:pt x="11249" y="5133"/>
                    </a:lnTo>
                    <a:lnTo>
                      <a:pt x="10907" y="4791"/>
                    </a:lnTo>
                    <a:lnTo>
                      <a:pt x="10522" y="4534"/>
                    </a:lnTo>
                    <a:lnTo>
                      <a:pt x="10094" y="4277"/>
                    </a:lnTo>
                    <a:lnTo>
                      <a:pt x="9666" y="4064"/>
                    </a:lnTo>
                    <a:lnTo>
                      <a:pt x="9153" y="3850"/>
                    </a:lnTo>
                    <a:lnTo>
                      <a:pt x="8640" y="3679"/>
                    </a:lnTo>
                    <a:lnTo>
                      <a:pt x="7571" y="3379"/>
                    </a:lnTo>
                    <a:lnTo>
                      <a:pt x="6459" y="3165"/>
                    </a:lnTo>
                    <a:lnTo>
                      <a:pt x="5389" y="2994"/>
                    </a:lnTo>
                    <a:lnTo>
                      <a:pt x="4320" y="2780"/>
                    </a:lnTo>
                    <a:lnTo>
                      <a:pt x="3251" y="2524"/>
                    </a:lnTo>
                    <a:lnTo>
                      <a:pt x="2737" y="2353"/>
                    </a:lnTo>
                    <a:lnTo>
                      <a:pt x="2267" y="2182"/>
                    </a:lnTo>
                    <a:lnTo>
                      <a:pt x="1754" y="1925"/>
                    </a:lnTo>
                    <a:lnTo>
                      <a:pt x="1326" y="1626"/>
                    </a:lnTo>
                    <a:lnTo>
                      <a:pt x="941" y="1326"/>
                    </a:lnTo>
                    <a:lnTo>
                      <a:pt x="599" y="941"/>
                    </a:lnTo>
                    <a:lnTo>
                      <a:pt x="300" y="514"/>
                    </a:lnTo>
                    <a:lnTo>
                      <a:pt x="86"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952250" y="1091075"/>
                <a:ext cx="1155900" cy="1769650"/>
              </a:xfrm>
              <a:custGeom>
                <a:avLst/>
                <a:gdLst/>
                <a:ahLst/>
                <a:cxnLst/>
                <a:rect l="l" t="t" r="r" b="b"/>
                <a:pathLst>
                  <a:path w="46236" h="70786" extrusionOk="0">
                    <a:moveTo>
                      <a:pt x="86" y="0"/>
                    </a:moveTo>
                    <a:lnTo>
                      <a:pt x="44" y="43"/>
                    </a:lnTo>
                    <a:lnTo>
                      <a:pt x="1" y="86"/>
                    </a:lnTo>
                    <a:lnTo>
                      <a:pt x="44" y="171"/>
                    </a:lnTo>
                    <a:lnTo>
                      <a:pt x="4192" y="4876"/>
                    </a:lnTo>
                    <a:lnTo>
                      <a:pt x="8427" y="9581"/>
                    </a:lnTo>
                    <a:lnTo>
                      <a:pt x="16895" y="18948"/>
                    </a:lnTo>
                    <a:lnTo>
                      <a:pt x="18905" y="21129"/>
                    </a:lnTo>
                    <a:lnTo>
                      <a:pt x="19889" y="22284"/>
                    </a:lnTo>
                    <a:lnTo>
                      <a:pt x="20830" y="23396"/>
                    </a:lnTo>
                    <a:lnTo>
                      <a:pt x="21258" y="23995"/>
                    </a:lnTo>
                    <a:lnTo>
                      <a:pt x="21643" y="24593"/>
                    </a:lnTo>
                    <a:lnTo>
                      <a:pt x="21985" y="25192"/>
                    </a:lnTo>
                    <a:lnTo>
                      <a:pt x="22327" y="25791"/>
                    </a:lnTo>
                    <a:lnTo>
                      <a:pt x="22584" y="26432"/>
                    </a:lnTo>
                    <a:lnTo>
                      <a:pt x="22840" y="27117"/>
                    </a:lnTo>
                    <a:lnTo>
                      <a:pt x="23054" y="27758"/>
                    </a:lnTo>
                    <a:lnTo>
                      <a:pt x="23182" y="28485"/>
                    </a:lnTo>
                    <a:lnTo>
                      <a:pt x="23311" y="29127"/>
                    </a:lnTo>
                    <a:lnTo>
                      <a:pt x="23396" y="29811"/>
                    </a:lnTo>
                    <a:lnTo>
                      <a:pt x="23396" y="30453"/>
                    </a:lnTo>
                    <a:lnTo>
                      <a:pt x="23439" y="31137"/>
                    </a:lnTo>
                    <a:lnTo>
                      <a:pt x="23396" y="31822"/>
                    </a:lnTo>
                    <a:lnTo>
                      <a:pt x="23311" y="32463"/>
                    </a:lnTo>
                    <a:lnTo>
                      <a:pt x="23225" y="33147"/>
                    </a:lnTo>
                    <a:lnTo>
                      <a:pt x="23097" y="33789"/>
                    </a:lnTo>
                    <a:lnTo>
                      <a:pt x="22969" y="34473"/>
                    </a:lnTo>
                    <a:lnTo>
                      <a:pt x="22755" y="35115"/>
                    </a:lnTo>
                    <a:lnTo>
                      <a:pt x="22541" y="35756"/>
                    </a:lnTo>
                    <a:lnTo>
                      <a:pt x="22284" y="36355"/>
                    </a:lnTo>
                    <a:lnTo>
                      <a:pt x="22028" y="36997"/>
                    </a:lnTo>
                    <a:lnTo>
                      <a:pt x="21685" y="37553"/>
                    </a:lnTo>
                    <a:lnTo>
                      <a:pt x="21386" y="38152"/>
                    </a:lnTo>
                    <a:lnTo>
                      <a:pt x="21001" y="38708"/>
                    </a:lnTo>
                    <a:lnTo>
                      <a:pt x="20659" y="39135"/>
                    </a:lnTo>
                    <a:lnTo>
                      <a:pt x="20317" y="39606"/>
                    </a:lnTo>
                    <a:lnTo>
                      <a:pt x="19932" y="40033"/>
                    </a:lnTo>
                    <a:lnTo>
                      <a:pt x="19504" y="40418"/>
                    </a:lnTo>
                    <a:lnTo>
                      <a:pt x="19076" y="40803"/>
                    </a:lnTo>
                    <a:lnTo>
                      <a:pt x="18649" y="41103"/>
                    </a:lnTo>
                    <a:lnTo>
                      <a:pt x="18136" y="41402"/>
                    </a:lnTo>
                    <a:lnTo>
                      <a:pt x="17622" y="41659"/>
                    </a:lnTo>
                    <a:lnTo>
                      <a:pt x="16767" y="42001"/>
                    </a:lnTo>
                    <a:lnTo>
                      <a:pt x="15911" y="42300"/>
                    </a:lnTo>
                    <a:lnTo>
                      <a:pt x="15013" y="42600"/>
                    </a:lnTo>
                    <a:lnTo>
                      <a:pt x="14586" y="42771"/>
                    </a:lnTo>
                    <a:lnTo>
                      <a:pt x="14201" y="42985"/>
                    </a:lnTo>
                    <a:lnTo>
                      <a:pt x="13816" y="43198"/>
                    </a:lnTo>
                    <a:lnTo>
                      <a:pt x="13431" y="43412"/>
                    </a:lnTo>
                    <a:lnTo>
                      <a:pt x="13131" y="43712"/>
                    </a:lnTo>
                    <a:lnTo>
                      <a:pt x="12832" y="44011"/>
                    </a:lnTo>
                    <a:lnTo>
                      <a:pt x="12618" y="44353"/>
                    </a:lnTo>
                    <a:lnTo>
                      <a:pt x="12404" y="44695"/>
                    </a:lnTo>
                    <a:lnTo>
                      <a:pt x="12276" y="45123"/>
                    </a:lnTo>
                    <a:lnTo>
                      <a:pt x="12190" y="45551"/>
                    </a:lnTo>
                    <a:lnTo>
                      <a:pt x="12148" y="46107"/>
                    </a:lnTo>
                    <a:lnTo>
                      <a:pt x="12190" y="46706"/>
                    </a:lnTo>
                    <a:lnTo>
                      <a:pt x="12319" y="47262"/>
                    </a:lnTo>
                    <a:lnTo>
                      <a:pt x="12533" y="47775"/>
                    </a:lnTo>
                    <a:lnTo>
                      <a:pt x="12832" y="48288"/>
                    </a:lnTo>
                    <a:lnTo>
                      <a:pt x="13131" y="48759"/>
                    </a:lnTo>
                    <a:lnTo>
                      <a:pt x="13516" y="49186"/>
                    </a:lnTo>
                    <a:lnTo>
                      <a:pt x="13987" y="49528"/>
                    </a:lnTo>
                    <a:lnTo>
                      <a:pt x="14457" y="49871"/>
                    </a:lnTo>
                    <a:lnTo>
                      <a:pt x="14970" y="50127"/>
                    </a:lnTo>
                    <a:lnTo>
                      <a:pt x="15526" y="50298"/>
                    </a:lnTo>
                    <a:lnTo>
                      <a:pt x="16083" y="50427"/>
                    </a:lnTo>
                    <a:lnTo>
                      <a:pt x="16639" y="50512"/>
                    </a:lnTo>
                    <a:lnTo>
                      <a:pt x="17195" y="50598"/>
                    </a:lnTo>
                    <a:lnTo>
                      <a:pt x="18349" y="50726"/>
                    </a:lnTo>
                    <a:lnTo>
                      <a:pt x="19076" y="50854"/>
                    </a:lnTo>
                    <a:lnTo>
                      <a:pt x="19761" y="51025"/>
                    </a:lnTo>
                    <a:lnTo>
                      <a:pt x="20488" y="51282"/>
                    </a:lnTo>
                    <a:lnTo>
                      <a:pt x="21172" y="51496"/>
                    </a:lnTo>
                    <a:lnTo>
                      <a:pt x="22284" y="51881"/>
                    </a:lnTo>
                    <a:lnTo>
                      <a:pt x="23396" y="52266"/>
                    </a:lnTo>
                    <a:lnTo>
                      <a:pt x="24337" y="52565"/>
                    </a:lnTo>
                    <a:lnTo>
                      <a:pt x="25278" y="52907"/>
                    </a:lnTo>
                    <a:lnTo>
                      <a:pt x="25749" y="53121"/>
                    </a:lnTo>
                    <a:lnTo>
                      <a:pt x="26176" y="53378"/>
                    </a:lnTo>
                    <a:lnTo>
                      <a:pt x="26561" y="53677"/>
                    </a:lnTo>
                    <a:lnTo>
                      <a:pt x="26946" y="54019"/>
                    </a:lnTo>
                    <a:lnTo>
                      <a:pt x="27246" y="54362"/>
                    </a:lnTo>
                    <a:lnTo>
                      <a:pt x="27545" y="54789"/>
                    </a:lnTo>
                    <a:lnTo>
                      <a:pt x="27716" y="55260"/>
                    </a:lnTo>
                    <a:lnTo>
                      <a:pt x="27844" y="55730"/>
                    </a:lnTo>
                    <a:lnTo>
                      <a:pt x="27887" y="56115"/>
                    </a:lnTo>
                    <a:lnTo>
                      <a:pt x="27887" y="56500"/>
                    </a:lnTo>
                    <a:lnTo>
                      <a:pt x="27887" y="57227"/>
                    </a:lnTo>
                    <a:lnTo>
                      <a:pt x="27802" y="57997"/>
                    </a:lnTo>
                    <a:lnTo>
                      <a:pt x="27802" y="58724"/>
                    </a:lnTo>
                    <a:lnTo>
                      <a:pt x="27802" y="59323"/>
                    </a:lnTo>
                    <a:lnTo>
                      <a:pt x="27887" y="59836"/>
                    </a:lnTo>
                    <a:lnTo>
                      <a:pt x="28016" y="60349"/>
                    </a:lnTo>
                    <a:lnTo>
                      <a:pt x="28187" y="60863"/>
                    </a:lnTo>
                    <a:lnTo>
                      <a:pt x="28443" y="61333"/>
                    </a:lnTo>
                    <a:lnTo>
                      <a:pt x="28700" y="61761"/>
                    </a:lnTo>
                    <a:lnTo>
                      <a:pt x="28999" y="62188"/>
                    </a:lnTo>
                    <a:lnTo>
                      <a:pt x="29341" y="62573"/>
                    </a:lnTo>
                    <a:lnTo>
                      <a:pt x="29726" y="62958"/>
                    </a:lnTo>
                    <a:lnTo>
                      <a:pt x="30111" y="63343"/>
                    </a:lnTo>
                    <a:lnTo>
                      <a:pt x="30539" y="63685"/>
                    </a:lnTo>
                    <a:lnTo>
                      <a:pt x="30967" y="63985"/>
                    </a:lnTo>
                    <a:lnTo>
                      <a:pt x="31865" y="64584"/>
                    </a:lnTo>
                    <a:lnTo>
                      <a:pt x="32806" y="65097"/>
                    </a:lnTo>
                    <a:lnTo>
                      <a:pt x="33961" y="65653"/>
                    </a:lnTo>
                    <a:lnTo>
                      <a:pt x="35158" y="66166"/>
                    </a:lnTo>
                    <a:lnTo>
                      <a:pt x="37511" y="67193"/>
                    </a:lnTo>
                    <a:lnTo>
                      <a:pt x="43327" y="69631"/>
                    </a:lnTo>
                    <a:lnTo>
                      <a:pt x="46150" y="70785"/>
                    </a:lnTo>
                    <a:lnTo>
                      <a:pt x="46236" y="70785"/>
                    </a:lnTo>
                    <a:lnTo>
                      <a:pt x="46236" y="70743"/>
                    </a:lnTo>
                    <a:lnTo>
                      <a:pt x="46193" y="70700"/>
                    </a:lnTo>
                    <a:lnTo>
                      <a:pt x="40505" y="68219"/>
                    </a:lnTo>
                    <a:lnTo>
                      <a:pt x="34816" y="65738"/>
                    </a:lnTo>
                    <a:lnTo>
                      <a:pt x="33832" y="65311"/>
                    </a:lnTo>
                    <a:lnTo>
                      <a:pt x="32849" y="64840"/>
                    </a:lnTo>
                    <a:lnTo>
                      <a:pt x="31865" y="64284"/>
                    </a:lnTo>
                    <a:lnTo>
                      <a:pt x="31352" y="63985"/>
                    </a:lnTo>
                    <a:lnTo>
                      <a:pt x="30881" y="63685"/>
                    </a:lnTo>
                    <a:lnTo>
                      <a:pt x="30453" y="63343"/>
                    </a:lnTo>
                    <a:lnTo>
                      <a:pt x="30026" y="62958"/>
                    </a:lnTo>
                    <a:lnTo>
                      <a:pt x="29641" y="62573"/>
                    </a:lnTo>
                    <a:lnTo>
                      <a:pt x="29256" y="62188"/>
                    </a:lnTo>
                    <a:lnTo>
                      <a:pt x="28956" y="61761"/>
                    </a:lnTo>
                    <a:lnTo>
                      <a:pt x="28657" y="61290"/>
                    </a:lnTo>
                    <a:lnTo>
                      <a:pt x="28443" y="60777"/>
                    </a:lnTo>
                    <a:lnTo>
                      <a:pt x="28229" y="60264"/>
                    </a:lnTo>
                    <a:lnTo>
                      <a:pt x="28144" y="59922"/>
                    </a:lnTo>
                    <a:lnTo>
                      <a:pt x="28101" y="59622"/>
                    </a:lnTo>
                    <a:lnTo>
                      <a:pt x="28058" y="58981"/>
                    </a:lnTo>
                    <a:lnTo>
                      <a:pt x="28058" y="58296"/>
                    </a:lnTo>
                    <a:lnTo>
                      <a:pt x="28101" y="57655"/>
                    </a:lnTo>
                    <a:lnTo>
                      <a:pt x="28144" y="57013"/>
                    </a:lnTo>
                    <a:lnTo>
                      <a:pt x="28144" y="56329"/>
                    </a:lnTo>
                    <a:lnTo>
                      <a:pt x="28101" y="55687"/>
                    </a:lnTo>
                    <a:lnTo>
                      <a:pt x="28016" y="55388"/>
                    </a:lnTo>
                    <a:lnTo>
                      <a:pt x="27930" y="55046"/>
                    </a:lnTo>
                    <a:lnTo>
                      <a:pt x="27716" y="54661"/>
                    </a:lnTo>
                    <a:lnTo>
                      <a:pt x="27502" y="54276"/>
                    </a:lnTo>
                    <a:lnTo>
                      <a:pt x="27203" y="53934"/>
                    </a:lnTo>
                    <a:lnTo>
                      <a:pt x="26861" y="53592"/>
                    </a:lnTo>
                    <a:lnTo>
                      <a:pt x="26519" y="53335"/>
                    </a:lnTo>
                    <a:lnTo>
                      <a:pt x="26134" y="53078"/>
                    </a:lnTo>
                    <a:lnTo>
                      <a:pt x="25706" y="52865"/>
                    </a:lnTo>
                    <a:lnTo>
                      <a:pt x="25321" y="52651"/>
                    </a:lnTo>
                    <a:lnTo>
                      <a:pt x="24337" y="52266"/>
                    </a:lnTo>
                    <a:lnTo>
                      <a:pt x="23354" y="51966"/>
                    </a:lnTo>
                    <a:lnTo>
                      <a:pt x="22327" y="51667"/>
                    </a:lnTo>
                    <a:lnTo>
                      <a:pt x="21343" y="51325"/>
                    </a:lnTo>
                    <a:lnTo>
                      <a:pt x="20060" y="50854"/>
                    </a:lnTo>
                    <a:lnTo>
                      <a:pt x="19376" y="50683"/>
                    </a:lnTo>
                    <a:lnTo>
                      <a:pt x="18734" y="50512"/>
                    </a:lnTo>
                    <a:lnTo>
                      <a:pt x="17494" y="50384"/>
                    </a:lnTo>
                    <a:lnTo>
                      <a:pt x="16852" y="50298"/>
                    </a:lnTo>
                    <a:lnTo>
                      <a:pt x="16254" y="50213"/>
                    </a:lnTo>
                    <a:lnTo>
                      <a:pt x="15612" y="50084"/>
                    </a:lnTo>
                    <a:lnTo>
                      <a:pt x="15013" y="49828"/>
                    </a:lnTo>
                    <a:lnTo>
                      <a:pt x="14457" y="49528"/>
                    </a:lnTo>
                    <a:lnTo>
                      <a:pt x="13944" y="49186"/>
                    </a:lnTo>
                    <a:lnTo>
                      <a:pt x="13474" y="48759"/>
                    </a:lnTo>
                    <a:lnTo>
                      <a:pt x="13089" y="48288"/>
                    </a:lnTo>
                    <a:lnTo>
                      <a:pt x="12789" y="47732"/>
                    </a:lnTo>
                    <a:lnTo>
                      <a:pt x="12661" y="47433"/>
                    </a:lnTo>
                    <a:lnTo>
                      <a:pt x="12575" y="47091"/>
                    </a:lnTo>
                    <a:lnTo>
                      <a:pt x="12447" y="46577"/>
                    </a:lnTo>
                    <a:lnTo>
                      <a:pt x="12404" y="46021"/>
                    </a:lnTo>
                    <a:lnTo>
                      <a:pt x="12447" y="45508"/>
                    </a:lnTo>
                    <a:lnTo>
                      <a:pt x="12575" y="45038"/>
                    </a:lnTo>
                    <a:lnTo>
                      <a:pt x="12789" y="44567"/>
                    </a:lnTo>
                    <a:lnTo>
                      <a:pt x="13089" y="44139"/>
                    </a:lnTo>
                    <a:lnTo>
                      <a:pt x="13431" y="43754"/>
                    </a:lnTo>
                    <a:lnTo>
                      <a:pt x="13901" y="43412"/>
                    </a:lnTo>
                    <a:lnTo>
                      <a:pt x="14286" y="43198"/>
                    </a:lnTo>
                    <a:lnTo>
                      <a:pt x="14714" y="42985"/>
                    </a:lnTo>
                    <a:lnTo>
                      <a:pt x="15569" y="42642"/>
                    </a:lnTo>
                    <a:lnTo>
                      <a:pt x="16425" y="42386"/>
                    </a:lnTo>
                    <a:lnTo>
                      <a:pt x="17323" y="42044"/>
                    </a:lnTo>
                    <a:lnTo>
                      <a:pt x="17793" y="41873"/>
                    </a:lnTo>
                    <a:lnTo>
                      <a:pt x="18264" y="41616"/>
                    </a:lnTo>
                    <a:lnTo>
                      <a:pt x="18692" y="41359"/>
                    </a:lnTo>
                    <a:lnTo>
                      <a:pt x="19119" y="41060"/>
                    </a:lnTo>
                    <a:lnTo>
                      <a:pt x="19504" y="40761"/>
                    </a:lnTo>
                    <a:lnTo>
                      <a:pt x="19889" y="40418"/>
                    </a:lnTo>
                    <a:lnTo>
                      <a:pt x="20231" y="40033"/>
                    </a:lnTo>
                    <a:lnTo>
                      <a:pt x="20573" y="39649"/>
                    </a:lnTo>
                    <a:lnTo>
                      <a:pt x="20958" y="39178"/>
                    </a:lnTo>
                    <a:lnTo>
                      <a:pt x="21343" y="38665"/>
                    </a:lnTo>
                    <a:lnTo>
                      <a:pt x="21685" y="38152"/>
                    </a:lnTo>
                    <a:lnTo>
                      <a:pt x="21985" y="37596"/>
                    </a:lnTo>
                    <a:lnTo>
                      <a:pt x="22284" y="37040"/>
                    </a:lnTo>
                    <a:lnTo>
                      <a:pt x="22541" y="36441"/>
                    </a:lnTo>
                    <a:lnTo>
                      <a:pt x="22755" y="35885"/>
                    </a:lnTo>
                    <a:lnTo>
                      <a:pt x="22969" y="35286"/>
                    </a:lnTo>
                    <a:lnTo>
                      <a:pt x="23140" y="34687"/>
                    </a:lnTo>
                    <a:lnTo>
                      <a:pt x="23311" y="34046"/>
                    </a:lnTo>
                    <a:lnTo>
                      <a:pt x="23439" y="33447"/>
                    </a:lnTo>
                    <a:lnTo>
                      <a:pt x="23525" y="32848"/>
                    </a:lnTo>
                    <a:lnTo>
                      <a:pt x="23610" y="32206"/>
                    </a:lnTo>
                    <a:lnTo>
                      <a:pt x="23653" y="31565"/>
                    </a:lnTo>
                    <a:lnTo>
                      <a:pt x="23653" y="30966"/>
                    </a:lnTo>
                    <a:lnTo>
                      <a:pt x="23653" y="30325"/>
                    </a:lnTo>
                    <a:lnTo>
                      <a:pt x="23610" y="29683"/>
                    </a:lnTo>
                    <a:lnTo>
                      <a:pt x="23525" y="29041"/>
                    </a:lnTo>
                    <a:lnTo>
                      <a:pt x="23439" y="28400"/>
                    </a:lnTo>
                    <a:lnTo>
                      <a:pt x="23311" y="27758"/>
                    </a:lnTo>
                    <a:lnTo>
                      <a:pt x="23140" y="27117"/>
                    </a:lnTo>
                    <a:lnTo>
                      <a:pt x="22926" y="26518"/>
                    </a:lnTo>
                    <a:lnTo>
                      <a:pt x="22669" y="25919"/>
                    </a:lnTo>
                    <a:lnTo>
                      <a:pt x="22370" y="25320"/>
                    </a:lnTo>
                    <a:lnTo>
                      <a:pt x="22028" y="24722"/>
                    </a:lnTo>
                    <a:lnTo>
                      <a:pt x="21643" y="24166"/>
                    </a:lnTo>
                    <a:lnTo>
                      <a:pt x="21258" y="23610"/>
                    </a:lnTo>
                    <a:lnTo>
                      <a:pt x="20830" y="23054"/>
                    </a:lnTo>
                    <a:lnTo>
                      <a:pt x="19975" y="21984"/>
                    </a:lnTo>
                    <a:lnTo>
                      <a:pt x="19034" y="20958"/>
                    </a:lnTo>
                    <a:lnTo>
                      <a:pt x="2268" y="2310"/>
                    </a:lnTo>
                    <a:lnTo>
                      <a:pt x="172"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6847225" y="1188375"/>
                <a:ext cx="237400" cy="168975"/>
              </a:xfrm>
              <a:custGeom>
                <a:avLst/>
                <a:gdLst/>
                <a:ahLst/>
                <a:cxnLst/>
                <a:rect l="l" t="t" r="r" b="b"/>
                <a:pathLst>
                  <a:path w="9496" h="6759" extrusionOk="0">
                    <a:moveTo>
                      <a:pt x="4577" y="1"/>
                    </a:moveTo>
                    <a:lnTo>
                      <a:pt x="3722" y="557"/>
                    </a:lnTo>
                    <a:lnTo>
                      <a:pt x="2909" y="1198"/>
                    </a:lnTo>
                    <a:lnTo>
                      <a:pt x="2182" y="1882"/>
                    </a:lnTo>
                    <a:lnTo>
                      <a:pt x="1455" y="2652"/>
                    </a:lnTo>
                    <a:lnTo>
                      <a:pt x="856" y="3422"/>
                    </a:lnTo>
                    <a:lnTo>
                      <a:pt x="557" y="3807"/>
                    </a:lnTo>
                    <a:lnTo>
                      <a:pt x="300" y="4278"/>
                    </a:lnTo>
                    <a:lnTo>
                      <a:pt x="129" y="4662"/>
                    </a:lnTo>
                    <a:lnTo>
                      <a:pt x="44" y="5133"/>
                    </a:lnTo>
                    <a:lnTo>
                      <a:pt x="1" y="5347"/>
                    </a:lnTo>
                    <a:lnTo>
                      <a:pt x="44" y="5561"/>
                    </a:lnTo>
                    <a:lnTo>
                      <a:pt x="86" y="5817"/>
                    </a:lnTo>
                    <a:lnTo>
                      <a:pt x="172" y="6031"/>
                    </a:lnTo>
                    <a:lnTo>
                      <a:pt x="386" y="6288"/>
                    </a:lnTo>
                    <a:lnTo>
                      <a:pt x="642" y="6544"/>
                    </a:lnTo>
                    <a:lnTo>
                      <a:pt x="942" y="6673"/>
                    </a:lnTo>
                    <a:lnTo>
                      <a:pt x="1284" y="6758"/>
                    </a:lnTo>
                    <a:lnTo>
                      <a:pt x="1669" y="6758"/>
                    </a:lnTo>
                    <a:lnTo>
                      <a:pt x="2054" y="6673"/>
                    </a:lnTo>
                    <a:lnTo>
                      <a:pt x="2439" y="6544"/>
                    </a:lnTo>
                    <a:lnTo>
                      <a:pt x="2781" y="6416"/>
                    </a:lnTo>
                    <a:lnTo>
                      <a:pt x="3166" y="6202"/>
                    </a:lnTo>
                    <a:lnTo>
                      <a:pt x="3551" y="5988"/>
                    </a:lnTo>
                    <a:lnTo>
                      <a:pt x="4235" y="5475"/>
                    </a:lnTo>
                    <a:lnTo>
                      <a:pt x="5090" y="4748"/>
                    </a:lnTo>
                    <a:lnTo>
                      <a:pt x="5946" y="4021"/>
                    </a:lnTo>
                    <a:lnTo>
                      <a:pt x="6758" y="3294"/>
                    </a:lnTo>
                    <a:lnTo>
                      <a:pt x="7571" y="2524"/>
                    </a:lnTo>
                    <a:lnTo>
                      <a:pt x="8341" y="1711"/>
                    </a:lnTo>
                    <a:lnTo>
                      <a:pt x="9111" y="899"/>
                    </a:lnTo>
                    <a:lnTo>
                      <a:pt x="9496" y="514"/>
                    </a:lnTo>
                    <a:lnTo>
                      <a:pt x="9496" y="428"/>
                    </a:lnTo>
                    <a:lnTo>
                      <a:pt x="9453" y="385"/>
                    </a:lnTo>
                    <a:lnTo>
                      <a:pt x="9410" y="343"/>
                    </a:lnTo>
                    <a:lnTo>
                      <a:pt x="9367" y="385"/>
                    </a:lnTo>
                    <a:lnTo>
                      <a:pt x="7913" y="1925"/>
                    </a:lnTo>
                    <a:lnTo>
                      <a:pt x="7143" y="2652"/>
                    </a:lnTo>
                    <a:lnTo>
                      <a:pt x="6374" y="3379"/>
                    </a:lnTo>
                    <a:lnTo>
                      <a:pt x="5604" y="4106"/>
                    </a:lnTo>
                    <a:lnTo>
                      <a:pt x="4791" y="4791"/>
                    </a:lnTo>
                    <a:lnTo>
                      <a:pt x="4064" y="5432"/>
                    </a:lnTo>
                    <a:lnTo>
                      <a:pt x="3679" y="5689"/>
                    </a:lnTo>
                    <a:lnTo>
                      <a:pt x="3251" y="5988"/>
                    </a:lnTo>
                    <a:lnTo>
                      <a:pt x="2909" y="6159"/>
                    </a:lnTo>
                    <a:lnTo>
                      <a:pt x="2567" y="6331"/>
                    </a:lnTo>
                    <a:lnTo>
                      <a:pt x="2225" y="6459"/>
                    </a:lnTo>
                    <a:lnTo>
                      <a:pt x="1840" y="6544"/>
                    </a:lnTo>
                    <a:lnTo>
                      <a:pt x="1498" y="6587"/>
                    </a:lnTo>
                    <a:lnTo>
                      <a:pt x="1156" y="6544"/>
                    </a:lnTo>
                    <a:lnTo>
                      <a:pt x="856" y="6459"/>
                    </a:lnTo>
                    <a:lnTo>
                      <a:pt x="685" y="6373"/>
                    </a:lnTo>
                    <a:lnTo>
                      <a:pt x="557" y="6288"/>
                    </a:lnTo>
                    <a:lnTo>
                      <a:pt x="428" y="6117"/>
                    </a:lnTo>
                    <a:lnTo>
                      <a:pt x="300" y="5903"/>
                    </a:lnTo>
                    <a:lnTo>
                      <a:pt x="215" y="5732"/>
                    </a:lnTo>
                    <a:lnTo>
                      <a:pt x="172" y="5518"/>
                    </a:lnTo>
                    <a:lnTo>
                      <a:pt x="172" y="5304"/>
                    </a:lnTo>
                    <a:lnTo>
                      <a:pt x="172" y="5090"/>
                    </a:lnTo>
                    <a:lnTo>
                      <a:pt x="300" y="4662"/>
                    </a:lnTo>
                    <a:lnTo>
                      <a:pt x="471" y="4235"/>
                    </a:lnTo>
                    <a:lnTo>
                      <a:pt x="728" y="3807"/>
                    </a:lnTo>
                    <a:lnTo>
                      <a:pt x="1027" y="3422"/>
                    </a:lnTo>
                    <a:lnTo>
                      <a:pt x="1327" y="3037"/>
                    </a:lnTo>
                    <a:lnTo>
                      <a:pt x="1968" y="2267"/>
                    </a:lnTo>
                    <a:lnTo>
                      <a:pt x="2653" y="1583"/>
                    </a:lnTo>
                    <a:lnTo>
                      <a:pt x="3380" y="941"/>
                    </a:lnTo>
                    <a:lnTo>
                      <a:pt x="4192" y="343"/>
                    </a:lnTo>
                    <a:lnTo>
                      <a:pt x="4620" y="43"/>
                    </a:lnTo>
                    <a:lnTo>
                      <a:pt x="4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6730675" y="1143475"/>
                <a:ext cx="461950" cy="342175"/>
              </a:xfrm>
              <a:custGeom>
                <a:avLst/>
                <a:gdLst/>
                <a:ahLst/>
                <a:cxnLst/>
                <a:rect l="l" t="t" r="r" b="b"/>
                <a:pathLst>
                  <a:path w="18478" h="13687" extrusionOk="0">
                    <a:moveTo>
                      <a:pt x="7015" y="0"/>
                    </a:moveTo>
                    <a:lnTo>
                      <a:pt x="6288" y="642"/>
                    </a:lnTo>
                    <a:lnTo>
                      <a:pt x="5561" y="1240"/>
                    </a:lnTo>
                    <a:lnTo>
                      <a:pt x="4064" y="2438"/>
                    </a:lnTo>
                    <a:lnTo>
                      <a:pt x="3337" y="3037"/>
                    </a:lnTo>
                    <a:lnTo>
                      <a:pt x="2653" y="3636"/>
                    </a:lnTo>
                    <a:lnTo>
                      <a:pt x="2011" y="4277"/>
                    </a:lnTo>
                    <a:lnTo>
                      <a:pt x="1455" y="4962"/>
                    </a:lnTo>
                    <a:lnTo>
                      <a:pt x="942" y="5646"/>
                    </a:lnTo>
                    <a:lnTo>
                      <a:pt x="557" y="6416"/>
                    </a:lnTo>
                    <a:lnTo>
                      <a:pt x="386" y="6801"/>
                    </a:lnTo>
                    <a:lnTo>
                      <a:pt x="257" y="7186"/>
                    </a:lnTo>
                    <a:lnTo>
                      <a:pt x="129" y="7570"/>
                    </a:lnTo>
                    <a:lnTo>
                      <a:pt x="44" y="7998"/>
                    </a:lnTo>
                    <a:lnTo>
                      <a:pt x="1" y="8426"/>
                    </a:lnTo>
                    <a:lnTo>
                      <a:pt x="1" y="8811"/>
                    </a:lnTo>
                    <a:lnTo>
                      <a:pt x="44" y="9239"/>
                    </a:lnTo>
                    <a:lnTo>
                      <a:pt x="86" y="9623"/>
                    </a:lnTo>
                    <a:lnTo>
                      <a:pt x="172" y="10008"/>
                    </a:lnTo>
                    <a:lnTo>
                      <a:pt x="300" y="10393"/>
                    </a:lnTo>
                    <a:lnTo>
                      <a:pt x="471" y="10778"/>
                    </a:lnTo>
                    <a:lnTo>
                      <a:pt x="642" y="11163"/>
                    </a:lnTo>
                    <a:lnTo>
                      <a:pt x="856" y="11505"/>
                    </a:lnTo>
                    <a:lnTo>
                      <a:pt x="1113" y="11848"/>
                    </a:lnTo>
                    <a:lnTo>
                      <a:pt x="1369" y="12147"/>
                    </a:lnTo>
                    <a:lnTo>
                      <a:pt x="1669" y="12446"/>
                    </a:lnTo>
                    <a:lnTo>
                      <a:pt x="1968" y="12703"/>
                    </a:lnTo>
                    <a:lnTo>
                      <a:pt x="2310" y="12917"/>
                    </a:lnTo>
                    <a:lnTo>
                      <a:pt x="2695" y="13131"/>
                    </a:lnTo>
                    <a:lnTo>
                      <a:pt x="3037" y="13302"/>
                    </a:lnTo>
                    <a:lnTo>
                      <a:pt x="3422" y="13430"/>
                    </a:lnTo>
                    <a:lnTo>
                      <a:pt x="3850" y="13558"/>
                    </a:lnTo>
                    <a:lnTo>
                      <a:pt x="4235" y="13644"/>
                    </a:lnTo>
                    <a:lnTo>
                      <a:pt x="4663" y="13687"/>
                    </a:lnTo>
                    <a:lnTo>
                      <a:pt x="5090" y="13687"/>
                    </a:lnTo>
                    <a:lnTo>
                      <a:pt x="5475" y="13644"/>
                    </a:lnTo>
                    <a:lnTo>
                      <a:pt x="5903" y="13601"/>
                    </a:lnTo>
                    <a:lnTo>
                      <a:pt x="6331" y="13516"/>
                    </a:lnTo>
                    <a:lnTo>
                      <a:pt x="6759" y="13387"/>
                    </a:lnTo>
                    <a:lnTo>
                      <a:pt x="7186" y="13173"/>
                    </a:lnTo>
                    <a:lnTo>
                      <a:pt x="7571" y="12960"/>
                    </a:lnTo>
                    <a:lnTo>
                      <a:pt x="7956" y="12746"/>
                    </a:lnTo>
                    <a:lnTo>
                      <a:pt x="8683" y="12190"/>
                    </a:lnTo>
                    <a:lnTo>
                      <a:pt x="9410" y="11591"/>
                    </a:lnTo>
                    <a:lnTo>
                      <a:pt x="12618" y="8896"/>
                    </a:lnTo>
                    <a:lnTo>
                      <a:pt x="15911" y="6116"/>
                    </a:lnTo>
                    <a:lnTo>
                      <a:pt x="17537" y="4748"/>
                    </a:lnTo>
                    <a:lnTo>
                      <a:pt x="17922" y="4405"/>
                    </a:lnTo>
                    <a:lnTo>
                      <a:pt x="18093" y="4277"/>
                    </a:lnTo>
                    <a:lnTo>
                      <a:pt x="18264" y="4106"/>
                    </a:lnTo>
                    <a:lnTo>
                      <a:pt x="18392" y="3849"/>
                    </a:lnTo>
                    <a:lnTo>
                      <a:pt x="18435" y="3721"/>
                    </a:lnTo>
                    <a:lnTo>
                      <a:pt x="18478" y="3550"/>
                    </a:lnTo>
                    <a:lnTo>
                      <a:pt x="18435" y="3465"/>
                    </a:lnTo>
                    <a:lnTo>
                      <a:pt x="18392" y="3379"/>
                    </a:lnTo>
                    <a:lnTo>
                      <a:pt x="18307" y="3293"/>
                    </a:lnTo>
                    <a:lnTo>
                      <a:pt x="18178" y="3293"/>
                    </a:lnTo>
                    <a:lnTo>
                      <a:pt x="18135" y="3336"/>
                    </a:lnTo>
                    <a:lnTo>
                      <a:pt x="18093" y="3379"/>
                    </a:lnTo>
                    <a:lnTo>
                      <a:pt x="18135" y="3422"/>
                    </a:lnTo>
                    <a:lnTo>
                      <a:pt x="18178" y="3465"/>
                    </a:lnTo>
                    <a:lnTo>
                      <a:pt x="18221" y="3465"/>
                    </a:lnTo>
                    <a:lnTo>
                      <a:pt x="18264" y="3507"/>
                    </a:lnTo>
                    <a:lnTo>
                      <a:pt x="18264" y="3593"/>
                    </a:lnTo>
                    <a:lnTo>
                      <a:pt x="18221" y="3807"/>
                    </a:lnTo>
                    <a:lnTo>
                      <a:pt x="18093" y="3978"/>
                    </a:lnTo>
                    <a:lnTo>
                      <a:pt x="17964" y="4106"/>
                    </a:lnTo>
                    <a:lnTo>
                      <a:pt x="17665" y="4363"/>
                    </a:lnTo>
                    <a:lnTo>
                      <a:pt x="16082" y="5689"/>
                    </a:lnTo>
                    <a:lnTo>
                      <a:pt x="12960" y="8340"/>
                    </a:lnTo>
                    <a:lnTo>
                      <a:pt x="9838" y="10949"/>
                    </a:lnTo>
                    <a:lnTo>
                      <a:pt x="9154" y="11548"/>
                    </a:lnTo>
                    <a:lnTo>
                      <a:pt x="8427" y="12147"/>
                    </a:lnTo>
                    <a:lnTo>
                      <a:pt x="7657" y="12660"/>
                    </a:lnTo>
                    <a:lnTo>
                      <a:pt x="7272" y="12874"/>
                    </a:lnTo>
                    <a:lnTo>
                      <a:pt x="6887" y="13088"/>
                    </a:lnTo>
                    <a:lnTo>
                      <a:pt x="6502" y="13216"/>
                    </a:lnTo>
                    <a:lnTo>
                      <a:pt x="6117" y="13344"/>
                    </a:lnTo>
                    <a:lnTo>
                      <a:pt x="5689" y="13430"/>
                    </a:lnTo>
                    <a:lnTo>
                      <a:pt x="5304" y="13473"/>
                    </a:lnTo>
                    <a:lnTo>
                      <a:pt x="4877" y="13473"/>
                    </a:lnTo>
                    <a:lnTo>
                      <a:pt x="4492" y="13430"/>
                    </a:lnTo>
                    <a:lnTo>
                      <a:pt x="4064" y="13387"/>
                    </a:lnTo>
                    <a:lnTo>
                      <a:pt x="3679" y="13302"/>
                    </a:lnTo>
                    <a:lnTo>
                      <a:pt x="3294" y="13173"/>
                    </a:lnTo>
                    <a:lnTo>
                      <a:pt x="2909" y="13002"/>
                    </a:lnTo>
                    <a:lnTo>
                      <a:pt x="2567" y="12831"/>
                    </a:lnTo>
                    <a:lnTo>
                      <a:pt x="2225" y="12617"/>
                    </a:lnTo>
                    <a:lnTo>
                      <a:pt x="1925" y="12361"/>
                    </a:lnTo>
                    <a:lnTo>
                      <a:pt x="1626" y="12104"/>
                    </a:lnTo>
                    <a:lnTo>
                      <a:pt x="1369" y="11805"/>
                    </a:lnTo>
                    <a:lnTo>
                      <a:pt x="1113" y="11505"/>
                    </a:lnTo>
                    <a:lnTo>
                      <a:pt x="899" y="11163"/>
                    </a:lnTo>
                    <a:lnTo>
                      <a:pt x="685" y="10821"/>
                    </a:lnTo>
                    <a:lnTo>
                      <a:pt x="557" y="10479"/>
                    </a:lnTo>
                    <a:lnTo>
                      <a:pt x="428" y="10094"/>
                    </a:lnTo>
                    <a:lnTo>
                      <a:pt x="300" y="9709"/>
                    </a:lnTo>
                    <a:lnTo>
                      <a:pt x="257" y="9367"/>
                    </a:lnTo>
                    <a:lnTo>
                      <a:pt x="215" y="8939"/>
                    </a:lnTo>
                    <a:lnTo>
                      <a:pt x="215" y="8554"/>
                    </a:lnTo>
                    <a:lnTo>
                      <a:pt x="215" y="8169"/>
                    </a:lnTo>
                    <a:lnTo>
                      <a:pt x="300" y="7742"/>
                    </a:lnTo>
                    <a:lnTo>
                      <a:pt x="386" y="7357"/>
                    </a:lnTo>
                    <a:lnTo>
                      <a:pt x="514" y="6972"/>
                    </a:lnTo>
                    <a:lnTo>
                      <a:pt x="642" y="6587"/>
                    </a:lnTo>
                    <a:lnTo>
                      <a:pt x="856" y="6202"/>
                    </a:lnTo>
                    <a:lnTo>
                      <a:pt x="1241" y="5475"/>
                    </a:lnTo>
                    <a:lnTo>
                      <a:pt x="1797" y="4790"/>
                    </a:lnTo>
                    <a:lnTo>
                      <a:pt x="2396" y="4106"/>
                    </a:lnTo>
                    <a:lnTo>
                      <a:pt x="3037" y="3507"/>
                    </a:lnTo>
                    <a:lnTo>
                      <a:pt x="3679" y="2909"/>
                    </a:lnTo>
                    <a:lnTo>
                      <a:pt x="5090" y="1797"/>
                    </a:lnTo>
                    <a:lnTo>
                      <a:pt x="5775" y="1240"/>
                    </a:lnTo>
                    <a:lnTo>
                      <a:pt x="6459" y="642"/>
                    </a:lnTo>
                    <a:lnTo>
                      <a:pt x="7058" y="43"/>
                    </a:lnTo>
                    <a:lnTo>
                      <a:pt x="7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6640875" y="1113525"/>
                <a:ext cx="644775" cy="560325"/>
              </a:xfrm>
              <a:custGeom>
                <a:avLst/>
                <a:gdLst/>
                <a:ahLst/>
                <a:cxnLst/>
                <a:rect l="l" t="t" r="r" b="b"/>
                <a:pathLst>
                  <a:path w="25791" h="22413" extrusionOk="0">
                    <a:moveTo>
                      <a:pt x="5646" y="1"/>
                    </a:moveTo>
                    <a:lnTo>
                      <a:pt x="5646" y="43"/>
                    </a:lnTo>
                    <a:lnTo>
                      <a:pt x="5646" y="343"/>
                    </a:lnTo>
                    <a:lnTo>
                      <a:pt x="5603" y="642"/>
                    </a:lnTo>
                    <a:lnTo>
                      <a:pt x="5560" y="899"/>
                    </a:lnTo>
                    <a:lnTo>
                      <a:pt x="5517" y="1198"/>
                    </a:lnTo>
                    <a:lnTo>
                      <a:pt x="5304" y="1754"/>
                    </a:lnTo>
                    <a:lnTo>
                      <a:pt x="5004" y="2267"/>
                    </a:lnTo>
                    <a:lnTo>
                      <a:pt x="4662" y="2738"/>
                    </a:lnTo>
                    <a:lnTo>
                      <a:pt x="4277" y="3208"/>
                    </a:lnTo>
                    <a:lnTo>
                      <a:pt x="3849" y="3636"/>
                    </a:lnTo>
                    <a:lnTo>
                      <a:pt x="3422" y="4021"/>
                    </a:lnTo>
                    <a:lnTo>
                      <a:pt x="2566" y="4791"/>
                    </a:lnTo>
                    <a:lnTo>
                      <a:pt x="2139" y="5219"/>
                    </a:lnTo>
                    <a:lnTo>
                      <a:pt x="1711" y="5603"/>
                    </a:lnTo>
                    <a:lnTo>
                      <a:pt x="1326" y="6031"/>
                    </a:lnTo>
                    <a:lnTo>
                      <a:pt x="984" y="6502"/>
                    </a:lnTo>
                    <a:lnTo>
                      <a:pt x="684" y="6972"/>
                    </a:lnTo>
                    <a:lnTo>
                      <a:pt x="428" y="7528"/>
                    </a:lnTo>
                    <a:lnTo>
                      <a:pt x="214" y="8127"/>
                    </a:lnTo>
                    <a:lnTo>
                      <a:pt x="86" y="8726"/>
                    </a:lnTo>
                    <a:lnTo>
                      <a:pt x="43" y="9325"/>
                    </a:lnTo>
                    <a:lnTo>
                      <a:pt x="0" y="9966"/>
                    </a:lnTo>
                    <a:lnTo>
                      <a:pt x="0" y="11206"/>
                    </a:lnTo>
                    <a:lnTo>
                      <a:pt x="43" y="12447"/>
                    </a:lnTo>
                    <a:lnTo>
                      <a:pt x="171" y="13687"/>
                    </a:lnTo>
                    <a:lnTo>
                      <a:pt x="257" y="14286"/>
                    </a:lnTo>
                    <a:lnTo>
                      <a:pt x="385" y="14885"/>
                    </a:lnTo>
                    <a:lnTo>
                      <a:pt x="556" y="15483"/>
                    </a:lnTo>
                    <a:lnTo>
                      <a:pt x="770" y="16082"/>
                    </a:lnTo>
                    <a:lnTo>
                      <a:pt x="1027" y="16638"/>
                    </a:lnTo>
                    <a:lnTo>
                      <a:pt x="1326" y="17151"/>
                    </a:lnTo>
                    <a:lnTo>
                      <a:pt x="1625" y="17622"/>
                    </a:lnTo>
                    <a:lnTo>
                      <a:pt x="1967" y="18092"/>
                    </a:lnTo>
                    <a:lnTo>
                      <a:pt x="2352" y="18477"/>
                    </a:lnTo>
                    <a:lnTo>
                      <a:pt x="2780" y="18905"/>
                    </a:lnTo>
                    <a:lnTo>
                      <a:pt x="3208" y="19247"/>
                    </a:lnTo>
                    <a:lnTo>
                      <a:pt x="3636" y="19589"/>
                    </a:lnTo>
                    <a:lnTo>
                      <a:pt x="4576" y="20231"/>
                    </a:lnTo>
                    <a:lnTo>
                      <a:pt x="5560" y="20830"/>
                    </a:lnTo>
                    <a:lnTo>
                      <a:pt x="6587" y="21386"/>
                    </a:lnTo>
                    <a:lnTo>
                      <a:pt x="7143" y="21685"/>
                    </a:lnTo>
                    <a:lnTo>
                      <a:pt x="7741" y="21985"/>
                    </a:lnTo>
                    <a:lnTo>
                      <a:pt x="8340" y="22241"/>
                    </a:lnTo>
                    <a:lnTo>
                      <a:pt x="8640" y="22327"/>
                    </a:lnTo>
                    <a:lnTo>
                      <a:pt x="8939" y="22369"/>
                    </a:lnTo>
                    <a:lnTo>
                      <a:pt x="9281" y="22412"/>
                    </a:lnTo>
                    <a:lnTo>
                      <a:pt x="9581" y="22412"/>
                    </a:lnTo>
                    <a:lnTo>
                      <a:pt x="10222" y="22369"/>
                    </a:lnTo>
                    <a:lnTo>
                      <a:pt x="10821" y="22198"/>
                    </a:lnTo>
                    <a:lnTo>
                      <a:pt x="11420" y="22027"/>
                    </a:lnTo>
                    <a:lnTo>
                      <a:pt x="11976" y="21728"/>
                    </a:lnTo>
                    <a:lnTo>
                      <a:pt x="12532" y="21429"/>
                    </a:lnTo>
                    <a:lnTo>
                      <a:pt x="13601" y="20787"/>
                    </a:lnTo>
                    <a:lnTo>
                      <a:pt x="14670" y="20103"/>
                    </a:lnTo>
                    <a:lnTo>
                      <a:pt x="15697" y="19376"/>
                    </a:lnTo>
                    <a:lnTo>
                      <a:pt x="16723" y="18606"/>
                    </a:lnTo>
                    <a:lnTo>
                      <a:pt x="17707" y="17836"/>
                    </a:lnTo>
                    <a:lnTo>
                      <a:pt x="18691" y="17066"/>
                    </a:lnTo>
                    <a:lnTo>
                      <a:pt x="19674" y="16253"/>
                    </a:lnTo>
                    <a:lnTo>
                      <a:pt x="20615" y="15398"/>
                    </a:lnTo>
                    <a:lnTo>
                      <a:pt x="21514" y="14542"/>
                    </a:lnTo>
                    <a:lnTo>
                      <a:pt x="22412" y="13644"/>
                    </a:lnTo>
                    <a:lnTo>
                      <a:pt x="23310" y="12746"/>
                    </a:lnTo>
                    <a:lnTo>
                      <a:pt x="24165" y="11848"/>
                    </a:lnTo>
                    <a:lnTo>
                      <a:pt x="24978" y="10864"/>
                    </a:lnTo>
                    <a:lnTo>
                      <a:pt x="25791" y="9923"/>
                    </a:lnTo>
                    <a:lnTo>
                      <a:pt x="25791" y="9838"/>
                    </a:lnTo>
                    <a:lnTo>
                      <a:pt x="25791" y="9752"/>
                    </a:lnTo>
                    <a:lnTo>
                      <a:pt x="25620" y="9752"/>
                    </a:lnTo>
                    <a:lnTo>
                      <a:pt x="24807" y="10736"/>
                    </a:lnTo>
                    <a:lnTo>
                      <a:pt x="23994" y="11634"/>
                    </a:lnTo>
                    <a:lnTo>
                      <a:pt x="23139" y="12575"/>
                    </a:lnTo>
                    <a:lnTo>
                      <a:pt x="22283" y="13430"/>
                    </a:lnTo>
                    <a:lnTo>
                      <a:pt x="21385" y="14329"/>
                    </a:lnTo>
                    <a:lnTo>
                      <a:pt x="20487" y="15184"/>
                    </a:lnTo>
                    <a:lnTo>
                      <a:pt x="19589" y="15997"/>
                    </a:lnTo>
                    <a:lnTo>
                      <a:pt x="18648" y="16809"/>
                    </a:lnTo>
                    <a:lnTo>
                      <a:pt x="17664" y="17579"/>
                    </a:lnTo>
                    <a:lnTo>
                      <a:pt x="16681" y="18349"/>
                    </a:lnTo>
                    <a:lnTo>
                      <a:pt x="15697" y="19076"/>
                    </a:lnTo>
                    <a:lnTo>
                      <a:pt x="14670" y="19803"/>
                    </a:lnTo>
                    <a:lnTo>
                      <a:pt x="13601" y="20488"/>
                    </a:lnTo>
                    <a:lnTo>
                      <a:pt x="12575" y="21172"/>
                    </a:lnTo>
                    <a:lnTo>
                      <a:pt x="12019" y="21471"/>
                    </a:lnTo>
                    <a:lnTo>
                      <a:pt x="11420" y="21728"/>
                    </a:lnTo>
                    <a:lnTo>
                      <a:pt x="10821" y="21942"/>
                    </a:lnTo>
                    <a:lnTo>
                      <a:pt x="10222" y="22113"/>
                    </a:lnTo>
                    <a:lnTo>
                      <a:pt x="9880" y="22156"/>
                    </a:lnTo>
                    <a:lnTo>
                      <a:pt x="9581" y="22198"/>
                    </a:lnTo>
                    <a:lnTo>
                      <a:pt x="9281" y="22156"/>
                    </a:lnTo>
                    <a:lnTo>
                      <a:pt x="8939" y="22113"/>
                    </a:lnTo>
                    <a:lnTo>
                      <a:pt x="8640" y="22070"/>
                    </a:lnTo>
                    <a:lnTo>
                      <a:pt x="8340" y="21985"/>
                    </a:lnTo>
                    <a:lnTo>
                      <a:pt x="7741" y="21728"/>
                    </a:lnTo>
                    <a:lnTo>
                      <a:pt x="6672" y="21172"/>
                    </a:lnTo>
                    <a:lnTo>
                      <a:pt x="5603" y="20616"/>
                    </a:lnTo>
                    <a:lnTo>
                      <a:pt x="4662" y="20017"/>
                    </a:lnTo>
                    <a:lnTo>
                      <a:pt x="3721" y="19376"/>
                    </a:lnTo>
                    <a:lnTo>
                      <a:pt x="3293" y="19033"/>
                    </a:lnTo>
                    <a:lnTo>
                      <a:pt x="2866" y="18648"/>
                    </a:lnTo>
                    <a:lnTo>
                      <a:pt x="2438" y="18264"/>
                    </a:lnTo>
                    <a:lnTo>
                      <a:pt x="2096" y="17836"/>
                    </a:lnTo>
                    <a:lnTo>
                      <a:pt x="1711" y="17365"/>
                    </a:lnTo>
                    <a:lnTo>
                      <a:pt x="1411" y="16852"/>
                    </a:lnTo>
                    <a:lnTo>
                      <a:pt x="1112" y="16339"/>
                    </a:lnTo>
                    <a:lnTo>
                      <a:pt x="898" y="15783"/>
                    </a:lnTo>
                    <a:lnTo>
                      <a:pt x="684" y="15227"/>
                    </a:lnTo>
                    <a:lnTo>
                      <a:pt x="556" y="14628"/>
                    </a:lnTo>
                    <a:lnTo>
                      <a:pt x="428" y="14029"/>
                    </a:lnTo>
                    <a:lnTo>
                      <a:pt x="342" y="13473"/>
                    </a:lnTo>
                    <a:lnTo>
                      <a:pt x="214" y="12233"/>
                    </a:lnTo>
                    <a:lnTo>
                      <a:pt x="171" y="10993"/>
                    </a:lnTo>
                    <a:lnTo>
                      <a:pt x="171" y="9709"/>
                    </a:lnTo>
                    <a:lnTo>
                      <a:pt x="257" y="9111"/>
                    </a:lnTo>
                    <a:lnTo>
                      <a:pt x="342" y="8469"/>
                    </a:lnTo>
                    <a:lnTo>
                      <a:pt x="471" y="7913"/>
                    </a:lnTo>
                    <a:lnTo>
                      <a:pt x="684" y="7357"/>
                    </a:lnTo>
                    <a:lnTo>
                      <a:pt x="984" y="6801"/>
                    </a:lnTo>
                    <a:lnTo>
                      <a:pt x="1326" y="6331"/>
                    </a:lnTo>
                    <a:lnTo>
                      <a:pt x="1668" y="5860"/>
                    </a:lnTo>
                    <a:lnTo>
                      <a:pt x="2096" y="5475"/>
                    </a:lnTo>
                    <a:lnTo>
                      <a:pt x="2951" y="4663"/>
                    </a:lnTo>
                    <a:lnTo>
                      <a:pt x="3764" y="3893"/>
                    </a:lnTo>
                    <a:lnTo>
                      <a:pt x="4192" y="3508"/>
                    </a:lnTo>
                    <a:lnTo>
                      <a:pt x="4576" y="3080"/>
                    </a:lnTo>
                    <a:lnTo>
                      <a:pt x="4919" y="2610"/>
                    </a:lnTo>
                    <a:lnTo>
                      <a:pt x="5218" y="2139"/>
                    </a:lnTo>
                    <a:lnTo>
                      <a:pt x="5475" y="1626"/>
                    </a:lnTo>
                    <a:lnTo>
                      <a:pt x="5646" y="1070"/>
                    </a:lnTo>
                    <a:lnTo>
                      <a:pt x="5731" y="557"/>
                    </a:lnTo>
                    <a:lnTo>
                      <a:pt x="5731" y="43"/>
                    </a:lnTo>
                    <a:lnTo>
                      <a:pt x="5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6853650" y="1805325"/>
                <a:ext cx="298350" cy="166850"/>
              </a:xfrm>
              <a:custGeom>
                <a:avLst/>
                <a:gdLst/>
                <a:ahLst/>
                <a:cxnLst/>
                <a:rect l="l" t="t" r="r" b="b"/>
                <a:pathLst>
                  <a:path w="11934" h="6674" extrusionOk="0">
                    <a:moveTo>
                      <a:pt x="7400" y="1"/>
                    </a:moveTo>
                    <a:lnTo>
                      <a:pt x="6844" y="44"/>
                    </a:lnTo>
                    <a:lnTo>
                      <a:pt x="6245" y="129"/>
                    </a:lnTo>
                    <a:lnTo>
                      <a:pt x="5689" y="258"/>
                    </a:lnTo>
                    <a:lnTo>
                      <a:pt x="5133" y="386"/>
                    </a:lnTo>
                    <a:lnTo>
                      <a:pt x="4577" y="557"/>
                    </a:lnTo>
                    <a:lnTo>
                      <a:pt x="4064" y="728"/>
                    </a:lnTo>
                    <a:lnTo>
                      <a:pt x="3550" y="942"/>
                    </a:lnTo>
                    <a:lnTo>
                      <a:pt x="3037" y="1199"/>
                    </a:lnTo>
                    <a:lnTo>
                      <a:pt x="2524" y="1498"/>
                    </a:lnTo>
                    <a:lnTo>
                      <a:pt x="2053" y="1755"/>
                    </a:lnTo>
                    <a:lnTo>
                      <a:pt x="1583" y="2097"/>
                    </a:lnTo>
                    <a:lnTo>
                      <a:pt x="1155" y="2439"/>
                    </a:lnTo>
                    <a:lnTo>
                      <a:pt x="770" y="2824"/>
                    </a:lnTo>
                    <a:lnTo>
                      <a:pt x="428" y="3209"/>
                    </a:lnTo>
                    <a:lnTo>
                      <a:pt x="171" y="3679"/>
                    </a:lnTo>
                    <a:lnTo>
                      <a:pt x="86" y="3936"/>
                    </a:lnTo>
                    <a:lnTo>
                      <a:pt x="0" y="4150"/>
                    </a:lnTo>
                    <a:lnTo>
                      <a:pt x="0" y="4406"/>
                    </a:lnTo>
                    <a:lnTo>
                      <a:pt x="0" y="4706"/>
                    </a:lnTo>
                    <a:lnTo>
                      <a:pt x="43" y="4920"/>
                    </a:lnTo>
                    <a:lnTo>
                      <a:pt x="129" y="5176"/>
                    </a:lnTo>
                    <a:lnTo>
                      <a:pt x="214" y="5390"/>
                    </a:lnTo>
                    <a:lnTo>
                      <a:pt x="385" y="5561"/>
                    </a:lnTo>
                    <a:lnTo>
                      <a:pt x="685" y="5946"/>
                    </a:lnTo>
                    <a:lnTo>
                      <a:pt x="1070" y="6203"/>
                    </a:lnTo>
                    <a:lnTo>
                      <a:pt x="1326" y="6374"/>
                    </a:lnTo>
                    <a:lnTo>
                      <a:pt x="1583" y="6459"/>
                    </a:lnTo>
                    <a:lnTo>
                      <a:pt x="1840" y="6545"/>
                    </a:lnTo>
                    <a:lnTo>
                      <a:pt x="2139" y="6630"/>
                    </a:lnTo>
                    <a:lnTo>
                      <a:pt x="2695" y="6673"/>
                    </a:lnTo>
                    <a:lnTo>
                      <a:pt x="3251" y="6673"/>
                    </a:lnTo>
                    <a:lnTo>
                      <a:pt x="3935" y="6545"/>
                    </a:lnTo>
                    <a:lnTo>
                      <a:pt x="4577" y="6417"/>
                    </a:lnTo>
                    <a:lnTo>
                      <a:pt x="5860" y="6117"/>
                    </a:lnTo>
                    <a:lnTo>
                      <a:pt x="11206" y="4877"/>
                    </a:lnTo>
                    <a:lnTo>
                      <a:pt x="11891" y="4706"/>
                    </a:lnTo>
                    <a:lnTo>
                      <a:pt x="11933" y="4663"/>
                    </a:lnTo>
                    <a:lnTo>
                      <a:pt x="11933" y="4577"/>
                    </a:lnTo>
                    <a:lnTo>
                      <a:pt x="11891" y="4535"/>
                    </a:lnTo>
                    <a:lnTo>
                      <a:pt x="11848" y="4492"/>
                    </a:lnTo>
                    <a:lnTo>
                      <a:pt x="11163" y="4620"/>
                    </a:lnTo>
                    <a:lnTo>
                      <a:pt x="10522" y="4791"/>
                    </a:lnTo>
                    <a:lnTo>
                      <a:pt x="9239" y="5091"/>
                    </a:lnTo>
                    <a:lnTo>
                      <a:pt x="6715" y="5689"/>
                    </a:lnTo>
                    <a:lnTo>
                      <a:pt x="5432" y="6032"/>
                    </a:lnTo>
                    <a:lnTo>
                      <a:pt x="4149" y="6288"/>
                    </a:lnTo>
                    <a:lnTo>
                      <a:pt x="3550" y="6417"/>
                    </a:lnTo>
                    <a:lnTo>
                      <a:pt x="2952" y="6459"/>
                    </a:lnTo>
                    <a:lnTo>
                      <a:pt x="2310" y="6459"/>
                    </a:lnTo>
                    <a:lnTo>
                      <a:pt x="2011" y="6374"/>
                    </a:lnTo>
                    <a:lnTo>
                      <a:pt x="1754" y="6331"/>
                    </a:lnTo>
                    <a:lnTo>
                      <a:pt x="1283" y="6117"/>
                    </a:lnTo>
                    <a:lnTo>
                      <a:pt x="899" y="5861"/>
                    </a:lnTo>
                    <a:lnTo>
                      <a:pt x="556" y="5518"/>
                    </a:lnTo>
                    <a:lnTo>
                      <a:pt x="428" y="5305"/>
                    </a:lnTo>
                    <a:lnTo>
                      <a:pt x="343" y="5133"/>
                    </a:lnTo>
                    <a:lnTo>
                      <a:pt x="257" y="4877"/>
                    </a:lnTo>
                    <a:lnTo>
                      <a:pt x="171" y="4620"/>
                    </a:lnTo>
                    <a:lnTo>
                      <a:pt x="171" y="4406"/>
                    </a:lnTo>
                    <a:lnTo>
                      <a:pt x="214" y="4150"/>
                    </a:lnTo>
                    <a:lnTo>
                      <a:pt x="300" y="3893"/>
                    </a:lnTo>
                    <a:lnTo>
                      <a:pt x="385" y="3679"/>
                    </a:lnTo>
                    <a:lnTo>
                      <a:pt x="642" y="3252"/>
                    </a:lnTo>
                    <a:lnTo>
                      <a:pt x="984" y="2824"/>
                    </a:lnTo>
                    <a:lnTo>
                      <a:pt x="1369" y="2482"/>
                    </a:lnTo>
                    <a:lnTo>
                      <a:pt x="1797" y="2140"/>
                    </a:lnTo>
                    <a:lnTo>
                      <a:pt x="2267" y="1840"/>
                    </a:lnTo>
                    <a:lnTo>
                      <a:pt x="2738" y="1541"/>
                    </a:lnTo>
                    <a:lnTo>
                      <a:pt x="3208" y="1284"/>
                    </a:lnTo>
                    <a:lnTo>
                      <a:pt x="3721" y="1070"/>
                    </a:lnTo>
                    <a:lnTo>
                      <a:pt x="4235" y="856"/>
                    </a:lnTo>
                    <a:lnTo>
                      <a:pt x="4748" y="643"/>
                    </a:lnTo>
                    <a:lnTo>
                      <a:pt x="5261" y="514"/>
                    </a:lnTo>
                    <a:lnTo>
                      <a:pt x="5817" y="386"/>
                    </a:lnTo>
                    <a:lnTo>
                      <a:pt x="6373" y="258"/>
                    </a:lnTo>
                    <a:lnTo>
                      <a:pt x="6886" y="172"/>
                    </a:lnTo>
                    <a:lnTo>
                      <a:pt x="7442" y="129"/>
                    </a:lnTo>
                    <a:lnTo>
                      <a:pt x="8554" y="129"/>
                    </a:lnTo>
                    <a:lnTo>
                      <a:pt x="9110" y="172"/>
                    </a:lnTo>
                    <a:lnTo>
                      <a:pt x="9153" y="129"/>
                    </a:lnTo>
                    <a:lnTo>
                      <a:pt x="9153" y="87"/>
                    </a:lnTo>
                    <a:lnTo>
                      <a:pt x="9153" y="44"/>
                    </a:lnTo>
                    <a:lnTo>
                      <a:pt x="9110" y="44"/>
                    </a:lnTo>
                    <a:lnTo>
                      <a:pt x="8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6727475" y="1732625"/>
                <a:ext cx="547475" cy="332575"/>
              </a:xfrm>
              <a:custGeom>
                <a:avLst/>
                <a:gdLst/>
                <a:ahLst/>
                <a:cxnLst/>
                <a:rect l="l" t="t" r="r" b="b"/>
                <a:pathLst>
                  <a:path w="21899" h="13303" extrusionOk="0">
                    <a:moveTo>
                      <a:pt x="21728" y="1"/>
                    </a:moveTo>
                    <a:lnTo>
                      <a:pt x="20659" y="471"/>
                    </a:lnTo>
                    <a:lnTo>
                      <a:pt x="19547" y="899"/>
                    </a:lnTo>
                    <a:lnTo>
                      <a:pt x="18435" y="1326"/>
                    </a:lnTo>
                    <a:lnTo>
                      <a:pt x="17280" y="1711"/>
                    </a:lnTo>
                    <a:lnTo>
                      <a:pt x="16125" y="2011"/>
                    </a:lnTo>
                    <a:lnTo>
                      <a:pt x="14970" y="2310"/>
                    </a:lnTo>
                    <a:lnTo>
                      <a:pt x="13815" y="2567"/>
                    </a:lnTo>
                    <a:lnTo>
                      <a:pt x="12661" y="2781"/>
                    </a:lnTo>
                    <a:lnTo>
                      <a:pt x="11463" y="2952"/>
                    </a:lnTo>
                    <a:lnTo>
                      <a:pt x="10308" y="3080"/>
                    </a:lnTo>
                    <a:lnTo>
                      <a:pt x="7999" y="3294"/>
                    </a:lnTo>
                    <a:lnTo>
                      <a:pt x="6887" y="3379"/>
                    </a:lnTo>
                    <a:lnTo>
                      <a:pt x="5732" y="3593"/>
                    </a:lnTo>
                    <a:lnTo>
                      <a:pt x="5176" y="3679"/>
                    </a:lnTo>
                    <a:lnTo>
                      <a:pt x="4662" y="3850"/>
                    </a:lnTo>
                    <a:lnTo>
                      <a:pt x="4106" y="4021"/>
                    </a:lnTo>
                    <a:lnTo>
                      <a:pt x="3593" y="4235"/>
                    </a:lnTo>
                    <a:lnTo>
                      <a:pt x="3123" y="4449"/>
                    </a:lnTo>
                    <a:lnTo>
                      <a:pt x="2738" y="4663"/>
                    </a:lnTo>
                    <a:lnTo>
                      <a:pt x="2310" y="4962"/>
                    </a:lnTo>
                    <a:lnTo>
                      <a:pt x="1968" y="5261"/>
                    </a:lnTo>
                    <a:lnTo>
                      <a:pt x="1583" y="5561"/>
                    </a:lnTo>
                    <a:lnTo>
                      <a:pt x="1284" y="5903"/>
                    </a:lnTo>
                    <a:lnTo>
                      <a:pt x="984" y="6288"/>
                    </a:lnTo>
                    <a:lnTo>
                      <a:pt x="728" y="6716"/>
                    </a:lnTo>
                    <a:lnTo>
                      <a:pt x="514" y="7100"/>
                    </a:lnTo>
                    <a:lnTo>
                      <a:pt x="300" y="7485"/>
                    </a:lnTo>
                    <a:lnTo>
                      <a:pt x="172" y="7913"/>
                    </a:lnTo>
                    <a:lnTo>
                      <a:pt x="43" y="8384"/>
                    </a:lnTo>
                    <a:lnTo>
                      <a:pt x="0" y="8811"/>
                    </a:lnTo>
                    <a:lnTo>
                      <a:pt x="0" y="9282"/>
                    </a:lnTo>
                    <a:lnTo>
                      <a:pt x="43" y="9709"/>
                    </a:lnTo>
                    <a:lnTo>
                      <a:pt x="172" y="10137"/>
                    </a:lnTo>
                    <a:lnTo>
                      <a:pt x="343" y="10608"/>
                    </a:lnTo>
                    <a:lnTo>
                      <a:pt x="556" y="10993"/>
                    </a:lnTo>
                    <a:lnTo>
                      <a:pt x="856" y="11378"/>
                    </a:lnTo>
                    <a:lnTo>
                      <a:pt x="1155" y="11720"/>
                    </a:lnTo>
                    <a:lnTo>
                      <a:pt x="1540" y="12062"/>
                    </a:lnTo>
                    <a:lnTo>
                      <a:pt x="1925" y="12318"/>
                    </a:lnTo>
                    <a:lnTo>
                      <a:pt x="2353" y="12575"/>
                    </a:lnTo>
                    <a:lnTo>
                      <a:pt x="2781" y="12789"/>
                    </a:lnTo>
                    <a:lnTo>
                      <a:pt x="3294" y="12960"/>
                    </a:lnTo>
                    <a:lnTo>
                      <a:pt x="3893" y="13131"/>
                    </a:lnTo>
                    <a:lnTo>
                      <a:pt x="4449" y="13217"/>
                    </a:lnTo>
                    <a:lnTo>
                      <a:pt x="5047" y="13302"/>
                    </a:lnTo>
                    <a:lnTo>
                      <a:pt x="6202" y="13302"/>
                    </a:lnTo>
                    <a:lnTo>
                      <a:pt x="7357" y="13259"/>
                    </a:lnTo>
                    <a:lnTo>
                      <a:pt x="8597" y="13131"/>
                    </a:lnTo>
                    <a:lnTo>
                      <a:pt x="9795" y="12960"/>
                    </a:lnTo>
                    <a:lnTo>
                      <a:pt x="11035" y="12789"/>
                    </a:lnTo>
                    <a:lnTo>
                      <a:pt x="12233" y="12575"/>
                    </a:lnTo>
                    <a:lnTo>
                      <a:pt x="13473" y="12361"/>
                    </a:lnTo>
                    <a:lnTo>
                      <a:pt x="14671" y="12105"/>
                    </a:lnTo>
                    <a:lnTo>
                      <a:pt x="15868" y="11805"/>
                    </a:lnTo>
                    <a:lnTo>
                      <a:pt x="17109" y="11463"/>
                    </a:lnTo>
                    <a:lnTo>
                      <a:pt x="18263" y="11121"/>
                    </a:lnTo>
                    <a:lnTo>
                      <a:pt x="18306" y="11078"/>
                    </a:lnTo>
                    <a:lnTo>
                      <a:pt x="18306" y="11035"/>
                    </a:lnTo>
                    <a:lnTo>
                      <a:pt x="18263" y="10993"/>
                    </a:lnTo>
                    <a:lnTo>
                      <a:pt x="18221" y="10993"/>
                    </a:lnTo>
                    <a:lnTo>
                      <a:pt x="17066" y="11335"/>
                    </a:lnTo>
                    <a:lnTo>
                      <a:pt x="15868" y="11634"/>
                    </a:lnTo>
                    <a:lnTo>
                      <a:pt x="14714" y="11934"/>
                    </a:lnTo>
                    <a:lnTo>
                      <a:pt x="13516" y="12190"/>
                    </a:lnTo>
                    <a:lnTo>
                      <a:pt x="12318" y="12404"/>
                    </a:lnTo>
                    <a:lnTo>
                      <a:pt x="11078" y="12618"/>
                    </a:lnTo>
                    <a:lnTo>
                      <a:pt x="9880" y="12789"/>
                    </a:lnTo>
                    <a:lnTo>
                      <a:pt x="8640" y="12917"/>
                    </a:lnTo>
                    <a:lnTo>
                      <a:pt x="7443" y="13046"/>
                    </a:lnTo>
                    <a:lnTo>
                      <a:pt x="6245" y="13088"/>
                    </a:lnTo>
                    <a:lnTo>
                      <a:pt x="5047" y="13088"/>
                    </a:lnTo>
                    <a:lnTo>
                      <a:pt x="4449" y="13003"/>
                    </a:lnTo>
                    <a:lnTo>
                      <a:pt x="3850" y="12874"/>
                    </a:lnTo>
                    <a:lnTo>
                      <a:pt x="3422" y="12746"/>
                    </a:lnTo>
                    <a:lnTo>
                      <a:pt x="2952" y="12618"/>
                    </a:lnTo>
                    <a:lnTo>
                      <a:pt x="2524" y="12404"/>
                    </a:lnTo>
                    <a:lnTo>
                      <a:pt x="2096" y="12147"/>
                    </a:lnTo>
                    <a:lnTo>
                      <a:pt x="1711" y="11891"/>
                    </a:lnTo>
                    <a:lnTo>
                      <a:pt x="1326" y="11591"/>
                    </a:lnTo>
                    <a:lnTo>
                      <a:pt x="1027" y="11206"/>
                    </a:lnTo>
                    <a:lnTo>
                      <a:pt x="728" y="10822"/>
                    </a:lnTo>
                    <a:lnTo>
                      <a:pt x="556" y="10437"/>
                    </a:lnTo>
                    <a:lnTo>
                      <a:pt x="385" y="10009"/>
                    </a:lnTo>
                    <a:lnTo>
                      <a:pt x="300" y="9581"/>
                    </a:lnTo>
                    <a:lnTo>
                      <a:pt x="257" y="9111"/>
                    </a:lnTo>
                    <a:lnTo>
                      <a:pt x="257" y="8683"/>
                    </a:lnTo>
                    <a:lnTo>
                      <a:pt x="343" y="8255"/>
                    </a:lnTo>
                    <a:lnTo>
                      <a:pt x="471" y="7828"/>
                    </a:lnTo>
                    <a:lnTo>
                      <a:pt x="599" y="7443"/>
                    </a:lnTo>
                    <a:lnTo>
                      <a:pt x="813" y="7015"/>
                    </a:lnTo>
                    <a:lnTo>
                      <a:pt x="1070" y="6630"/>
                    </a:lnTo>
                    <a:lnTo>
                      <a:pt x="1326" y="6245"/>
                    </a:lnTo>
                    <a:lnTo>
                      <a:pt x="1626" y="5903"/>
                    </a:lnTo>
                    <a:lnTo>
                      <a:pt x="1968" y="5561"/>
                    </a:lnTo>
                    <a:lnTo>
                      <a:pt x="2310" y="5261"/>
                    </a:lnTo>
                    <a:lnTo>
                      <a:pt x="2695" y="5005"/>
                    </a:lnTo>
                    <a:lnTo>
                      <a:pt x="3080" y="4748"/>
                    </a:lnTo>
                    <a:lnTo>
                      <a:pt x="3593" y="4491"/>
                    </a:lnTo>
                    <a:lnTo>
                      <a:pt x="4064" y="4278"/>
                    </a:lnTo>
                    <a:lnTo>
                      <a:pt x="4620" y="4107"/>
                    </a:lnTo>
                    <a:lnTo>
                      <a:pt x="5133" y="3978"/>
                    </a:lnTo>
                    <a:lnTo>
                      <a:pt x="6202" y="3764"/>
                    </a:lnTo>
                    <a:lnTo>
                      <a:pt x="7314" y="3593"/>
                    </a:lnTo>
                    <a:lnTo>
                      <a:pt x="9581" y="3379"/>
                    </a:lnTo>
                    <a:lnTo>
                      <a:pt x="10693" y="3294"/>
                    </a:lnTo>
                    <a:lnTo>
                      <a:pt x="11848" y="3166"/>
                    </a:lnTo>
                    <a:lnTo>
                      <a:pt x="13003" y="2995"/>
                    </a:lnTo>
                    <a:lnTo>
                      <a:pt x="14157" y="2781"/>
                    </a:lnTo>
                    <a:lnTo>
                      <a:pt x="15270" y="2524"/>
                    </a:lnTo>
                    <a:lnTo>
                      <a:pt x="16424" y="2225"/>
                    </a:lnTo>
                    <a:lnTo>
                      <a:pt x="17536" y="1883"/>
                    </a:lnTo>
                    <a:lnTo>
                      <a:pt x="18648" y="1498"/>
                    </a:lnTo>
                    <a:lnTo>
                      <a:pt x="19718" y="1113"/>
                    </a:lnTo>
                    <a:lnTo>
                      <a:pt x="20787" y="642"/>
                    </a:lnTo>
                    <a:lnTo>
                      <a:pt x="21856" y="172"/>
                    </a:lnTo>
                    <a:lnTo>
                      <a:pt x="21899" y="129"/>
                    </a:lnTo>
                    <a:lnTo>
                      <a:pt x="21899" y="43"/>
                    </a:lnTo>
                    <a:lnTo>
                      <a:pt x="2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6451600" y="1002325"/>
                <a:ext cx="841550" cy="1205075"/>
              </a:xfrm>
              <a:custGeom>
                <a:avLst/>
                <a:gdLst/>
                <a:ahLst/>
                <a:cxnLst/>
                <a:rect l="l" t="t" r="r" b="b"/>
                <a:pathLst>
                  <a:path w="33662" h="48203" extrusionOk="0">
                    <a:moveTo>
                      <a:pt x="3465" y="0"/>
                    </a:moveTo>
                    <a:lnTo>
                      <a:pt x="3123" y="257"/>
                    </a:lnTo>
                    <a:lnTo>
                      <a:pt x="2781" y="556"/>
                    </a:lnTo>
                    <a:lnTo>
                      <a:pt x="2439" y="813"/>
                    </a:lnTo>
                    <a:lnTo>
                      <a:pt x="2139" y="1155"/>
                    </a:lnTo>
                    <a:lnTo>
                      <a:pt x="1626" y="1797"/>
                    </a:lnTo>
                    <a:lnTo>
                      <a:pt x="1155" y="2524"/>
                    </a:lnTo>
                    <a:lnTo>
                      <a:pt x="771" y="3294"/>
                    </a:lnTo>
                    <a:lnTo>
                      <a:pt x="471" y="4106"/>
                    </a:lnTo>
                    <a:lnTo>
                      <a:pt x="257" y="4962"/>
                    </a:lnTo>
                    <a:lnTo>
                      <a:pt x="86" y="5774"/>
                    </a:lnTo>
                    <a:lnTo>
                      <a:pt x="1" y="6330"/>
                    </a:lnTo>
                    <a:lnTo>
                      <a:pt x="1" y="6844"/>
                    </a:lnTo>
                    <a:lnTo>
                      <a:pt x="1" y="7870"/>
                    </a:lnTo>
                    <a:lnTo>
                      <a:pt x="86" y="8939"/>
                    </a:lnTo>
                    <a:lnTo>
                      <a:pt x="257" y="9966"/>
                    </a:lnTo>
                    <a:lnTo>
                      <a:pt x="471" y="10992"/>
                    </a:lnTo>
                    <a:lnTo>
                      <a:pt x="771" y="12019"/>
                    </a:lnTo>
                    <a:lnTo>
                      <a:pt x="1070" y="13003"/>
                    </a:lnTo>
                    <a:lnTo>
                      <a:pt x="1455" y="13986"/>
                    </a:lnTo>
                    <a:lnTo>
                      <a:pt x="2225" y="15954"/>
                    </a:lnTo>
                    <a:lnTo>
                      <a:pt x="3037" y="17878"/>
                    </a:lnTo>
                    <a:lnTo>
                      <a:pt x="3850" y="19632"/>
                    </a:lnTo>
                    <a:lnTo>
                      <a:pt x="4705" y="21386"/>
                    </a:lnTo>
                    <a:lnTo>
                      <a:pt x="5176" y="22241"/>
                    </a:lnTo>
                    <a:lnTo>
                      <a:pt x="5646" y="23054"/>
                    </a:lnTo>
                    <a:lnTo>
                      <a:pt x="6160" y="23866"/>
                    </a:lnTo>
                    <a:lnTo>
                      <a:pt x="6716" y="24679"/>
                    </a:lnTo>
                    <a:lnTo>
                      <a:pt x="7272" y="25406"/>
                    </a:lnTo>
                    <a:lnTo>
                      <a:pt x="7913" y="26133"/>
                    </a:lnTo>
                    <a:lnTo>
                      <a:pt x="8555" y="26817"/>
                    </a:lnTo>
                    <a:lnTo>
                      <a:pt x="9282" y="27459"/>
                    </a:lnTo>
                    <a:lnTo>
                      <a:pt x="10009" y="28015"/>
                    </a:lnTo>
                    <a:lnTo>
                      <a:pt x="10736" y="28571"/>
                    </a:lnTo>
                    <a:lnTo>
                      <a:pt x="11078" y="28870"/>
                    </a:lnTo>
                    <a:lnTo>
                      <a:pt x="11378" y="29213"/>
                    </a:lnTo>
                    <a:lnTo>
                      <a:pt x="11677" y="29555"/>
                    </a:lnTo>
                    <a:lnTo>
                      <a:pt x="11891" y="29940"/>
                    </a:lnTo>
                    <a:lnTo>
                      <a:pt x="11976" y="30154"/>
                    </a:lnTo>
                    <a:lnTo>
                      <a:pt x="12062" y="30367"/>
                    </a:lnTo>
                    <a:lnTo>
                      <a:pt x="12062" y="30581"/>
                    </a:lnTo>
                    <a:lnTo>
                      <a:pt x="12062" y="30795"/>
                    </a:lnTo>
                    <a:lnTo>
                      <a:pt x="12062" y="31009"/>
                    </a:lnTo>
                    <a:lnTo>
                      <a:pt x="11976" y="31180"/>
                    </a:lnTo>
                    <a:lnTo>
                      <a:pt x="11934" y="31394"/>
                    </a:lnTo>
                    <a:lnTo>
                      <a:pt x="11805" y="31608"/>
                    </a:lnTo>
                    <a:lnTo>
                      <a:pt x="11549" y="31950"/>
                    </a:lnTo>
                    <a:lnTo>
                      <a:pt x="11207" y="32249"/>
                    </a:lnTo>
                    <a:lnTo>
                      <a:pt x="10864" y="32506"/>
                    </a:lnTo>
                    <a:lnTo>
                      <a:pt x="10479" y="32763"/>
                    </a:lnTo>
                    <a:lnTo>
                      <a:pt x="9881" y="33233"/>
                    </a:lnTo>
                    <a:lnTo>
                      <a:pt x="9325" y="33746"/>
                    </a:lnTo>
                    <a:lnTo>
                      <a:pt x="8811" y="34345"/>
                    </a:lnTo>
                    <a:lnTo>
                      <a:pt x="8598" y="34644"/>
                    </a:lnTo>
                    <a:lnTo>
                      <a:pt x="8426" y="34987"/>
                    </a:lnTo>
                    <a:lnTo>
                      <a:pt x="8084" y="35671"/>
                    </a:lnTo>
                    <a:lnTo>
                      <a:pt x="7828" y="36398"/>
                    </a:lnTo>
                    <a:lnTo>
                      <a:pt x="7657" y="37125"/>
                    </a:lnTo>
                    <a:lnTo>
                      <a:pt x="7571" y="37852"/>
                    </a:lnTo>
                    <a:lnTo>
                      <a:pt x="7528" y="38622"/>
                    </a:lnTo>
                    <a:lnTo>
                      <a:pt x="7571" y="39392"/>
                    </a:lnTo>
                    <a:lnTo>
                      <a:pt x="7699" y="40162"/>
                    </a:lnTo>
                    <a:lnTo>
                      <a:pt x="7870" y="40932"/>
                    </a:lnTo>
                    <a:lnTo>
                      <a:pt x="8127" y="41702"/>
                    </a:lnTo>
                    <a:lnTo>
                      <a:pt x="8426" y="42429"/>
                    </a:lnTo>
                    <a:lnTo>
                      <a:pt x="8769" y="43113"/>
                    </a:lnTo>
                    <a:lnTo>
                      <a:pt x="9196" y="43755"/>
                    </a:lnTo>
                    <a:lnTo>
                      <a:pt x="9752" y="44439"/>
                    </a:lnTo>
                    <a:lnTo>
                      <a:pt x="10394" y="45080"/>
                    </a:lnTo>
                    <a:lnTo>
                      <a:pt x="11078" y="45636"/>
                    </a:lnTo>
                    <a:lnTo>
                      <a:pt x="11805" y="46107"/>
                    </a:lnTo>
                    <a:lnTo>
                      <a:pt x="12575" y="46577"/>
                    </a:lnTo>
                    <a:lnTo>
                      <a:pt x="13345" y="46962"/>
                    </a:lnTo>
                    <a:lnTo>
                      <a:pt x="14158" y="47304"/>
                    </a:lnTo>
                    <a:lnTo>
                      <a:pt x="15013" y="47561"/>
                    </a:lnTo>
                    <a:lnTo>
                      <a:pt x="15911" y="47775"/>
                    </a:lnTo>
                    <a:lnTo>
                      <a:pt x="16852" y="47989"/>
                    </a:lnTo>
                    <a:lnTo>
                      <a:pt x="17793" y="48117"/>
                    </a:lnTo>
                    <a:lnTo>
                      <a:pt x="18691" y="48160"/>
                    </a:lnTo>
                    <a:lnTo>
                      <a:pt x="19632" y="48203"/>
                    </a:lnTo>
                    <a:lnTo>
                      <a:pt x="20573" y="48203"/>
                    </a:lnTo>
                    <a:lnTo>
                      <a:pt x="21514" y="48117"/>
                    </a:lnTo>
                    <a:lnTo>
                      <a:pt x="22455" y="48032"/>
                    </a:lnTo>
                    <a:lnTo>
                      <a:pt x="23610" y="47860"/>
                    </a:lnTo>
                    <a:lnTo>
                      <a:pt x="24722" y="47647"/>
                    </a:lnTo>
                    <a:lnTo>
                      <a:pt x="25877" y="47390"/>
                    </a:lnTo>
                    <a:lnTo>
                      <a:pt x="26989" y="47133"/>
                    </a:lnTo>
                    <a:lnTo>
                      <a:pt x="29213" y="46535"/>
                    </a:lnTo>
                    <a:lnTo>
                      <a:pt x="31437" y="45936"/>
                    </a:lnTo>
                    <a:lnTo>
                      <a:pt x="33618" y="45380"/>
                    </a:lnTo>
                    <a:lnTo>
                      <a:pt x="33661" y="45337"/>
                    </a:lnTo>
                    <a:lnTo>
                      <a:pt x="33618" y="45294"/>
                    </a:lnTo>
                    <a:lnTo>
                      <a:pt x="33576" y="45294"/>
                    </a:lnTo>
                    <a:lnTo>
                      <a:pt x="31523" y="45765"/>
                    </a:lnTo>
                    <a:lnTo>
                      <a:pt x="29470" y="46321"/>
                    </a:lnTo>
                    <a:lnTo>
                      <a:pt x="27374" y="46877"/>
                    </a:lnTo>
                    <a:lnTo>
                      <a:pt x="25278" y="47347"/>
                    </a:lnTo>
                    <a:lnTo>
                      <a:pt x="24252" y="47561"/>
                    </a:lnTo>
                    <a:lnTo>
                      <a:pt x="23182" y="47732"/>
                    </a:lnTo>
                    <a:lnTo>
                      <a:pt x="22156" y="47860"/>
                    </a:lnTo>
                    <a:lnTo>
                      <a:pt x="21087" y="47946"/>
                    </a:lnTo>
                    <a:lnTo>
                      <a:pt x="20017" y="47989"/>
                    </a:lnTo>
                    <a:lnTo>
                      <a:pt x="18948" y="47946"/>
                    </a:lnTo>
                    <a:lnTo>
                      <a:pt x="17879" y="47860"/>
                    </a:lnTo>
                    <a:lnTo>
                      <a:pt x="16809" y="47732"/>
                    </a:lnTo>
                    <a:lnTo>
                      <a:pt x="15954" y="47561"/>
                    </a:lnTo>
                    <a:lnTo>
                      <a:pt x="15056" y="47304"/>
                    </a:lnTo>
                    <a:lnTo>
                      <a:pt x="14200" y="47048"/>
                    </a:lnTo>
                    <a:lnTo>
                      <a:pt x="13388" y="46706"/>
                    </a:lnTo>
                    <a:lnTo>
                      <a:pt x="12575" y="46278"/>
                    </a:lnTo>
                    <a:lnTo>
                      <a:pt x="11805" y="45807"/>
                    </a:lnTo>
                    <a:lnTo>
                      <a:pt x="11078" y="45294"/>
                    </a:lnTo>
                    <a:lnTo>
                      <a:pt x="10394" y="44695"/>
                    </a:lnTo>
                    <a:lnTo>
                      <a:pt x="9838" y="44097"/>
                    </a:lnTo>
                    <a:lnTo>
                      <a:pt x="9325" y="43498"/>
                    </a:lnTo>
                    <a:lnTo>
                      <a:pt x="8940" y="42814"/>
                    </a:lnTo>
                    <a:lnTo>
                      <a:pt x="8555" y="42129"/>
                    </a:lnTo>
                    <a:lnTo>
                      <a:pt x="8255" y="41359"/>
                    </a:lnTo>
                    <a:lnTo>
                      <a:pt x="8042" y="40632"/>
                    </a:lnTo>
                    <a:lnTo>
                      <a:pt x="7913" y="39862"/>
                    </a:lnTo>
                    <a:lnTo>
                      <a:pt x="7828" y="39050"/>
                    </a:lnTo>
                    <a:lnTo>
                      <a:pt x="7785" y="38280"/>
                    </a:lnTo>
                    <a:lnTo>
                      <a:pt x="7870" y="37510"/>
                    </a:lnTo>
                    <a:lnTo>
                      <a:pt x="7999" y="36783"/>
                    </a:lnTo>
                    <a:lnTo>
                      <a:pt x="8213" y="36056"/>
                    </a:lnTo>
                    <a:lnTo>
                      <a:pt x="8512" y="35329"/>
                    </a:lnTo>
                    <a:lnTo>
                      <a:pt x="8897" y="34687"/>
                    </a:lnTo>
                    <a:lnTo>
                      <a:pt x="9111" y="34388"/>
                    </a:lnTo>
                    <a:lnTo>
                      <a:pt x="9367" y="34088"/>
                    </a:lnTo>
                    <a:lnTo>
                      <a:pt x="9624" y="33789"/>
                    </a:lnTo>
                    <a:lnTo>
                      <a:pt x="9923" y="33532"/>
                    </a:lnTo>
                    <a:lnTo>
                      <a:pt x="10565" y="33062"/>
                    </a:lnTo>
                    <a:lnTo>
                      <a:pt x="11207" y="32591"/>
                    </a:lnTo>
                    <a:lnTo>
                      <a:pt x="11506" y="32335"/>
                    </a:lnTo>
                    <a:lnTo>
                      <a:pt x="11805" y="32035"/>
                    </a:lnTo>
                    <a:lnTo>
                      <a:pt x="12019" y="31736"/>
                    </a:lnTo>
                    <a:lnTo>
                      <a:pt x="12190" y="31394"/>
                    </a:lnTo>
                    <a:lnTo>
                      <a:pt x="12319" y="30966"/>
                    </a:lnTo>
                    <a:lnTo>
                      <a:pt x="12319" y="30581"/>
                    </a:lnTo>
                    <a:lnTo>
                      <a:pt x="12276" y="30196"/>
                    </a:lnTo>
                    <a:lnTo>
                      <a:pt x="12105" y="29854"/>
                    </a:lnTo>
                    <a:lnTo>
                      <a:pt x="11934" y="29512"/>
                    </a:lnTo>
                    <a:lnTo>
                      <a:pt x="11677" y="29213"/>
                    </a:lnTo>
                    <a:lnTo>
                      <a:pt x="11420" y="28913"/>
                    </a:lnTo>
                    <a:lnTo>
                      <a:pt x="11164" y="28614"/>
                    </a:lnTo>
                    <a:lnTo>
                      <a:pt x="10479" y="28058"/>
                    </a:lnTo>
                    <a:lnTo>
                      <a:pt x="9752" y="27545"/>
                    </a:lnTo>
                    <a:lnTo>
                      <a:pt x="9068" y="26946"/>
                    </a:lnTo>
                    <a:lnTo>
                      <a:pt x="8384" y="26304"/>
                    </a:lnTo>
                    <a:lnTo>
                      <a:pt x="7742" y="25577"/>
                    </a:lnTo>
                    <a:lnTo>
                      <a:pt x="7143" y="24850"/>
                    </a:lnTo>
                    <a:lnTo>
                      <a:pt x="6587" y="24080"/>
                    </a:lnTo>
                    <a:lnTo>
                      <a:pt x="6074" y="23268"/>
                    </a:lnTo>
                    <a:lnTo>
                      <a:pt x="5561" y="22455"/>
                    </a:lnTo>
                    <a:lnTo>
                      <a:pt x="5090" y="21642"/>
                    </a:lnTo>
                    <a:lnTo>
                      <a:pt x="4235" y="19931"/>
                    </a:lnTo>
                    <a:lnTo>
                      <a:pt x="3465" y="18178"/>
                    </a:lnTo>
                    <a:lnTo>
                      <a:pt x="2738" y="16467"/>
                    </a:lnTo>
                    <a:lnTo>
                      <a:pt x="1883" y="14371"/>
                    </a:lnTo>
                    <a:lnTo>
                      <a:pt x="1455" y="13345"/>
                    </a:lnTo>
                    <a:lnTo>
                      <a:pt x="1113" y="12276"/>
                    </a:lnTo>
                    <a:lnTo>
                      <a:pt x="771" y="11206"/>
                    </a:lnTo>
                    <a:lnTo>
                      <a:pt x="514" y="10137"/>
                    </a:lnTo>
                    <a:lnTo>
                      <a:pt x="343" y="9025"/>
                    </a:lnTo>
                    <a:lnTo>
                      <a:pt x="214" y="7913"/>
                    </a:lnTo>
                    <a:lnTo>
                      <a:pt x="214" y="7058"/>
                    </a:lnTo>
                    <a:lnTo>
                      <a:pt x="300" y="6159"/>
                    </a:lnTo>
                    <a:lnTo>
                      <a:pt x="428" y="5261"/>
                    </a:lnTo>
                    <a:lnTo>
                      <a:pt x="642" y="4406"/>
                    </a:lnTo>
                    <a:lnTo>
                      <a:pt x="942" y="3593"/>
                    </a:lnTo>
                    <a:lnTo>
                      <a:pt x="1284" y="2781"/>
                    </a:lnTo>
                    <a:lnTo>
                      <a:pt x="1540" y="2396"/>
                    </a:lnTo>
                    <a:lnTo>
                      <a:pt x="1754" y="2011"/>
                    </a:lnTo>
                    <a:lnTo>
                      <a:pt x="2011" y="1669"/>
                    </a:lnTo>
                    <a:lnTo>
                      <a:pt x="2310" y="1326"/>
                    </a:lnTo>
                    <a:lnTo>
                      <a:pt x="2610" y="1027"/>
                    </a:lnTo>
                    <a:lnTo>
                      <a:pt x="2909" y="728"/>
                    </a:lnTo>
                    <a:lnTo>
                      <a:pt x="3251" y="471"/>
                    </a:lnTo>
                    <a:lnTo>
                      <a:pt x="3593" y="214"/>
                    </a:lnTo>
                    <a:lnTo>
                      <a:pt x="3636" y="129"/>
                    </a:lnTo>
                    <a:lnTo>
                      <a:pt x="3636" y="43"/>
                    </a:lnTo>
                    <a:lnTo>
                      <a:pt x="3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6135100" y="1026925"/>
                <a:ext cx="1246775" cy="1390050"/>
              </a:xfrm>
              <a:custGeom>
                <a:avLst/>
                <a:gdLst/>
                <a:ahLst/>
                <a:cxnLst/>
                <a:rect l="l" t="t" r="r" b="b"/>
                <a:pathLst>
                  <a:path w="49871" h="55602" extrusionOk="0">
                    <a:moveTo>
                      <a:pt x="43" y="0"/>
                    </a:moveTo>
                    <a:lnTo>
                      <a:pt x="1" y="43"/>
                    </a:lnTo>
                    <a:lnTo>
                      <a:pt x="86" y="813"/>
                    </a:lnTo>
                    <a:lnTo>
                      <a:pt x="257" y="1497"/>
                    </a:lnTo>
                    <a:lnTo>
                      <a:pt x="514" y="2181"/>
                    </a:lnTo>
                    <a:lnTo>
                      <a:pt x="856" y="2866"/>
                    </a:lnTo>
                    <a:lnTo>
                      <a:pt x="1241" y="3507"/>
                    </a:lnTo>
                    <a:lnTo>
                      <a:pt x="1669" y="4106"/>
                    </a:lnTo>
                    <a:lnTo>
                      <a:pt x="2096" y="4662"/>
                    </a:lnTo>
                    <a:lnTo>
                      <a:pt x="2567" y="5218"/>
                    </a:lnTo>
                    <a:lnTo>
                      <a:pt x="3208" y="5902"/>
                    </a:lnTo>
                    <a:lnTo>
                      <a:pt x="3850" y="6544"/>
                    </a:lnTo>
                    <a:lnTo>
                      <a:pt x="5176" y="7784"/>
                    </a:lnTo>
                    <a:lnTo>
                      <a:pt x="6544" y="8982"/>
                    </a:lnTo>
                    <a:lnTo>
                      <a:pt x="7956" y="10180"/>
                    </a:lnTo>
                    <a:lnTo>
                      <a:pt x="9239" y="11334"/>
                    </a:lnTo>
                    <a:lnTo>
                      <a:pt x="10479" y="12532"/>
                    </a:lnTo>
                    <a:lnTo>
                      <a:pt x="11121" y="13173"/>
                    </a:lnTo>
                    <a:lnTo>
                      <a:pt x="11677" y="13815"/>
                    </a:lnTo>
                    <a:lnTo>
                      <a:pt x="12233" y="14457"/>
                    </a:lnTo>
                    <a:lnTo>
                      <a:pt x="12703" y="15184"/>
                    </a:lnTo>
                    <a:lnTo>
                      <a:pt x="13003" y="15654"/>
                    </a:lnTo>
                    <a:lnTo>
                      <a:pt x="13217" y="16125"/>
                    </a:lnTo>
                    <a:lnTo>
                      <a:pt x="13431" y="16595"/>
                    </a:lnTo>
                    <a:lnTo>
                      <a:pt x="13602" y="17066"/>
                    </a:lnTo>
                    <a:lnTo>
                      <a:pt x="13944" y="18049"/>
                    </a:lnTo>
                    <a:lnTo>
                      <a:pt x="14158" y="19076"/>
                    </a:lnTo>
                    <a:lnTo>
                      <a:pt x="14628" y="21129"/>
                    </a:lnTo>
                    <a:lnTo>
                      <a:pt x="14927" y="22155"/>
                    </a:lnTo>
                    <a:lnTo>
                      <a:pt x="15270" y="23139"/>
                    </a:lnTo>
                    <a:lnTo>
                      <a:pt x="15483" y="23652"/>
                    </a:lnTo>
                    <a:lnTo>
                      <a:pt x="15740" y="24165"/>
                    </a:lnTo>
                    <a:lnTo>
                      <a:pt x="16040" y="24636"/>
                    </a:lnTo>
                    <a:lnTo>
                      <a:pt x="16382" y="25106"/>
                    </a:lnTo>
                    <a:lnTo>
                      <a:pt x="17152" y="26047"/>
                    </a:lnTo>
                    <a:lnTo>
                      <a:pt x="17494" y="26518"/>
                    </a:lnTo>
                    <a:lnTo>
                      <a:pt x="17879" y="26988"/>
                    </a:lnTo>
                    <a:lnTo>
                      <a:pt x="18178" y="27587"/>
                    </a:lnTo>
                    <a:lnTo>
                      <a:pt x="18435" y="28186"/>
                    </a:lnTo>
                    <a:lnTo>
                      <a:pt x="18563" y="28827"/>
                    </a:lnTo>
                    <a:lnTo>
                      <a:pt x="18606" y="29469"/>
                    </a:lnTo>
                    <a:lnTo>
                      <a:pt x="18563" y="30153"/>
                    </a:lnTo>
                    <a:lnTo>
                      <a:pt x="18477" y="30838"/>
                    </a:lnTo>
                    <a:lnTo>
                      <a:pt x="18178" y="32163"/>
                    </a:lnTo>
                    <a:lnTo>
                      <a:pt x="17921" y="33190"/>
                    </a:lnTo>
                    <a:lnTo>
                      <a:pt x="17750" y="34259"/>
                    </a:lnTo>
                    <a:lnTo>
                      <a:pt x="17665" y="35286"/>
                    </a:lnTo>
                    <a:lnTo>
                      <a:pt x="17622" y="36355"/>
                    </a:lnTo>
                    <a:lnTo>
                      <a:pt x="17665" y="37339"/>
                    </a:lnTo>
                    <a:lnTo>
                      <a:pt x="17750" y="38322"/>
                    </a:lnTo>
                    <a:lnTo>
                      <a:pt x="17879" y="39306"/>
                    </a:lnTo>
                    <a:lnTo>
                      <a:pt x="18093" y="40290"/>
                    </a:lnTo>
                    <a:lnTo>
                      <a:pt x="18349" y="41231"/>
                    </a:lnTo>
                    <a:lnTo>
                      <a:pt x="18691" y="42172"/>
                    </a:lnTo>
                    <a:lnTo>
                      <a:pt x="19076" y="43113"/>
                    </a:lnTo>
                    <a:lnTo>
                      <a:pt x="19504" y="44011"/>
                    </a:lnTo>
                    <a:lnTo>
                      <a:pt x="19974" y="44866"/>
                    </a:lnTo>
                    <a:lnTo>
                      <a:pt x="20488" y="45722"/>
                    </a:lnTo>
                    <a:lnTo>
                      <a:pt x="21044" y="46534"/>
                    </a:lnTo>
                    <a:lnTo>
                      <a:pt x="21642" y="47304"/>
                    </a:lnTo>
                    <a:lnTo>
                      <a:pt x="22327" y="48074"/>
                    </a:lnTo>
                    <a:lnTo>
                      <a:pt x="23011" y="48801"/>
                    </a:lnTo>
                    <a:lnTo>
                      <a:pt x="23738" y="49443"/>
                    </a:lnTo>
                    <a:lnTo>
                      <a:pt x="24508" y="50084"/>
                    </a:lnTo>
                    <a:lnTo>
                      <a:pt x="25321" y="50640"/>
                    </a:lnTo>
                    <a:lnTo>
                      <a:pt x="26176" y="51196"/>
                    </a:lnTo>
                    <a:lnTo>
                      <a:pt x="27074" y="51624"/>
                    </a:lnTo>
                    <a:lnTo>
                      <a:pt x="27972" y="52052"/>
                    </a:lnTo>
                    <a:lnTo>
                      <a:pt x="29127" y="52479"/>
                    </a:lnTo>
                    <a:lnTo>
                      <a:pt x="30282" y="52822"/>
                    </a:lnTo>
                    <a:lnTo>
                      <a:pt x="31480" y="53078"/>
                    </a:lnTo>
                    <a:lnTo>
                      <a:pt x="32677" y="53292"/>
                    </a:lnTo>
                    <a:lnTo>
                      <a:pt x="33875" y="53463"/>
                    </a:lnTo>
                    <a:lnTo>
                      <a:pt x="35115" y="53549"/>
                    </a:lnTo>
                    <a:lnTo>
                      <a:pt x="37553" y="53720"/>
                    </a:lnTo>
                    <a:lnTo>
                      <a:pt x="40034" y="53848"/>
                    </a:lnTo>
                    <a:lnTo>
                      <a:pt x="41317" y="53891"/>
                    </a:lnTo>
                    <a:lnTo>
                      <a:pt x="42557" y="53976"/>
                    </a:lnTo>
                    <a:lnTo>
                      <a:pt x="43798" y="54105"/>
                    </a:lnTo>
                    <a:lnTo>
                      <a:pt x="45038" y="54276"/>
                    </a:lnTo>
                    <a:lnTo>
                      <a:pt x="46278" y="54532"/>
                    </a:lnTo>
                    <a:lnTo>
                      <a:pt x="47476" y="54832"/>
                    </a:lnTo>
                    <a:lnTo>
                      <a:pt x="48631" y="55174"/>
                    </a:lnTo>
                    <a:lnTo>
                      <a:pt x="49785" y="55602"/>
                    </a:lnTo>
                    <a:lnTo>
                      <a:pt x="49828" y="55602"/>
                    </a:lnTo>
                    <a:lnTo>
                      <a:pt x="49871" y="55559"/>
                    </a:lnTo>
                    <a:lnTo>
                      <a:pt x="49871" y="55516"/>
                    </a:lnTo>
                    <a:lnTo>
                      <a:pt x="49871" y="55473"/>
                    </a:lnTo>
                    <a:lnTo>
                      <a:pt x="48716" y="55003"/>
                    </a:lnTo>
                    <a:lnTo>
                      <a:pt x="47561" y="54618"/>
                    </a:lnTo>
                    <a:lnTo>
                      <a:pt x="46407" y="54319"/>
                    </a:lnTo>
                    <a:lnTo>
                      <a:pt x="45209" y="54105"/>
                    </a:lnTo>
                    <a:lnTo>
                      <a:pt x="44011" y="53934"/>
                    </a:lnTo>
                    <a:lnTo>
                      <a:pt x="42771" y="53805"/>
                    </a:lnTo>
                    <a:lnTo>
                      <a:pt x="41574" y="53720"/>
                    </a:lnTo>
                    <a:lnTo>
                      <a:pt x="40376" y="53634"/>
                    </a:lnTo>
                    <a:lnTo>
                      <a:pt x="37895" y="53506"/>
                    </a:lnTo>
                    <a:lnTo>
                      <a:pt x="35415" y="53378"/>
                    </a:lnTo>
                    <a:lnTo>
                      <a:pt x="34174" y="53292"/>
                    </a:lnTo>
                    <a:lnTo>
                      <a:pt x="32934" y="53121"/>
                    </a:lnTo>
                    <a:lnTo>
                      <a:pt x="31694" y="52907"/>
                    </a:lnTo>
                    <a:lnTo>
                      <a:pt x="30496" y="52650"/>
                    </a:lnTo>
                    <a:lnTo>
                      <a:pt x="29427" y="52351"/>
                    </a:lnTo>
                    <a:lnTo>
                      <a:pt x="28443" y="52009"/>
                    </a:lnTo>
                    <a:lnTo>
                      <a:pt x="27459" y="51581"/>
                    </a:lnTo>
                    <a:lnTo>
                      <a:pt x="26518" y="51111"/>
                    </a:lnTo>
                    <a:lnTo>
                      <a:pt x="25620" y="50597"/>
                    </a:lnTo>
                    <a:lnTo>
                      <a:pt x="24765" y="49999"/>
                    </a:lnTo>
                    <a:lnTo>
                      <a:pt x="23909" y="49357"/>
                    </a:lnTo>
                    <a:lnTo>
                      <a:pt x="23139" y="48630"/>
                    </a:lnTo>
                    <a:lnTo>
                      <a:pt x="22412" y="47903"/>
                    </a:lnTo>
                    <a:lnTo>
                      <a:pt x="21728" y="47133"/>
                    </a:lnTo>
                    <a:lnTo>
                      <a:pt x="21129" y="46320"/>
                    </a:lnTo>
                    <a:lnTo>
                      <a:pt x="20573" y="45465"/>
                    </a:lnTo>
                    <a:lnTo>
                      <a:pt x="20017" y="44610"/>
                    </a:lnTo>
                    <a:lnTo>
                      <a:pt x="19547" y="43711"/>
                    </a:lnTo>
                    <a:lnTo>
                      <a:pt x="19162" y="42771"/>
                    </a:lnTo>
                    <a:lnTo>
                      <a:pt x="18777" y="41830"/>
                    </a:lnTo>
                    <a:lnTo>
                      <a:pt x="18477" y="40889"/>
                    </a:lnTo>
                    <a:lnTo>
                      <a:pt x="18221" y="39905"/>
                    </a:lnTo>
                    <a:lnTo>
                      <a:pt x="18007" y="38921"/>
                    </a:lnTo>
                    <a:lnTo>
                      <a:pt x="17879" y="37895"/>
                    </a:lnTo>
                    <a:lnTo>
                      <a:pt x="17836" y="36911"/>
                    </a:lnTo>
                    <a:lnTo>
                      <a:pt x="17793" y="35884"/>
                    </a:lnTo>
                    <a:lnTo>
                      <a:pt x="17879" y="34858"/>
                    </a:lnTo>
                    <a:lnTo>
                      <a:pt x="18007" y="33874"/>
                    </a:lnTo>
                    <a:lnTo>
                      <a:pt x="18135" y="33276"/>
                    </a:lnTo>
                    <a:lnTo>
                      <a:pt x="18264" y="32634"/>
                    </a:lnTo>
                    <a:lnTo>
                      <a:pt x="18563" y="31436"/>
                    </a:lnTo>
                    <a:lnTo>
                      <a:pt x="18691" y="30838"/>
                    </a:lnTo>
                    <a:lnTo>
                      <a:pt x="18777" y="30196"/>
                    </a:lnTo>
                    <a:lnTo>
                      <a:pt x="18820" y="29597"/>
                    </a:lnTo>
                    <a:lnTo>
                      <a:pt x="18777" y="28956"/>
                    </a:lnTo>
                    <a:lnTo>
                      <a:pt x="18691" y="28400"/>
                    </a:lnTo>
                    <a:lnTo>
                      <a:pt x="18520" y="27844"/>
                    </a:lnTo>
                    <a:lnTo>
                      <a:pt x="18306" y="27373"/>
                    </a:lnTo>
                    <a:lnTo>
                      <a:pt x="18007" y="26903"/>
                    </a:lnTo>
                    <a:lnTo>
                      <a:pt x="17708" y="26432"/>
                    </a:lnTo>
                    <a:lnTo>
                      <a:pt x="17365" y="26005"/>
                    </a:lnTo>
                    <a:lnTo>
                      <a:pt x="16638" y="25106"/>
                    </a:lnTo>
                    <a:lnTo>
                      <a:pt x="16296" y="24593"/>
                    </a:lnTo>
                    <a:lnTo>
                      <a:pt x="15954" y="24080"/>
                    </a:lnTo>
                    <a:lnTo>
                      <a:pt x="15697" y="23567"/>
                    </a:lnTo>
                    <a:lnTo>
                      <a:pt x="15441" y="23011"/>
                    </a:lnTo>
                    <a:lnTo>
                      <a:pt x="15227" y="22455"/>
                    </a:lnTo>
                    <a:lnTo>
                      <a:pt x="15056" y="21899"/>
                    </a:lnTo>
                    <a:lnTo>
                      <a:pt x="14756" y="20701"/>
                    </a:lnTo>
                    <a:lnTo>
                      <a:pt x="14286" y="18520"/>
                    </a:lnTo>
                    <a:lnTo>
                      <a:pt x="13987" y="17450"/>
                    </a:lnTo>
                    <a:lnTo>
                      <a:pt x="13815" y="16937"/>
                    </a:lnTo>
                    <a:lnTo>
                      <a:pt x="13602" y="16424"/>
                    </a:lnTo>
                    <a:lnTo>
                      <a:pt x="13259" y="15697"/>
                    </a:lnTo>
                    <a:lnTo>
                      <a:pt x="12832" y="15013"/>
                    </a:lnTo>
                    <a:lnTo>
                      <a:pt x="12361" y="14371"/>
                    </a:lnTo>
                    <a:lnTo>
                      <a:pt x="11891" y="13729"/>
                    </a:lnTo>
                    <a:lnTo>
                      <a:pt x="11335" y="13131"/>
                    </a:lnTo>
                    <a:lnTo>
                      <a:pt x="10779" y="12532"/>
                    </a:lnTo>
                    <a:lnTo>
                      <a:pt x="9624" y="11463"/>
                    </a:lnTo>
                    <a:lnTo>
                      <a:pt x="8255" y="10222"/>
                    </a:lnTo>
                    <a:lnTo>
                      <a:pt x="6844" y="9025"/>
                    </a:lnTo>
                    <a:lnTo>
                      <a:pt x="5475" y="7827"/>
                    </a:lnTo>
                    <a:lnTo>
                      <a:pt x="4107" y="6630"/>
                    </a:lnTo>
                    <a:lnTo>
                      <a:pt x="2994" y="5475"/>
                    </a:lnTo>
                    <a:lnTo>
                      <a:pt x="2438" y="4876"/>
                    </a:lnTo>
                    <a:lnTo>
                      <a:pt x="1925" y="4234"/>
                    </a:lnTo>
                    <a:lnTo>
                      <a:pt x="1412" y="3593"/>
                    </a:lnTo>
                    <a:lnTo>
                      <a:pt x="984" y="2909"/>
                    </a:lnTo>
                    <a:lnTo>
                      <a:pt x="642" y="2181"/>
                    </a:lnTo>
                    <a:lnTo>
                      <a:pt x="343" y="1412"/>
                    </a:lnTo>
                    <a:lnTo>
                      <a:pt x="172" y="770"/>
                    </a:lnTo>
                    <a:lnTo>
                      <a:pt x="86" y="43"/>
                    </a:ln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6815150" y="2504625"/>
                <a:ext cx="320800" cy="142250"/>
              </a:xfrm>
              <a:custGeom>
                <a:avLst/>
                <a:gdLst/>
                <a:ahLst/>
                <a:cxnLst/>
                <a:rect l="l" t="t" r="r" b="b"/>
                <a:pathLst>
                  <a:path w="12832" h="5690" extrusionOk="0">
                    <a:moveTo>
                      <a:pt x="984" y="1"/>
                    </a:moveTo>
                    <a:lnTo>
                      <a:pt x="728" y="44"/>
                    </a:lnTo>
                    <a:lnTo>
                      <a:pt x="471" y="172"/>
                    </a:lnTo>
                    <a:lnTo>
                      <a:pt x="257" y="300"/>
                    </a:lnTo>
                    <a:lnTo>
                      <a:pt x="86" y="557"/>
                    </a:lnTo>
                    <a:lnTo>
                      <a:pt x="1" y="813"/>
                    </a:lnTo>
                    <a:lnTo>
                      <a:pt x="1" y="1070"/>
                    </a:lnTo>
                    <a:lnTo>
                      <a:pt x="86" y="1369"/>
                    </a:lnTo>
                    <a:lnTo>
                      <a:pt x="214" y="1626"/>
                    </a:lnTo>
                    <a:lnTo>
                      <a:pt x="599" y="2182"/>
                    </a:lnTo>
                    <a:lnTo>
                      <a:pt x="1070" y="2738"/>
                    </a:lnTo>
                    <a:lnTo>
                      <a:pt x="1583" y="3209"/>
                    </a:lnTo>
                    <a:lnTo>
                      <a:pt x="2139" y="3636"/>
                    </a:lnTo>
                    <a:lnTo>
                      <a:pt x="2695" y="4021"/>
                    </a:lnTo>
                    <a:lnTo>
                      <a:pt x="3337" y="4363"/>
                    </a:lnTo>
                    <a:lnTo>
                      <a:pt x="3978" y="4663"/>
                    </a:lnTo>
                    <a:lnTo>
                      <a:pt x="4620" y="4919"/>
                    </a:lnTo>
                    <a:lnTo>
                      <a:pt x="5432" y="5176"/>
                    </a:lnTo>
                    <a:lnTo>
                      <a:pt x="6202" y="5347"/>
                    </a:lnTo>
                    <a:lnTo>
                      <a:pt x="7058" y="5518"/>
                    </a:lnTo>
                    <a:lnTo>
                      <a:pt x="7870" y="5604"/>
                    </a:lnTo>
                    <a:lnTo>
                      <a:pt x="8683" y="5646"/>
                    </a:lnTo>
                    <a:lnTo>
                      <a:pt x="9538" y="5689"/>
                    </a:lnTo>
                    <a:lnTo>
                      <a:pt x="12062" y="5689"/>
                    </a:lnTo>
                    <a:lnTo>
                      <a:pt x="12062" y="5646"/>
                    </a:lnTo>
                    <a:lnTo>
                      <a:pt x="12062" y="5604"/>
                    </a:lnTo>
                    <a:lnTo>
                      <a:pt x="12019" y="5604"/>
                    </a:lnTo>
                    <a:lnTo>
                      <a:pt x="10394" y="5561"/>
                    </a:lnTo>
                    <a:lnTo>
                      <a:pt x="8726" y="5518"/>
                    </a:lnTo>
                    <a:lnTo>
                      <a:pt x="7913" y="5433"/>
                    </a:lnTo>
                    <a:lnTo>
                      <a:pt x="7101" y="5347"/>
                    </a:lnTo>
                    <a:lnTo>
                      <a:pt x="6288" y="5176"/>
                    </a:lnTo>
                    <a:lnTo>
                      <a:pt x="5518" y="5005"/>
                    </a:lnTo>
                    <a:lnTo>
                      <a:pt x="4834" y="4791"/>
                    </a:lnTo>
                    <a:lnTo>
                      <a:pt x="4192" y="4534"/>
                    </a:lnTo>
                    <a:lnTo>
                      <a:pt x="3551" y="4278"/>
                    </a:lnTo>
                    <a:lnTo>
                      <a:pt x="2952" y="3936"/>
                    </a:lnTo>
                    <a:lnTo>
                      <a:pt x="2353" y="3551"/>
                    </a:lnTo>
                    <a:lnTo>
                      <a:pt x="1797" y="3123"/>
                    </a:lnTo>
                    <a:lnTo>
                      <a:pt x="1284" y="2610"/>
                    </a:lnTo>
                    <a:lnTo>
                      <a:pt x="813" y="2097"/>
                    </a:lnTo>
                    <a:lnTo>
                      <a:pt x="428" y="1541"/>
                    </a:lnTo>
                    <a:lnTo>
                      <a:pt x="300" y="1284"/>
                    </a:lnTo>
                    <a:lnTo>
                      <a:pt x="257" y="1156"/>
                    </a:lnTo>
                    <a:lnTo>
                      <a:pt x="214" y="1027"/>
                    </a:lnTo>
                    <a:lnTo>
                      <a:pt x="257" y="771"/>
                    </a:lnTo>
                    <a:lnTo>
                      <a:pt x="386" y="557"/>
                    </a:lnTo>
                    <a:lnTo>
                      <a:pt x="557" y="386"/>
                    </a:lnTo>
                    <a:lnTo>
                      <a:pt x="770" y="257"/>
                    </a:lnTo>
                    <a:lnTo>
                      <a:pt x="1369" y="257"/>
                    </a:lnTo>
                    <a:lnTo>
                      <a:pt x="1925" y="343"/>
                    </a:lnTo>
                    <a:lnTo>
                      <a:pt x="2481" y="471"/>
                    </a:lnTo>
                    <a:lnTo>
                      <a:pt x="3080" y="642"/>
                    </a:lnTo>
                    <a:lnTo>
                      <a:pt x="3636" y="856"/>
                    </a:lnTo>
                    <a:lnTo>
                      <a:pt x="4192" y="1113"/>
                    </a:lnTo>
                    <a:lnTo>
                      <a:pt x="5304" y="1669"/>
                    </a:lnTo>
                    <a:lnTo>
                      <a:pt x="7485" y="2866"/>
                    </a:lnTo>
                    <a:lnTo>
                      <a:pt x="8598" y="3422"/>
                    </a:lnTo>
                    <a:lnTo>
                      <a:pt x="9154" y="3679"/>
                    </a:lnTo>
                    <a:lnTo>
                      <a:pt x="9710" y="3936"/>
                    </a:lnTo>
                    <a:lnTo>
                      <a:pt x="10308" y="4107"/>
                    </a:lnTo>
                    <a:lnTo>
                      <a:pt x="10907" y="4278"/>
                    </a:lnTo>
                    <a:lnTo>
                      <a:pt x="11506" y="4363"/>
                    </a:lnTo>
                    <a:lnTo>
                      <a:pt x="12105" y="4406"/>
                    </a:lnTo>
                    <a:lnTo>
                      <a:pt x="12703" y="4406"/>
                    </a:lnTo>
                    <a:lnTo>
                      <a:pt x="12789" y="4363"/>
                    </a:lnTo>
                    <a:lnTo>
                      <a:pt x="12832" y="4278"/>
                    </a:lnTo>
                    <a:lnTo>
                      <a:pt x="12789" y="4235"/>
                    </a:lnTo>
                    <a:lnTo>
                      <a:pt x="12703" y="4192"/>
                    </a:lnTo>
                    <a:lnTo>
                      <a:pt x="12105" y="4192"/>
                    </a:lnTo>
                    <a:lnTo>
                      <a:pt x="11463" y="4107"/>
                    </a:lnTo>
                    <a:lnTo>
                      <a:pt x="10864" y="4021"/>
                    </a:lnTo>
                    <a:lnTo>
                      <a:pt x="10266" y="3850"/>
                    </a:lnTo>
                    <a:lnTo>
                      <a:pt x="9667" y="3636"/>
                    </a:lnTo>
                    <a:lnTo>
                      <a:pt x="9068" y="3422"/>
                    </a:lnTo>
                    <a:lnTo>
                      <a:pt x="7956" y="2866"/>
                    </a:lnTo>
                    <a:lnTo>
                      <a:pt x="6801" y="2225"/>
                    </a:lnTo>
                    <a:lnTo>
                      <a:pt x="5689" y="1626"/>
                    </a:lnTo>
                    <a:lnTo>
                      <a:pt x="4534" y="1027"/>
                    </a:lnTo>
                    <a:lnTo>
                      <a:pt x="3936" y="771"/>
                    </a:lnTo>
                    <a:lnTo>
                      <a:pt x="3337" y="514"/>
                    </a:lnTo>
                    <a:lnTo>
                      <a:pt x="2781" y="300"/>
                    </a:lnTo>
                    <a:lnTo>
                      <a:pt x="2182" y="172"/>
                    </a:lnTo>
                    <a:lnTo>
                      <a:pt x="1583" y="44"/>
                    </a:lnTo>
                    <a:lnTo>
                      <a:pt x="9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6471925" y="2179575"/>
                <a:ext cx="895000" cy="578500"/>
              </a:xfrm>
              <a:custGeom>
                <a:avLst/>
                <a:gdLst/>
                <a:ahLst/>
                <a:cxnLst/>
                <a:rect l="l" t="t" r="r" b="b"/>
                <a:pathLst>
                  <a:path w="35800" h="23140" extrusionOk="0">
                    <a:moveTo>
                      <a:pt x="2010" y="1"/>
                    </a:moveTo>
                    <a:lnTo>
                      <a:pt x="1626" y="86"/>
                    </a:lnTo>
                    <a:lnTo>
                      <a:pt x="1241" y="257"/>
                    </a:lnTo>
                    <a:lnTo>
                      <a:pt x="898" y="471"/>
                    </a:lnTo>
                    <a:lnTo>
                      <a:pt x="599" y="770"/>
                    </a:lnTo>
                    <a:lnTo>
                      <a:pt x="385" y="1113"/>
                    </a:lnTo>
                    <a:lnTo>
                      <a:pt x="214" y="1369"/>
                    </a:lnTo>
                    <a:lnTo>
                      <a:pt x="86" y="1669"/>
                    </a:lnTo>
                    <a:lnTo>
                      <a:pt x="0" y="1968"/>
                    </a:lnTo>
                    <a:lnTo>
                      <a:pt x="0" y="2267"/>
                    </a:lnTo>
                    <a:lnTo>
                      <a:pt x="0" y="2567"/>
                    </a:lnTo>
                    <a:lnTo>
                      <a:pt x="43" y="2823"/>
                    </a:lnTo>
                    <a:lnTo>
                      <a:pt x="129" y="3123"/>
                    </a:lnTo>
                    <a:lnTo>
                      <a:pt x="257" y="3379"/>
                    </a:lnTo>
                    <a:lnTo>
                      <a:pt x="428" y="3636"/>
                    </a:lnTo>
                    <a:lnTo>
                      <a:pt x="599" y="3850"/>
                    </a:lnTo>
                    <a:lnTo>
                      <a:pt x="984" y="4278"/>
                    </a:lnTo>
                    <a:lnTo>
                      <a:pt x="1497" y="4748"/>
                    </a:lnTo>
                    <a:lnTo>
                      <a:pt x="2053" y="5133"/>
                    </a:lnTo>
                    <a:lnTo>
                      <a:pt x="2609" y="5518"/>
                    </a:lnTo>
                    <a:lnTo>
                      <a:pt x="3208" y="5817"/>
                    </a:lnTo>
                    <a:lnTo>
                      <a:pt x="3807" y="6117"/>
                    </a:lnTo>
                    <a:lnTo>
                      <a:pt x="4448" y="6416"/>
                    </a:lnTo>
                    <a:lnTo>
                      <a:pt x="5732" y="6929"/>
                    </a:lnTo>
                    <a:lnTo>
                      <a:pt x="6972" y="7485"/>
                    </a:lnTo>
                    <a:lnTo>
                      <a:pt x="7571" y="7828"/>
                    </a:lnTo>
                    <a:lnTo>
                      <a:pt x="8127" y="8170"/>
                    </a:lnTo>
                    <a:lnTo>
                      <a:pt x="8725" y="8597"/>
                    </a:lnTo>
                    <a:lnTo>
                      <a:pt x="8982" y="8854"/>
                    </a:lnTo>
                    <a:lnTo>
                      <a:pt x="9239" y="9111"/>
                    </a:lnTo>
                    <a:lnTo>
                      <a:pt x="9453" y="9410"/>
                    </a:lnTo>
                    <a:lnTo>
                      <a:pt x="9666" y="9709"/>
                    </a:lnTo>
                    <a:lnTo>
                      <a:pt x="9838" y="10009"/>
                    </a:lnTo>
                    <a:lnTo>
                      <a:pt x="9923" y="10351"/>
                    </a:lnTo>
                    <a:lnTo>
                      <a:pt x="10051" y="10907"/>
                    </a:lnTo>
                    <a:lnTo>
                      <a:pt x="10137" y="11463"/>
                    </a:lnTo>
                    <a:lnTo>
                      <a:pt x="10222" y="12575"/>
                    </a:lnTo>
                    <a:lnTo>
                      <a:pt x="10351" y="13516"/>
                    </a:lnTo>
                    <a:lnTo>
                      <a:pt x="10436" y="14029"/>
                    </a:lnTo>
                    <a:lnTo>
                      <a:pt x="10565" y="14500"/>
                    </a:lnTo>
                    <a:lnTo>
                      <a:pt x="10864" y="15312"/>
                    </a:lnTo>
                    <a:lnTo>
                      <a:pt x="11249" y="16125"/>
                    </a:lnTo>
                    <a:lnTo>
                      <a:pt x="11719" y="16852"/>
                    </a:lnTo>
                    <a:lnTo>
                      <a:pt x="12275" y="17579"/>
                    </a:lnTo>
                    <a:lnTo>
                      <a:pt x="12831" y="18221"/>
                    </a:lnTo>
                    <a:lnTo>
                      <a:pt x="13473" y="18820"/>
                    </a:lnTo>
                    <a:lnTo>
                      <a:pt x="14157" y="19376"/>
                    </a:lnTo>
                    <a:lnTo>
                      <a:pt x="14884" y="19889"/>
                    </a:lnTo>
                    <a:lnTo>
                      <a:pt x="15783" y="20445"/>
                    </a:lnTo>
                    <a:lnTo>
                      <a:pt x="16681" y="20915"/>
                    </a:lnTo>
                    <a:lnTo>
                      <a:pt x="17622" y="21300"/>
                    </a:lnTo>
                    <a:lnTo>
                      <a:pt x="18605" y="21685"/>
                    </a:lnTo>
                    <a:lnTo>
                      <a:pt x="19589" y="21985"/>
                    </a:lnTo>
                    <a:lnTo>
                      <a:pt x="20573" y="22241"/>
                    </a:lnTo>
                    <a:lnTo>
                      <a:pt x="22583" y="22712"/>
                    </a:lnTo>
                    <a:lnTo>
                      <a:pt x="24636" y="23139"/>
                    </a:lnTo>
                    <a:lnTo>
                      <a:pt x="24679" y="23139"/>
                    </a:lnTo>
                    <a:lnTo>
                      <a:pt x="24722" y="23097"/>
                    </a:lnTo>
                    <a:lnTo>
                      <a:pt x="24722" y="23054"/>
                    </a:lnTo>
                    <a:lnTo>
                      <a:pt x="24679" y="23011"/>
                    </a:lnTo>
                    <a:lnTo>
                      <a:pt x="22626" y="22583"/>
                    </a:lnTo>
                    <a:lnTo>
                      <a:pt x="21599" y="22369"/>
                    </a:lnTo>
                    <a:lnTo>
                      <a:pt x="20573" y="22070"/>
                    </a:lnTo>
                    <a:lnTo>
                      <a:pt x="19546" y="21771"/>
                    </a:lnTo>
                    <a:lnTo>
                      <a:pt x="18563" y="21471"/>
                    </a:lnTo>
                    <a:lnTo>
                      <a:pt x="17579" y="21086"/>
                    </a:lnTo>
                    <a:lnTo>
                      <a:pt x="16595" y="20616"/>
                    </a:lnTo>
                    <a:lnTo>
                      <a:pt x="15825" y="20231"/>
                    </a:lnTo>
                    <a:lnTo>
                      <a:pt x="15056" y="19761"/>
                    </a:lnTo>
                    <a:lnTo>
                      <a:pt x="14328" y="19204"/>
                    </a:lnTo>
                    <a:lnTo>
                      <a:pt x="13644" y="18648"/>
                    </a:lnTo>
                    <a:lnTo>
                      <a:pt x="13003" y="18007"/>
                    </a:lnTo>
                    <a:lnTo>
                      <a:pt x="12404" y="17365"/>
                    </a:lnTo>
                    <a:lnTo>
                      <a:pt x="11848" y="16638"/>
                    </a:lnTo>
                    <a:lnTo>
                      <a:pt x="11420" y="15868"/>
                    </a:lnTo>
                    <a:lnTo>
                      <a:pt x="11035" y="15056"/>
                    </a:lnTo>
                    <a:lnTo>
                      <a:pt x="10736" y="14243"/>
                    </a:lnTo>
                    <a:lnTo>
                      <a:pt x="10607" y="13730"/>
                    </a:lnTo>
                    <a:lnTo>
                      <a:pt x="10522" y="13217"/>
                    </a:lnTo>
                    <a:lnTo>
                      <a:pt x="10436" y="12233"/>
                    </a:lnTo>
                    <a:lnTo>
                      <a:pt x="10351" y="11206"/>
                    </a:lnTo>
                    <a:lnTo>
                      <a:pt x="10265" y="10693"/>
                    </a:lnTo>
                    <a:lnTo>
                      <a:pt x="10137" y="10223"/>
                    </a:lnTo>
                    <a:lnTo>
                      <a:pt x="10009" y="9881"/>
                    </a:lnTo>
                    <a:lnTo>
                      <a:pt x="9880" y="9581"/>
                    </a:lnTo>
                    <a:lnTo>
                      <a:pt x="9709" y="9282"/>
                    </a:lnTo>
                    <a:lnTo>
                      <a:pt x="9495" y="9025"/>
                    </a:lnTo>
                    <a:lnTo>
                      <a:pt x="9239" y="8726"/>
                    </a:lnTo>
                    <a:lnTo>
                      <a:pt x="8982" y="8469"/>
                    </a:lnTo>
                    <a:lnTo>
                      <a:pt x="8383" y="8041"/>
                    </a:lnTo>
                    <a:lnTo>
                      <a:pt x="7785" y="7656"/>
                    </a:lnTo>
                    <a:lnTo>
                      <a:pt x="7143" y="7314"/>
                    </a:lnTo>
                    <a:lnTo>
                      <a:pt x="5860" y="6758"/>
                    </a:lnTo>
                    <a:lnTo>
                      <a:pt x="4577" y="6202"/>
                    </a:lnTo>
                    <a:lnTo>
                      <a:pt x="3465" y="5689"/>
                    </a:lnTo>
                    <a:lnTo>
                      <a:pt x="2951" y="5390"/>
                    </a:lnTo>
                    <a:lnTo>
                      <a:pt x="2438" y="5090"/>
                    </a:lnTo>
                    <a:lnTo>
                      <a:pt x="1882" y="4748"/>
                    </a:lnTo>
                    <a:lnTo>
                      <a:pt x="1369" y="4320"/>
                    </a:lnTo>
                    <a:lnTo>
                      <a:pt x="898" y="3893"/>
                    </a:lnTo>
                    <a:lnTo>
                      <a:pt x="727" y="3636"/>
                    </a:lnTo>
                    <a:lnTo>
                      <a:pt x="514" y="3379"/>
                    </a:lnTo>
                    <a:lnTo>
                      <a:pt x="385" y="3123"/>
                    </a:lnTo>
                    <a:lnTo>
                      <a:pt x="300" y="2866"/>
                    </a:lnTo>
                    <a:lnTo>
                      <a:pt x="257" y="2610"/>
                    </a:lnTo>
                    <a:lnTo>
                      <a:pt x="214" y="2310"/>
                    </a:lnTo>
                    <a:lnTo>
                      <a:pt x="257" y="2011"/>
                    </a:lnTo>
                    <a:lnTo>
                      <a:pt x="342" y="1711"/>
                    </a:lnTo>
                    <a:lnTo>
                      <a:pt x="471" y="1412"/>
                    </a:lnTo>
                    <a:lnTo>
                      <a:pt x="599" y="1155"/>
                    </a:lnTo>
                    <a:lnTo>
                      <a:pt x="898" y="813"/>
                    </a:lnTo>
                    <a:lnTo>
                      <a:pt x="1198" y="514"/>
                    </a:lnTo>
                    <a:lnTo>
                      <a:pt x="1412" y="428"/>
                    </a:lnTo>
                    <a:lnTo>
                      <a:pt x="1583" y="343"/>
                    </a:lnTo>
                    <a:lnTo>
                      <a:pt x="1797" y="257"/>
                    </a:lnTo>
                    <a:lnTo>
                      <a:pt x="2395" y="257"/>
                    </a:lnTo>
                    <a:lnTo>
                      <a:pt x="2780" y="386"/>
                    </a:lnTo>
                    <a:lnTo>
                      <a:pt x="3123" y="557"/>
                    </a:lnTo>
                    <a:lnTo>
                      <a:pt x="3465" y="770"/>
                    </a:lnTo>
                    <a:lnTo>
                      <a:pt x="3807" y="1027"/>
                    </a:lnTo>
                    <a:lnTo>
                      <a:pt x="4149" y="1326"/>
                    </a:lnTo>
                    <a:lnTo>
                      <a:pt x="4791" y="1968"/>
                    </a:lnTo>
                    <a:lnTo>
                      <a:pt x="5389" y="2695"/>
                    </a:lnTo>
                    <a:lnTo>
                      <a:pt x="5945" y="3379"/>
                    </a:lnTo>
                    <a:lnTo>
                      <a:pt x="7143" y="4876"/>
                    </a:lnTo>
                    <a:lnTo>
                      <a:pt x="7742" y="5604"/>
                    </a:lnTo>
                    <a:lnTo>
                      <a:pt x="8426" y="6288"/>
                    </a:lnTo>
                    <a:lnTo>
                      <a:pt x="9153" y="6929"/>
                    </a:lnTo>
                    <a:lnTo>
                      <a:pt x="9923" y="7485"/>
                    </a:lnTo>
                    <a:lnTo>
                      <a:pt x="10778" y="7956"/>
                    </a:lnTo>
                    <a:lnTo>
                      <a:pt x="11634" y="8341"/>
                    </a:lnTo>
                    <a:lnTo>
                      <a:pt x="12618" y="8726"/>
                    </a:lnTo>
                    <a:lnTo>
                      <a:pt x="13559" y="9025"/>
                    </a:lnTo>
                    <a:lnTo>
                      <a:pt x="15526" y="9538"/>
                    </a:lnTo>
                    <a:lnTo>
                      <a:pt x="24508" y="11891"/>
                    </a:lnTo>
                    <a:lnTo>
                      <a:pt x="33490" y="14243"/>
                    </a:lnTo>
                    <a:lnTo>
                      <a:pt x="35671" y="14799"/>
                    </a:lnTo>
                    <a:lnTo>
                      <a:pt x="35756" y="14799"/>
                    </a:lnTo>
                    <a:lnTo>
                      <a:pt x="35799" y="14714"/>
                    </a:lnTo>
                    <a:lnTo>
                      <a:pt x="35799" y="14671"/>
                    </a:lnTo>
                    <a:lnTo>
                      <a:pt x="35714" y="14585"/>
                    </a:lnTo>
                    <a:lnTo>
                      <a:pt x="26604" y="12190"/>
                    </a:lnTo>
                    <a:lnTo>
                      <a:pt x="17451" y="9795"/>
                    </a:lnTo>
                    <a:lnTo>
                      <a:pt x="15312" y="9282"/>
                    </a:lnTo>
                    <a:lnTo>
                      <a:pt x="14243" y="8982"/>
                    </a:lnTo>
                    <a:lnTo>
                      <a:pt x="13174" y="8683"/>
                    </a:lnTo>
                    <a:lnTo>
                      <a:pt x="12233" y="8341"/>
                    </a:lnTo>
                    <a:lnTo>
                      <a:pt x="11292" y="7956"/>
                    </a:lnTo>
                    <a:lnTo>
                      <a:pt x="10394" y="7485"/>
                    </a:lnTo>
                    <a:lnTo>
                      <a:pt x="9923" y="7229"/>
                    </a:lnTo>
                    <a:lnTo>
                      <a:pt x="9495" y="6929"/>
                    </a:lnTo>
                    <a:lnTo>
                      <a:pt x="9153" y="6630"/>
                    </a:lnTo>
                    <a:lnTo>
                      <a:pt x="8768" y="6331"/>
                    </a:lnTo>
                    <a:lnTo>
                      <a:pt x="8084" y="5646"/>
                    </a:lnTo>
                    <a:lnTo>
                      <a:pt x="7442" y="4919"/>
                    </a:lnTo>
                    <a:lnTo>
                      <a:pt x="6844" y="4192"/>
                    </a:lnTo>
                    <a:lnTo>
                      <a:pt x="5646" y="2652"/>
                    </a:lnTo>
                    <a:lnTo>
                      <a:pt x="5047" y="1925"/>
                    </a:lnTo>
                    <a:lnTo>
                      <a:pt x="4363" y="1241"/>
                    </a:lnTo>
                    <a:lnTo>
                      <a:pt x="3807" y="728"/>
                    </a:lnTo>
                    <a:lnTo>
                      <a:pt x="3465" y="514"/>
                    </a:lnTo>
                    <a:lnTo>
                      <a:pt x="3123" y="300"/>
                    </a:lnTo>
                    <a:lnTo>
                      <a:pt x="2780" y="129"/>
                    </a:lnTo>
                    <a:lnTo>
                      <a:pt x="2395" y="43"/>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3"/>
            <p:cNvGrpSpPr/>
            <p:nvPr/>
          </p:nvGrpSpPr>
          <p:grpSpPr>
            <a:xfrm rot="5400000">
              <a:off x="7456359" y="1041635"/>
              <a:ext cx="2611232" cy="2598718"/>
              <a:chOff x="4571850" y="781000"/>
              <a:chExt cx="669375" cy="666150"/>
            </a:xfrm>
          </p:grpSpPr>
          <p:sp>
            <p:nvSpPr>
              <p:cNvPr id="378" name="Google Shape;378;p13"/>
              <p:cNvSpPr/>
              <p:nvPr/>
            </p:nvSpPr>
            <p:spPr>
              <a:xfrm>
                <a:off x="4608200" y="818400"/>
                <a:ext cx="582775" cy="591325"/>
              </a:xfrm>
              <a:custGeom>
                <a:avLst/>
                <a:gdLst/>
                <a:ahLst/>
                <a:cxnLst/>
                <a:rect l="l" t="t" r="r" b="b"/>
                <a:pathLst>
                  <a:path w="23311" h="23653" extrusionOk="0">
                    <a:moveTo>
                      <a:pt x="3208" y="129"/>
                    </a:moveTo>
                    <a:lnTo>
                      <a:pt x="3721" y="172"/>
                    </a:lnTo>
                    <a:lnTo>
                      <a:pt x="4748" y="258"/>
                    </a:lnTo>
                    <a:lnTo>
                      <a:pt x="5731" y="429"/>
                    </a:lnTo>
                    <a:lnTo>
                      <a:pt x="6202" y="514"/>
                    </a:lnTo>
                    <a:lnTo>
                      <a:pt x="6672" y="685"/>
                    </a:lnTo>
                    <a:lnTo>
                      <a:pt x="7143" y="856"/>
                    </a:lnTo>
                    <a:lnTo>
                      <a:pt x="7571" y="1070"/>
                    </a:lnTo>
                    <a:lnTo>
                      <a:pt x="7998" y="1327"/>
                    </a:lnTo>
                    <a:lnTo>
                      <a:pt x="8383" y="1626"/>
                    </a:lnTo>
                    <a:lnTo>
                      <a:pt x="8683" y="1926"/>
                    </a:lnTo>
                    <a:lnTo>
                      <a:pt x="8982" y="2225"/>
                    </a:lnTo>
                    <a:lnTo>
                      <a:pt x="9239" y="2567"/>
                    </a:lnTo>
                    <a:lnTo>
                      <a:pt x="9495" y="2909"/>
                    </a:lnTo>
                    <a:lnTo>
                      <a:pt x="9666" y="3337"/>
                    </a:lnTo>
                    <a:lnTo>
                      <a:pt x="9795" y="3765"/>
                    </a:lnTo>
                    <a:lnTo>
                      <a:pt x="9880" y="4192"/>
                    </a:lnTo>
                    <a:lnTo>
                      <a:pt x="9923" y="4620"/>
                    </a:lnTo>
                    <a:lnTo>
                      <a:pt x="10009" y="5476"/>
                    </a:lnTo>
                    <a:lnTo>
                      <a:pt x="10094" y="5861"/>
                    </a:lnTo>
                    <a:lnTo>
                      <a:pt x="10265" y="6245"/>
                    </a:lnTo>
                    <a:lnTo>
                      <a:pt x="10479" y="6588"/>
                    </a:lnTo>
                    <a:lnTo>
                      <a:pt x="10778" y="6887"/>
                    </a:lnTo>
                    <a:lnTo>
                      <a:pt x="11078" y="7101"/>
                    </a:lnTo>
                    <a:lnTo>
                      <a:pt x="11463" y="7272"/>
                    </a:lnTo>
                    <a:lnTo>
                      <a:pt x="12233" y="7529"/>
                    </a:lnTo>
                    <a:lnTo>
                      <a:pt x="12660" y="7700"/>
                    </a:lnTo>
                    <a:lnTo>
                      <a:pt x="13002" y="7871"/>
                    </a:lnTo>
                    <a:lnTo>
                      <a:pt x="13302" y="8085"/>
                    </a:lnTo>
                    <a:lnTo>
                      <a:pt x="13601" y="8341"/>
                    </a:lnTo>
                    <a:lnTo>
                      <a:pt x="13858" y="8598"/>
                    </a:lnTo>
                    <a:lnTo>
                      <a:pt x="14072" y="8897"/>
                    </a:lnTo>
                    <a:lnTo>
                      <a:pt x="14499" y="9539"/>
                    </a:lnTo>
                    <a:lnTo>
                      <a:pt x="14884" y="10223"/>
                    </a:lnTo>
                    <a:lnTo>
                      <a:pt x="15184" y="10907"/>
                    </a:lnTo>
                    <a:lnTo>
                      <a:pt x="15483" y="11634"/>
                    </a:lnTo>
                    <a:lnTo>
                      <a:pt x="15825" y="12404"/>
                    </a:lnTo>
                    <a:lnTo>
                      <a:pt x="16167" y="13174"/>
                    </a:lnTo>
                    <a:lnTo>
                      <a:pt x="16595" y="13859"/>
                    </a:lnTo>
                    <a:lnTo>
                      <a:pt x="17066" y="14543"/>
                    </a:lnTo>
                    <a:lnTo>
                      <a:pt x="17365" y="14928"/>
                    </a:lnTo>
                    <a:lnTo>
                      <a:pt x="17664" y="15270"/>
                    </a:lnTo>
                    <a:lnTo>
                      <a:pt x="18007" y="15612"/>
                    </a:lnTo>
                    <a:lnTo>
                      <a:pt x="18349" y="15912"/>
                    </a:lnTo>
                    <a:lnTo>
                      <a:pt x="18776" y="16211"/>
                    </a:lnTo>
                    <a:lnTo>
                      <a:pt x="19161" y="16468"/>
                    </a:lnTo>
                    <a:lnTo>
                      <a:pt x="20017" y="16981"/>
                    </a:lnTo>
                    <a:lnTo>
                      <a:pt x="20872" y="17494"/>
                    </a:lnTo>
                    <a:lnTo>
                      <a:pt x="21300" y="17751"/>
                    </a:lnTo>
                    <a:lnTo>
                      <a:pt x="21685" y="18050"/>
                    </a:lnTo>
                    <a:lnTo>
                      <a:pt x="22027" y="18307"/>
                    </a:lnTo>
                    <a:lnTo>
                      <a:pt x="22369" y="18649"/>
                    </a:lnTo>
                    <a:lnTo>
                      <a:pt x="22626" y="19034"/>
                    </a:lnTo>
                    <a:lnTo>
                      <a:pt x="22882" y="19419"/>
                    </a:lnTo>
                    <a:lnTo>
                      <a:pt x="23054" y="19846"/>
                    </a:lnTo>
                    <a:lnTo>
                      <a:pt x="23139" y="20274"/>
                    </a:lnTo>
                    <a:lnTo>
                      <a:pt x="23182" y="20702"/>
                    </a:lnTo>
                    <a:lnTo>
                      <a:pt x="23096" y="21172"/>
                    </a:lnTo>
                    <a:lnTo>
                      <a:pt x="22968" y="21557"/>
                    </a:lnTo>
                    <a:lnTo>
                      <a:pt x="22711" y="21942"/>
                    </a:lnTo>
                    <a:lnTo>
                      <a:pt x="22455" y="22284"/>
                    </a:lnTo>
                    <a:lnTo>
                      <a:pt x="22155" y="22541"/>
                    </a:lnTo>
                    <a:lnTo>
                      <a:pt x="21770" y="22798"/>
                    </a:lnTo>
                    <a:lnTo>
                      <a:pt x="21428" y="23011"/>
                    </a:lnTo>
                    <a:lnTo>
                      <a:pt x="21001" y="23182"/>
                    </a:lnTo>
                    <a:lnTo>
                      <a:pt x="20616" y="23268"/>
                    </a:lnTo>
                    <a:lnTo>
                      <a:pt x="20060" y="23354"/>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8"/>
                    </a:lnTo>
                    <a:lnTo>
                      <a:pt x="5175" y="22584"/>
                    </a:lnTo>
                    <a:lnTo>
                      <a:pt x="4748" y="22370"/>
                    </a:lnTo>
                    <a:lnTo>
                      <a:pt x="3978" y="21857"/>
                    </a:lnTo>
                    <a:lnTo>
                      <a:pt x="3208" y="21301"/>
                    </a:lnTo>
                    <a:lnTo>
                      <a:pt x="3037" y="21087"/>
                    </a:lnTo>
                    <a:lnTo>
                      <a:pt x="2951" y="21001"/>
                    </a:lnTo>
                    <a:lnTo>
                      <a:pt x="2866" y="20830"/>
                    </a:lnTo>
                    <a:lnTo>
                      <a:pt x="2609" y="20360"/>
                    </a:lnTo>
                    <a:lnTo>
                      <a:pt x="2053" y="19333"/>
                    </a:lnTo>
                    <a:lnTo>
                      <a:pt x="1027" y="17408"/>
                    </a:lnTo>
                    <a:lnTo>
                      <a:pt x="770" y="16938"/>
                    </a:lnTo>
                    <a:lnTo>
                      <a:pt x="556" y="16425"/>
                    </a:lnTo>
                    <a:lnTo>
                      <a:pt x="385" y="15954"/>
                    </a:lnTo>
                    <a:lnTo>
                      <a:pt x="257" y="15441"/>
                    </a:lnTo>
                    <a:lnTo>
                      <a:pt x="171" y="14885"/>
                    </a:lnTo>
                    <a:lnTo>
                      <a:pt x="129" y="14329"/>
                    </a:lnTo>
                    <a:lnTo>
                      <a:pt x="171" y="13773"/>
                    </a:lnTo>
                    <a:lnTo>
                      <a:pt x="214" y="13217"/>
                    </a:lnTo>
                    <a:lnTo>
                      <a:pt x="342" y="12148"/>
                    </a:lnTo>
                    <a:lnTo>
                      <a:pt x="428" y="11078"/>
                    </a:lnTo>
                    <a:lnTo>
                      <a:pt x="428" y="10095"/>
                    </a:lnTo>
                    <a:lnTo>
                      <a:pt x="428" y="9068"/>
                    </a:lnTo>
                    <a:lnTo>
                      <a:pt x="385" y="7101"/>
                    </a:lnTo>
                    <a:lnTo>
                      <a:pt x="385" y="6117"/>
                    </a:lnTo>
                    <a:lnTo>
                      <a:pt x="428" y="5133"/>
                    </a:lnTo>
                    <a:lnTo>
                      <a:pt x="513" y="4107"/>
                    </a:lnTo>
                    <a:lnTo>
                      <a:pt x="685" y="3166"/>
                    </a:lnTo>
                    <a:lnTo>
                      <a:pt x="813" y="2695"/>
                    </a:lnTo>
                    <a:lnTo>
                      <a:pt x="941" y="2225"/>
                    </a:lnTo>
                    <a:lnTo>
                      <a:pt x="1112" y="1755"/>
                    </a:lnTo>
                    <a:lnTo>
                      <a:pt x="1326" y="1284"/>
                    </a:lnTo>
                    <a:lnTo>
                      <a:pt x="1540" y="899"/>
                    </a:lnTo>
                    <a:lnTo>
                      <a:pt x="1668" y="685"/>
                    </a:lnTo>
                    <a:lnTo>
                      <a:pt x="1839" y="514"/>
                    </a:lnTo>
                    <a:lnTo>
                      <a:pt x="2010" y="386"/>
                    </a:lnTo>
                    <a:lnTo>
                      <a:pt x="2224" y="258"/>
                    </a:lnTo>
                    <a:lnTo>
                      <a:pt x="2481" y="172"/>
                    </a:lnTo>
                    <a:lnTo>
                      <a:pt x="2738" y="129"/>
                    </a:lnTo>
                    <a:close/>
                    <a:moveTo>
                      <a:pt x="3080" y="1"/>
                    </a:moveTo>
                    <a:lnTo>
                      <a:pt x="2609" y="44"/>
                    </a:lnTo>
                    <a:lnTo>
                      <a:pt x="2395" y="87"/>
                    </a:lnTo>
                    <a:lnTo>
                      <a:pt x="2182" y="129"/>
                    </a:lnTo>
                    <a:lnTo>
                      <a:pt x="1968" y="258"/>
                    </a:lnTo>
                    <a:lnTo>
                      <a:pt x="1797" y="386"/>
                    </a:lnTo>
                    <a:lnTo>
                      <a:pt x="1625" y="557"/>
                    </a:lnTo>
                    <a:lnTo>
                      <a:pt x="1497" y="728"/>
                    </a:lnTo>
                    <a:lnTo>
                      <a:pt x="1241" y="1156"/>
                    </a:lnTo>
                    <a:lnTo>
                      <a:pt x="1069" y="1541"/>
                    </a:lnTo>
                    <a:lnTo>
                      <a:pt x="856" y="2011"/>
                    </a:lnTo>
                    <a:lnTo>
                      <a:pt x="727" y="2482"/>
                    </a:lnTo>
                    <a:lnTo>
                      <a:pt x="599" y="2995"/>
                    </a:lnTo>
                    <a:lnTo>
                      <a:pt x="513" y="3465"/>
                    </a:lnTo>
                    <a:lnTo>
                      <a:pt x="342"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7" y="21686"/>
                    </a:lnTo>
                    <a:lnTo>
                      <a:pt x="4277" y="22242"/>
                    </a:lnTo>
                    <a:lnTo>
                      <a:pt x="4705" y="22498"/>
                    </a:lnTo>
                    <a:lnTo>
                      <a:pt x="5133" y="22755"/>
                    </a:lnTo>
                    <a:lnTo>
                      <a:pt x="5945" y="23097"/>
                    </a:lnTo>
                    <a:lnTo>
                      <a:pt x="6758" y="23354"/>
                    </a:lnTo>
                    <a:lnTo>
                      <a:pt x="7613" y="23525"/>
                    </a:lnTo>
                    <a:lnTo>
                      <a:pt x="8426" y="23610"/>
                    </a:lnTo>
                    <a:lnTo>
                      <a:pt x="9281" y="23653"/>
                    </a:lnTo>
                    <a:lnTo>
                      <a:pt x="10137" y="23653"/>
                    </a:lnTo>
                    <a:lnTo>
                      <a:pt x="10992" y="23610"/>
                    </a:lnTo>
                    <a:lnTo>
                      <a:pt x="11848" y="23525"/>
                    </a:lnTo>
                    <a:lnTo>
                      <a:pt x="13558" y="23396"/>
                    </a:lnTo>
                    <a:lnTo>
                      <a:pt x="14414" y="23311"/>
                    </a:lnTo>
                    <a:lnTo>
                      <a:pt x="15269" y="23268"/>
                    </a:lnTo>
                    <a:lnTo>
                      <a:pt x="16167" y="23268"/>
                    </a:lnTo>
                    <a:lnTo>
                      <a:pt x="17023" y="23354"/>
                    </a:lnTo>
                    <a:lnTo>
                      <a:pt x="18092" y="23482"/>
                    </a:lnTo>
                    <a:lnTo>
                      <a:pt x="18605" y="23525"/>
                    </a:lnTo>
                    <a:lnTo>
                      <a:pt x="19632" y="23525"/>
                    </a:lnTo>
                    <a:lnTo>
                      <a:pt x="20102" y="23482"/>
                    </a:lnTo>
                    <a:lnTo>
                      <a:pt x="20530" y="23396"/>
                    </a:lnTo>
                    <a:lnTo>
                      <a:pt x="21001" y="23311"/>
                    </a:lnTo>
                    <a:lnTo>
                      <a:pt x="21428" y="23140"/>
                    </a:lnTo>
                    <a:lnTo>
                      <a:pt x="21856" y="22926"/>
                    </a:lnTo>
                    <a:lnTo>
                      <a:pt x="22241" y="22669"/>
                    </a:lnTo>
                    <a:lnTo>
                      <a:pt x="22583" y="22327"/>
                    </a:lnTo>
                    <a:lnTo>
                      <a:pt x="22840" y="22028"/>
                    </a:lnTo>
                    <a:lnTo>
                      <a:pt x="23054" y="21686"/>
                    </a:lnTo>
                    <a:lnTo>
                      <a:pt x="23182" y="21301"/>
                    </a:lnTo>
                    <a:lnTo>
                      <a:pt x="23267" y="20916"/>
                    </a:lnTo>
                    <a:lnTo>
                      <a:pt x="23310" y="20488"/>
                    </a:lnTo>
                    <a:lnTo>
                      <a:pt x="23267" y="20017"/>
                    </a:lnTo>
                    <a:lnTo>
                      <a:pt x="23139" y="19633"/>
                    </a:lnTo>
                    <a:lnTo>
                      <a:pt x="22925" y="19248"/>
                    </a:lnTo>
                    <a:lnTo>
                      <a:pt x="22711" y="18863"/>
                    </a:lnTo>
                    <a:lnTo>
                      <a:pt x="22412" y="18521"/>
                    </a:lnTo>
                    <a:lnTo>
                      <a:pt x="22113" y="18221"/>
                    </a:lnTo>
                    <a:lnTo>
                      <a:pt x="21770" y="17922"/>
                    </a:lnTo>
                    <a:lnTo>
                      <a:pt x="21343" y="17622"/>
                    </a:lnTo>
                    <a:lnTo>
                      <a:pt x="20915" y="17323"/>
                    </a:lnTo>
                    <a:lnTo>
                      <a:pt x="20017" y="16810"/>
                    </a:lnTo>
                    <a:lnTo>
                      <a:pt x="19119" y="16296"/>
                    </a:lnTo>
                    <a:lnTo>
                      <a:pt x="18691" y="15997"/>
                    </a:lnTo>
                    <a:lnTo>
                      <a:pt x="18306" y="15698"/>
                    </a:lnTo>
                    <a:lnTo>
                      <a:pt x="17964" y="15356"/>
                    </a:lnTo>
                    <a:lnTo>
                      <a:pt x="17622" y="15056"/>
                    </a:lnTo>
                    <a:lnTo>
                      <a:pt x="17322" y="14671"/>
                    </a:lnTo>
                    <a:lnTo>
                      <a:pt x="17023" y="14329"/>
                    </a:lnTo>
                    <a:lnTo>
                      <a:pt x="16552" y="13559"/>
                    </a:lnTo>
                    <a:lnTo>
                      <a:pt x="16125" y="12704"/>
                    </a:lnTo>
                    <a:lnTo>
                      <a:pt x="15483" y="11250"/>
                    </a:lnTo>
                    <a:lnTo>
                      <a:pt x="15141" y="10522"/>
                    </a:lnTo>
                    <a:lnTo>
                      <a:pt x="14799" y="9795"/>
                    </a:lnTo>
                    <a:lnTo>
                      <a:pt x="14414" y="9154"/>
                    </a:lnTo>
                    <a:lnTo>
                      <a:pt x="14200" y="8812"/>
                    </a:lnTo>
                    <a:lnTo>
                      <a:pt x="13943" y="8555"/>
                    </a:lnTo>
                    <a:lnTo>
                      <a:pt x="13687" y="8256"/>
                    </a:lnTo>
                    <a:lnTo>
                      <a:pt x="13430" y="8042"/>
                    </a:lnTo>
                    <a:lnTo>
                      <a:pt x="13131" y="7785"/>
                    </a:lnTo>
                    <a:lnTo>
                      <a:pt x="12789" y="7614"/>
                    </a:lnTo>
                    <a:lnTo>
                      <a:pt x="12404" y="7443"/>
                    </a:lnTo>
                    <a:lnTo>
                      <a:pt x="11976" y="7315"/>
                    </a:lnTo>
                    <a:lnTo>
                      <a:pt x="11548" y="7144"/>
                    </a:lnTo>
                    <a:lnTo>
                      <a:pt x="11163" y="6973"/>
                    </a:lnTo>
                    <a:lnTo>
                      <a:pt x="10949" y="6887"/>
                    </a:lnTo>
                    <a:lnTo>
                      <a:pt x="10778" y="6716"/>
                    </a:lnTo>
                    <a:lnTo>
                      <a:pt x="10607" y="6588"/>
                    </a:lnTo>
                    <a:lnTo>
                      <a:pt x="10479" y="6417"/>
                    </a:lnTo>
                    <a:lnTo>
                      <a:pt x="10308" y="6032"/>
                    </a:lnTo>
                    <a:lnTo>
                      <a:pt x="10180" y="5604"/>
                    </a:lnTo>
                    <a:lnTo>
                      <a:pt x="10094" y="5176"/>
                    </a:lnTo>
                    <a:lnTo>
                      <a:pt x="10051" y="4748"/>
                    </a:lnTo>
                    <a:lnTo>
                      <a:pt x="10009" y="4278"/>
                    </a:lnTo>
                    <a:lnTo>
                      <a:pt x="9966" y="3850"/>
                    </a:lnTo>
                    <a:lnTo>
                      <a:pt x="9837" y="3465"/>
                    </a:lnTo>
                    <a:lnTo>
                      <a:pt x="9666" y="3038"/>
                    </a:lnTo>
                    <a:lnTo>
                      <a:pt x="9495" y="2695"/>
                    </a:lnTo>
                    <a:lnTo>
                      <a:pt x="9239" y="2311"/>
                    </a:lnTo>
                    <a:lnTo>
                      <a:pt x="8939" y="1968"/>
                    </a:lnTo>
                    <a:lnTo>
                      <a:pt x="8597" y="1669"/>
                    </a:lnTo>
                    <a:lnTo>
                      <a:pt x="8255" y="1370"/>
                    </a:lnTo>
                    <a:lnTo>
                      <a:pt x="7870" y="1113"/>
                    </a:lnTo>
                    <a:lnTo>
                      <a:pt x="7485" y="899"/>
                    </a:lnTo>
                    <a:lnTo>
                      <a:pt x="7057" y="685"/>
                    </a:lnTo>
                    <a:lnTo>
                      <a:pt x="6630" y="514"/>
                    </a:lnTo>
                    <a:lnTo>
                      <a:pt x="6159" y="386"/>
                    </a:lnTo>
                    <a:lnTo>
                      <a:pt x="5689" y="258"/>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4571850" y="781000"/>
                <a:ext cx="669375" cy="666150"/>
              </a:xfrm>
              <a:custGeom>
                <a:avLst/>
                <a:gdLst/>
                <a:ahLst/>
                <a:cxnLst/>
                <a:rect l="l" t="t" r="r" b="b"/>
                <a:pathLst>
                  <a:path w="26775" h="26646" extrusionOk="0">
                    <a:moveTo>
                      <a:pt x="3678" y="128"/>
                    </a:moveTo>
                    <a:lnTo>
                      <a:pt x="4234" y="171"/>
                    </a:lnTo>
                    <a:lnTo>
                      <a:pt x="5475" y="299"/>
                    </a:lnTo>
                    <a:lnTo>
                      <a:pt x="6116" y="385"/>
                    </a:lnTo>
                    <a:lnTo>
                      <a:pt x="6715" y="513"/>
                    </a:lnTo>
                    <a:lnTo>
                      <a:pt x="7314" y="684"/>
                    </a:lnTo>
                    <a:lnTo>
                      <a:pt x="7870" y="898"/>
                    </a:lnTo>
                    <a:lnTo>
                      <a:pt x="8298" y="1069"/>
                    </a:lnTo>
                    <a:lnTo>
                      <a:pt x="8682" y="1240"/>
                    </a:lnTo>
                    <a:lnTo>
                      <a:pt x="9495" y="1454"/>
                    </a:lnTo>
                    <a:lnTo>
                      <a:pt x="10308" y="1711"/>
                    </a:lnTo>
                    <a:lnTo>
                      <a:pt x="11078" y="1967"/>
                    </a:lnTo>
                    <a:lnTo>
                      <a:pt x="11420" y="2139"/>
                    </a:lnTo>
                    <a:lnTo>
                      <a:pt x="11762" y="2352"/>
                    </a:lnTo>
                    <a:lnTo>
                      <a:pt x="12019" y="2566"/>
                    </a:lnTo>
                    <a:lnTo>
                      <a:pt x="12232" y="2823"/>
                    </a:lnTo>
                    <a:lnTo>
                      <a:pt x="12318" y="3037"/>
                    </a:lnTo>
                    <a:lnTo>
                      <a:pt x="12403" y="3208"/>
                    </a:lnTo>
                    <a:lnTo>
                      <a:pt x="12489" y="3635"/>
                    </a:lnTo>
                    <a:lnTo>
                      <a:pt x="12575" y="4662"/>
                    </a:lnTo>
                    <a:lnTo>
                      <a:pt x="12660" y="5132"/>
                    </a:lnTo>
                    <a:lnTo>
                      <a:pt x="12788" y="5646"/>
                    </a:lnTo>
                    <a:lnTo>
                      <a:pt x="12959" y="6073"/>
                    </a:lnTo>
                    <a:lnTo>
                      <a:pt x="13088" y="6244"/>
                    </a:lnTo>
                    <a:lnTo>
                      <a:pt x="13216" y="6458"/>
                    </a:lnTo>
                    <a:lnTo>
                      <a:pt x="13430" y="6629"/>
                    </a:lnTo>
                    <a:lnTo>
                      <a:pt x="13601" y="6758"/>
                    </a:lnTo>
                    <a:lnTo>
                      <a:pt x="14072" y="7014"/>
                    </a:lnTo>
                    <a:lnTo>
                      <a:pt x="14542" y="7185"/>
                    </a:lnTo>
                    <a:lnTo>
                      <a:pt x="15012" y="7357"/>
                    </a:lnTo>
                    <a:lnTo>
                      <a:pt x="15483" y="7528"/>
                    </a:lnTo>
                    <a:lnTo>
                      <a:pt x="15953" y="7784"/>
                    </a:lnTo>
                    <a:lnTo>
                      <a:pt x="16338" y="8041"/>
                    </a:lnTo>
                    <a:lnTo>
                      <a:pt x="16638" y="8340"/>
                    </a:lnTo>
                    <a:lnTo>
                      <a:pt x="16980" y="8682"/>
                    </a:lnTo>
                    <a:lnTo>
                      <a:pt x="17237" y="9025"/>
                    </a:lnTo>
                    <a:lnTo>
                      <a:pt x="17450" y="9409"/>
                    </a:lnTo>
                    <a:lnTo>
                      <a:pt x="17664" y="9837"/>
                    </a:lnTo>
                    <a:lnTo>
                      <a:pt x="18049" y="10650"/>
                    </a:lnTo>
                    <a:lnTo>
                      <a:pt x="18691" y="12361"/>
                    </a:lnTo>
                    <a:lnTo>
                      <a:pt x="19118" y="13259"/>
                    </a:lnTo>
                    <a:lnTo>
                      <a:pt x="19589" y="14114"/>
                    </a:lnTo>
                    <a:lnTo>
                      <a:pt x="20145" y="14970"/>
                    </a:lnTo>
                    <a:lnTo>
                      <a:pt x="20487" y="15355"/>
                    </a:lnTo>
                    <a:lnTo>
                      <a:pt x="20787" y="15697"/>
                    </a:lnTo>
                    <a:lnTo>
                      <a:pt x="21171" y="16082"/>
                    </a:lnTo>
                    <a:lnTo>
                      <a:pt x="21514" y="16424"/>
                    </a:lnTo>
                    <a:lnTo>
                      <a:pt x="21941" y="16723"/>
                    </a:lnTo>
                    <a:lnTo>
                      <a:pt x="22326" y="17023"/>
                    </a:lnTo>
                    <a:lnTo>
                      <a:pt x="22754" y="17279"/>
                    </a:lnTo>
                    <a:lnTo>
                      <a:pt x="23224" y="17536"/>
                    </a:lnTo>
                    <a:lnTo>
                      <a:pt x="23652" y="17750"/>
                    </a:lnTo>
                    <a:lnTo>
                      <a:pt x="24123" y="17921"/>
                    </a:lnTo>
                    <a:lnTo>
                      <a:pt x="24636" y="18135"/>
                    </a:lnTo>
                    <a:lnTo>
                      <a:pt x="25106" y="18306"/>
                    </a:lnTo>
                    <a:lnTo>
                      <a:pt x="25577" y="18562"/>
                    </a:lnTo>
                    <a:lnTo>
                      <a:pt x="25791" y="18733"/>
                    </a:lnTo>
                    <a:lnTo>
                      <a:pt x="26005" y="18904"/>
                    </a:lnTo>
                    <a:lnTo>
                      <a:pt x="26176" y="19118"/>
                    </a:lnTo>
                    <a:lnTo>
                      <a:pt x="26304" y="19375"/>
                    </a:lnTo>
                    <a:lnTo>
                      <a:pt x="26432" y="19589"/>
                    </a:lnTo>
                    <a:lnTo>
                      <a:pt x="26518" y="19845"/>
                    </a:lnTo>
                    <a:lnTo>
                      <a:pt x="26603" y="20145"/>
                    </a:lnTo>
                    <a:lnTo>
                      <a:pt x="26603" y="20401"/>
                    </a:lnTo>
                    <a:lnTo>
                      <a:pt x="26603" y="20957"/>
                    </a:lnTo>
                    <a:lnTo>
                      <a:pt x="26518" y="21856"/>
                    </a:lnTo>
                    <a:lnTo>
                      <a:pt x="26347" y="22754"/>
                    </a:lnTo>
                    <a:lnTo>
                      <a:pt x="26218" y="23182"/>
                    </a:lnTo>
                    <a:lnTo>
                      <a:pt x="26090" y="23609"/>
                    </a:lnTo>
                    <a:lnTo>
                      <a:pt x="25876" y="24037"/>
                    </a:lnTo>
                    <a:lnTo>
                      <a:pt x="25705" y="24422"/>
                    </a:lnTo>
                    <a:lnTo>
                      <a:pt x="25448" y="24764"/>
                    </a:lnTo>
                    <a:lnTo>
                      <a:pt x="25192" y="25106"/>
                    </a:lnTo>
                    <a:lnTo>
                      <a:pt x="24850" y="25448"/>
                    </a:lnTo>
                    <a:lnTo>
                      <a:pt x="24508" y="25705"/>
                    </a:lnTo>
                    <a:lnTo>
                      <a:pt x="23994" y="26004"/>
                    </a:lnTo>
                    <a:lnTo>
                      <a:pt x="23438" y="26175"/>
                    </a:lnTo>
                    <a:lnTo>
                      <a:pt x="22839" y="26304"/>
                    </a:lnTo>
                    <a:lnTo>
                      <a:pt x="22241" y="26389"/>
                    </a:lnTo>
                    <a:lnTo>
                      <a:pt x="21043" y="26389"/>
                    </a:lnTo>
                    <a:lnTo>
                      <a:pt x="19846" y="26261"/>
                    </a:lnTo>
                    <a:lnTo>
                      <a:pt x="18776" y="26133"/>
                    </a:lnTo>
                    <a:lnTo>
                      <a:pt x="17707" y="26090"/>
                    </a:lnTo>
                    <a:lnTo>
                      <a:pt x="16723" y="26090"/>
                    </a:lnTo>
                    <a:lnTo>
                      <a:pt x="15697" y="26175"/>
                    </a:lnTo>
                    <a:lnTo>
                      <a:pt x="13687" y="26347"/>
                    </a:lnTo>
                    <a:lnTo>
                      <a:pt x="12703" y="26432"/>
                    </a:lnTo>
                    <a:lnTo>
                      <a:pt x="11719" y="26518"/>
                    </a:lnTo>
                    <a:lnTo>
                      <a:pt x="9709" y="26518"/>
                    </a:lnTo>
                    <a:lnTo>
                      <a:pt x="8725" y="26389"/>
                    </a:lnTo>
                    <a:lnTo>
                      <a:pt x="7784" y="26218"/>
                    </a:lnTo>
                    <a:lnTo>
                      <a:pt x="7228" y="26047"/>
                    </a:lnTo>
                    <a:lnTo>
                      <a:pt x="6715" y="25876"/>
                    </a:lnTo>
                    <a:lnTo>
                      <a:pt x="6202" y="25662"/>
                    </a:lnTo>
                    <a:lnTo>
                      <a:pt x="5689" y="25406"/>
                    </a:lnTo>
                    <a:lnTo>
                      <a:pt x="5218" y="25149"/>
                    </a:lnTo>
                    <a:lnTo>
                      <a:pt x="4748" y="24850"/>
                    </a:lnTo>
                    <a:lnTo>
                      <a:pt x="4277" y="24550"/>
                    </a:lnTo>
                    <a:lnTo>
                      <a:pt x="3849" y="24208"/>
                    </a:lnTo>
                    <a:lnTo>
                      <a:pt x="3593" y="23994"/>
                    </a:lnTo>
                    <a:lnTo>
                      <a:pt x="3336" y="23738"/>
                    </a:lnTo>
                    <a:lnTo>
                      <a:pt x="3165" y="23438"/>
                    </a:lnTo>
                    <a:lnTo>
                      <a:pt x="2994" y="23139"/>
                    </a:lnTo>
                    <a:lnTo>
                      <a:pt x="2352" y="21941"/>
                    </a:lnTo>
                    <a:lnTo>
                      <a:pt x="1112" y="19589"/>
                    </a:lnTo>
                    <a:lnTo>
                      <a:pt x="813" y="19033"/>
                    </a:lnTo>
                    <a:lnTo>
                      <a:pt x="556" y="18477"/>
                    </a:lnTo>
                    <a:lnTo>
                      <a:pt x="385" y="17878"/>
                    </a:lnTo>
                    <a:lnTo>
                      <a:pt x="214" y="17279"/>
                    </a:lnTo>
                    <a:lnTo>
                      <a:pt x="128" y="16595"/>
                    </a:lnTo>
                    <a:lnTo>
                      <a:pt x="128" y="15953"/>
                    </a:lnTo>
                    <a:lnTo>
                      <a:pt x="171" y="15269"/>
                    </a:lnTo>
                    <a:lnTo>
                      <a:pt x="214" y="14585"/>
                    </a:lnTo>
                    <a:lnTo>
                      <a:pt x="342" y="13344"/>
                    </a:lnTo>
                    <a:lnTo>
                      <a:pt x="428" y="12104"/>
                    </a:lnTo>
                    <a:lnTo>
                      <a:pt x="470" y="10906"/>
                    </a:lnTo>
                    <a:lnTo>
                      <a:pt x="428" y="9709"/>
                    </a:lnTo>
                    <a:lnTo>
                      <a:pt x="385" y="7314"/>
                    </a:lnTo>
                    <a:lnTo>
                      <a:pt x="428" y="6116"/>
                    </a:lnTo>
                    <a:lnTo>
                      <a:pt x="513" y="4919"/>
                    </a:lnTo>
                    <a:lnTo>
                      <a:pt x="599" y="4363"/>
                    </a:lnTo>
                    <a:lnTo>
                      <a:pt x="684" y="3764"/>
                    </a:lnTo>
                    <a:lnTo>
                      <a:pt x="813" y="3208"/>
                    </a:lnTo>
                    <a:lnTo>
                      <a:pt x="984" y="2652"/>
                    </a:lnTo>
                    <a:lnTo>
                      <a:pt x="1155" y="2096"/>
                    </a:lnTo>
                    <a:lnTo>
                      <a:pt x="1411" y="1540"/>
                    </a:lnTo>
                    <a:lnTo>
                      <a:pt x="1668" y="1026"/>
                    </a:lnTo>
                    <a:lnTo>
                      <a:pt x="1839" y="813"/>
                    </a:lnTo>
                    <a:lnTo>
                      <a:pt x="2010" y="599"/>
                    </a:lnTo>
                    <a:lnTo>
                      <a:pt x="2224" y="385"/>
                    </a:lnTo>
                    <a:lnTo>
                      <a:pt x="2481" y="257"/>
                    </a:lnTo>
                    <a:lnTo>
                      <a:pt x="2780" y="171"/>
                    </a:lnTo>
                    <a:lnTo>
                      <a:pt x="3079" y="128"/>
                    </a:lnTo>
                    <a:close/>
                    <a:moveTo>
                      <a:pt x="2994" y="0"/>
                    </a:moveTo>
                    <a:lnTo>
                      <a:pt x="2737" y="43"/>
                    </a:lnTo>
                    <a:lnTo>
                      <a:pt x="2481" y="128"/>
                    </a:lnTo>
                    <a:lnTo>
                      <a:pt x="2224" y="257"/>
                    </a:lnTo>
                    <a:lnTo>
                      <a:pt x="2010" y="385"/>
                    </a:lnTo>
                    <a:lnTo>
                      <a:pt x="1839" y="599"/>
                    </a:lnTo>
                    <a:lnTo>
                      <a:pt x="1668" y="770"/>
                    </a:lnTo>
                    <a:lnTo>
                      <a:pt x="1411" y="1283"/>
                    </a:lnTo>
                    <a:lnTo>
                      <a:pt x="1155" y="1796"/>
                    </a:lnTo>
                    <a:lnTo>
                      <a:pt x="941" y="2310"/>
                    </a:lnTo>
                    <a:lnTo>
                      <a:pt x="770" y="2866"/>
                    </a:lnTo>
                    <a:lnTo>
                      <a:pt x="642" y="3464"/>
                    </a:lnTo>
                    <a:lnTo>
                      <a:pt x="513" y="4063"/>
                    </a:lnTo>
                    <a:lnTo>
                      <a:pt x="428" y="4619"/>
                    </a:lnTo>
                    <a:lnTo>
                      <a:pt x="342" y="5218"/>
                    </a:lnTo>
                    <a:lnTo>
                      <a:pt x="299" y="6416"/>
                    </a:lnTo>
                    <a:lnTo>
                      <a:pt x="257" y="7613"/>
                    </a:lnTo>
                    <a:lnTo>
                      <a:pt x="342" y="10051"/>
                    </a:lnTo>
                    <a:lnTo>
                      <a:pt x="342" y="11291"/>
                    </a:lnTo>
                    <a:lnTo>
                      <a:pt x="299" y="12532"/>
                    </a:lnTo>
                    <a:lnTo>
                      <a:pt x="171" y="13815"/>
                    </a:lnTo>
                    <a:lnTo>
                      <a:pt x="43" y="15141"/>
                    </a:lnTo>
                    <a:lnTo>
                      <a:pt x="0" y="15782"/>
                    </a:lnTo>
                    <a:lnTo>
                      <a:pt x="0" y="16467"/>
                    </a:lnTo>
                    <a:lnTo>
                      <a:pt x="43" y="17108"/>
                    </a:lnTo>
                    <a:lnTo>
                      <a:pt x="214" y="17750"/>
                    </a:lnTo>
                    <a:lnTo>
                      <a:pt x="385" y="18348"/>
                    </a:lnTo>
                    <a:lnTo>
                      <a:pt x="642" y="18904"/>
                    </a:lnTo>
                    <a:lnTo>
                      <a:pt x="898" y="19461"/>
                    </a:lnTo>
                    <a:lnTo>
                      <a:pt x="1198" y="20017"/>
                    </a:lnTo>
                    <a:lnTo>
                      <a:pt x="2523" y="22497"/>
                    </a:lnTo>
                    <a:lnTo>
                      <a:pt x="3165" y="23695"/>
                    </a:lnTo>
                    <a:lnTo>
                      <a:pt x="3251" y="23823"/>
                    </a:lnTo>
                    <a:lnTo>
                      <a:pt x="3336" y="23951"/>
                    </a:lnTo>
                    <a:lnTo>
                      <a:pt x="3593" y="24165"/>
                    </a:lnTo>
                    <a:lnTo>
                      <a:pt x="4063" y="24550"/>
                    </a:lnTo>
                    <a:lnTo>
                      <a:pt x="4534" y="24892"/>
                    </a:lnTo>
                    <a:lnTo>
                      <a:pt x="5004" y="25192"/>
                    </a:lnTo>
                    <a:lnTo>
                      <a:pt x="5517" y="25491"/>
                    </a:lnTo>
                    <a:lnTo>
                      <a:pt x="6031" y="25748"/>
                    </a:lnTo>
                    <a:lnTo>
                      <a:pt x="6501" y="25962"/>
                    </a:lnTo>
                    <a:lnTo>
                      <a:pt x="7014" y="26133"/>
                    </a:lnTo>
                    <a:lnTo>
                      <a:pt x="7485" y="26261"/>
                    </a:lnTo>
                    <a:lnTo>
                      <a:pt x="7998" y="26389"/>
                    </a:lnTo>
                    <a:lnTo>
                      <a:pt x="8982" y="26560"/>
                    </a:lnTo>
                    <a:lnTo>
                      <a:pt x="10008" y="26646"/>
                    </a:lnTo>
                    <a:lnTo>
                      <a:pt x="11035" y="26646"/>
                    </a:lnTo>
                    <a:lnTo>
                      <a:pt x="12019" y="26603"/>
                    </a:lnTo>
                    <a:lnTo>
                      <a:pt x="14072" y="26432"/>
                    </a:lnTo>
                    <a:lnTo>
                      <a:pt x="16125" y="26261"/>
                    </a:lnTo>
                    <a:lnTo>
                      <a:pt x="17151" y="26218"/>
                    </a:lnTo>
                    <a:lnTo>
                      <a:pt x="18178" y="26218"/>
                    </a:lnTo>
                    <a:lnTo>
                      <a:pt x="19418" y="26347"/>
                    </a:lnTo>
                    <a:lnTo>
                      <a:pt x="20615" y="26475"/>
                    </a:lnTo>
                    <a:lnTo>
                      <a:pt x="21214" y="26518"/>
                    </a:lnTo>
                    <a:lnTo>
                      <a:pt x="21856" y="26518"/>
                    </a:lnTo>
                    <a:lnTo>
                      <a:pt x="22455" y="26475"/>
                    </a:lnTo>
                    <a:lnTo>
                      <a:pt x="23053" y="26389"/>
                    </a:lnTo>
                    <a:lnTo>
                      <a:pt x="23524" y="26304"/>
                    </a:lnTo>
                    <a:lnTo>
                      <a:pt x="23994" y="26133"/>
                    </a:lnTo>
                    <a:lnTo>
                      <a:pt x="24422" y="25876"/>
                    </a:lnTo>
                    <a:lnTo>
                      <a:pt x="24850" y="25619"/>
                    </a:lnTo>
                    <a:lnTo>
                      <a:pt x="25192" y="25320"/>
                    </a:lnTo>
                    <a:lnTo>
                      <a:pt x="25448" y="24978"/>
                    </a:lnTo>
                    <a:lnTo>
                      <a:pt x="25705" y="24636"/>
                    </a:lnTo>
                    <a:lnTo>
                      <a:pt x="25919" y="24251"/>
                    </a:lnTo>
                    <a:lnTo>
                      <a:pt x="26133" y="23823"/>
                    </a:lnTo>
                    <a:lnTo>
                      <a:pt x="26261" y="23395"/>
                    </a:lnTo>
                    <a:lnTo>
                      <a:pt x="26432" y="22968"/>
                    </a:lnTo>
                    <a:lnTo>
                      <a:pt x="26518" y="22540"/>
                    </a:lnTo>
                    <a:lnTo>
                      <a:pt x="26689" y="21599"/>
                    </a:lnTo>
                    <a:lnTo>
                      <a:pt x="26732" y="21129"/>
                    </a:lnTo>
                    <a:lnTo>
                      <a:pt x="26774" y="20658"/>
                    </a:lnTo>
                    <a:lnTo>
                      <a:pt x="26732" y="20188"/>
                    </a:lnTo>
                    <a:lnTo>
                      <a:pt x="26603" y="19674"/>
                    </a:lnTo>
                    <a:lnTo>
                      <a:pt x="26389" y="19247"/>
                    </a:lnTo>
                    <a:lnTo>
                      <a:pt x="26261" y="19033"/>
                    </a:lnTo>
                    <a:lnTo>
                      <a:pt x="26128" y="18866"/>
                    </a:lnTo>
                    <a:lnTo>
                      <a:pt x="26133" y="18862"/>
                    </a:lnTo>
                    <a:lnTo>
                      <a:pt x="26090" y="18819"/>
                    </a:lnTo>
                    <a:lnTo>
                      <a:pt x="25919" y="18648"/>
                    </a:lnTo>
                    <a:lnTo>
                      <a:pt x="25705" y="18477"/>
                    </a:lnTo>
                    <a:lnTo>
                      <a:pt x="25235" y="18220"/>
                    </a:lnTo>
                    <a:lnTo>
                      <a:pt x="24721" y="18006"/>
                    </a:lnTo>
                    <a:lnTo>
                      <a:pt x="24208" y="17835"/>
                    </a:lnTo>
                    <a:lnTo>
                      <a:pt x="23738" y="17621"/>
                    </a:lnTo>
                    <a:lnTo>
                      <a:pt x="23224" y="17408"/>
                    </a:lnTo>
                    <a:lnTo>
                      <a:pt x="22754" y="17151"/>
                    </a:lnTo>
                    <a:lnTo>
                      <a:pt x="22326" y="16852"/>
                    </a:lnTo>
                    <a:lnTo>
                      <a:pt x="21899" y="16552"/>
                    </a:lnTo>
                    <a:lnTo>
                      <a:pt x="21514" y="16210"/>
                    </a:lnTo>
                    <a:lnTo>
                      <a:pt x="21129" y="15868"/>
                    </a:lnTo>
                    <a:lnTo>
                      <a:pt x="20744" y="15483"/>
                    </a:lnTo>
                    <a:lnTo>
                      <a:pt x="20402" y="15055"/>
                    </a:lnTo>
                    <a:lnTo>
                      <a:pt x="20102" y="14670"/>
                    </a:lnTo>
                    <a:lnTo>
                      <a:pt x="19803" y="14243"/>
                    </a:lnTo>
                    <a:lnTo>
                      <a:pt x="19546" y="13772"/>
                    </a:lnTo>
                    <a:lnTo>
                      <a:pt x="19118" y="12917"/>
                    </a:lnTo>
                    <a:lnTo>
                      <a:pt x="18734" y="12018"/>
                    </a:lnTo>
                    <a:lnTo>
                      <a:pt x="18391" y="11120"/>
                    </a:lnTo>
                    <a:lnTo>
                      <a:pt x="18006" y="10222"/>
                    </a:lnTo>
                    <a:lnTo>
                      <a:pt x="17621" y="9409"/>
                    </a:lnTo>
                    <a:lnTo>
                      <a:pt x="17365" y="9025"/>
                    </a:lnTo>
                    <a:lnTo>
                      <a:pt x="17108" y="8640"/>
                    </a:lnTo>
                    <a:lnTo>
                      <a:pt x="16809" y="8297"/>
                    </a:lnTo>
                    <a:lnTo>
                      <a:pt x="16467" y="7998"/>
                    </a:lnTo>
                    <a:lnTo>
                      <a:pt x="16125" y="7741"/>
                    </a:lnTo>
                    <a:lnTo>
                      <a:pt x="15740" y="7485"/>
                    </a:lnTo>
                    <a:lnTo>
                      <a:pt x="15226" y="7271"/>
                    </a:lnTo>
                    <a:lnTo>
                      <a:pt x="14713" y="7100"/>
                    </a:lnTo>
                    <a:lnTo>
                      <a:pt x="14243" y="6929"/>
                    </a:lnTo>
                    <a:lnTo>
                      <a:pt x="13729" y="6715"/>
                    </a:lnTo>
                    <a:lnTo>
                      <a:pt x="13516" y="6544"/>
                    </a:lnTo>
                    <a:lnTo>
                      <a:pt x="13344" y="6373"/>
                    </a:lnTo>
                    <a:lnTo>
                      <a:pt x="13173" y="6159"/>
                    </a:lnTo>
                    <a:lnTo>
                      <a:pt x="13045" y="5945"/>
                    </a:lnTo>
                    <a:lnTo>
                      <a:pt x="12959" y="5731"/>
                    </a:lnTo>
                    <a:lnTo>
                      <a:pt x="12874" y="5475"/>
                    </a:lnTo>
                    <a:lnTo>
                      <a:pt x="12746" y="4961"/>
                    </a:lnTo>
                    <a:lnTo>
                      <a:pt x="12617" y="3849"/>
                    </a:lnTo>
                    <a:lnTo>
                      <a:pt x="12575" y="3422"/>
                    </a:lnTo>
                    <a:lnTo>
                      <a:pt x="12532" y="3208"/>
                    </a:lnTo>
                    <a:lnTo>
                      <a:pt x="12446" y="2994"/>
                    </a:lnTo>
                    <a:lnTo>
                      <a:pt x="12275" y="2652"/>
                    </a:lnTo>
                    <a:lnTo>
                      <a:pt x="12061" y="2395"/>
                    </a:lnTo>
                    <a:lnTo>
                      <a:pt x="11805" y="2181"/>
                    </a:lnTo>
                    <a:lnTo>
                      <a:pt x="11505" y="2010"/>
                    </a:lnTo>
                    <a:lnTo>
                      <a:pt x="11120" y="1839"/>
                    </a:lnTo>
                    <a:lnTo>
                      <a:pt x="10735" y="1711"/>
                    </a:lnTo>
                    <a:lnTo>
                      <a:pt x="9923" y="1454"/>
                    </a:lnTo>
                    <a:lnTo>
                      <a:pt x="9110" y="1240"/>
                    </a:lnTo>
                    <a:lnTo>
                      <a:pt x="8725" y="1112"/>
                    </a:lnTo>
                    <a:lnTo>
                      <a:pt x="8340" y="941"/>
                    </a:lnTo>
                    <a:lnTo>
                      <a:pt x="7827" y="727"/>
                    </a:lnTo>
                    <a:lnTo>
                      <a:pt x="7271" y="513"/>
                    </a:lnTo>
                    <a:lnTo>
                      <a:pt x="6672" y="342"/>
                    </a:lnTo>
                    <a:lnTo>
                      <a:pt x="6031" y="214"/>
                    </a:lnTo>
                    <a:lnTo>
                      <a:pt x="5432" y="128"/>
                    </a:lnTo>
                    <a:lnTo>
                      <a:pt x="4790" y="86"/>
                    </a:lnTo>
                    <a:lnTo>
                      <a:pt x="3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678775" y="934950"/>
                <a:ext cx="382800" cy="389250"/>
              </a:xfrm>
              <a:custGeom>
                <a:avLst/>
                <a:gdLst/>
                <a:ahLst/>
                <a:cxnLst/>
                <a:rect l="l" t="t" r="r" b="b"/>
                <a:pathLst>
                  <a:path w="15312" h="15570" extrusionOk="0">
                    <a:moveTo>
                      <a:pt x="2524" y="172"/>
                    </a:moveTo>
                    <a:lnTo>
                      <a:pt x="3208" y="258"/>
                    </a:lnTo>
                    <a:lnTo>
                      <a:pt x="3849" y="343"/>
                    </a:lnTo>
                    <a:lnTo>
                      <a:pt x="4448" y="557"/>
                    </a:lnTo>
                    <a:lnTo>
                      <a:pt x="4748" y="642"/>
                    </a:lnTo>
                    <a:lnTo>
                      <a:pt x="5004" y="814"/>
                    </a:lnTo>
                    <a:lnTo>
                      <a:pt x="5304" y="985"/>
                    </a:lnTo>
                    <a:lnTo>
                      <a:pt x="5517" y="1156"/>
                    </a:lnTo>
                    <a:lnTo>
                      <a:pt x="5731" y="1370"/>
                    </a:lnTo>
                    <a:lnTo>
                      <a:pt x="5945" y="1583"/>
                    </a:lnTo>
                    <a:lnTo>
                      <a:pt x="6116" y="1797"/>
                    </a:lnTo>
                    <a:lnTo>
                      <a:pt x="6245" y="2054"/>
                    </a:lnTo>
                    <a:lnTo>
                      <a:pt x="6330" y="2311"/>
                    </a:lnTo>
                    <a:lnTo>
                      <a:pt x="6416" y="2567"/>
                    </a:lnTo>
                    <a:lnTo>
                      <a:pt x="6501" y="3166"/>
                    </a:lnTo>
                    <a:lnTo>
                      <a:pt x="6587" y="3679"/>
                    </a:lnTo>
                    <a:lnTo>
                      <a:pt x="6630" y="3936"/>
                    </a:lnTo>
                    <a:lnTo>
                      <a:pt x="6715" y="4192"/>
                    </a:lnTo>
                    <a:lnTo>
                      <a:pt x="6886" y="4406"/>
                    </a:lnTo>
                    <a:lnTo>
                      <a:pt x="7100" y="4577"/>
                    </a:lnTo>
                    <a:lnTo>
                      <a:pt x="7314" y="4706"/>
                    </a:lnTo>
                    <a:lnTo>
                      <a:pt x="7570" y="4834"/>
                    </a:lnTo>
                    <a:lnTo>
                      <a:pt x="8084" y="5005"/>
                    </a:lnTo>
                    <a:lnTo>
                      <a:pt x="8340" y="5133"/>
                    </a:lnTo>
                    <a:lnTo>
                      <a:pt x="8554" y="5262"/>
                    </a:lnTo>
                    <a:lnTo>
                      <a:pt x="8939" y="5561"/>
                    </a:lnTo>
                    <a:lnTo>
                      <a:pt x="9239" y="5903"/>
                    </a:lnTo>
                    <a:lnTo>
                      <a:pt x="9538" y="6331"/>
                    </a:lnTo>
                    <a:lnTo>
                      <a:pt x="9752" y="6801"/>
                    </a:lnTo>
                    <a:lnTo>
                      <a:pt x="10179" y="7742"/>
                    </a:lnTo>
                    <a:lnTo>
                      <a:pt x="10393" y="8213"/>
                    </a:lnTo>
                    <a:lnTo>
                      <a:pt x="10607" y="8726"/>
                    </a:lnTo>
                    <a:lnTo>
                      <a:pt x="10864" y="9197"/>
                    </a:lnTo>
                    <a:lnTo>
                      <a:pt x="11206" y="9624"/>
                    </a:lnTo>
                    <a:lnTo>
                      <a:pt x="11591" y="10095"/>
                    </a:lnTo>
                    <a:lnTo>
                      <a:pt x="12061" y="10522"/>
                    </a:lnTo>
                    <a:lnTo>
                      <a:pt x="12575" y="10865"/>
                    </a:lnTo>
                    <a:lnTo>
                      <a:pt x="13131" y="11207"/>
                    </a:lnTo>
                    <a:lnTo>
                      <a:pt x="13687" y="11506"/>
                    </a:lnTo>
                    <a:lnTo>
                      <a:pt x="14200" y="11891"/>
                    </a:lnTo>
                    <a:lnTo>
                      <a:pt x="14457" y="12062"/>
                    </a:lnTo>
                    <a:lnTo>
                      <a:pt x="14670" y="12276"/>
                    </a:lnTo>
                    <a:lnTo>
                      <a:pt x="14841" y="12533"/>
                    </a:lnTo>
                    <a:lnTo>
                      <a:pt x="15013" y="12789"/>
                    </a:lnTo>
                    <a:lnTo>
                      <a:pt x="15098" y="13046"/>
                    </a:lnTo>
                    <a:lnTo>
                      <a:pt x="15184" y="13345"/>
                    </a:lnTo>
                    <a:lnTo>
                      <a:pt x="15184" y="13645"/>
                    </a:lnTo>
                    <a:lnTo>
                      <a:pt x="15141" y="13944"/>
                    </a:lnTo>
                    <a:lnTo>
                      <a:pt x="15013" y="14201"/>
                    </a:lnTo>
                    <a:lnTo>
                      <a:pt x="14884" y="14457"/>
                    </a:lnTo>
                    <a:lnTo>
                      <a:pt x="14670" y="14671"/>
                    </a:lnTo>
                    <a:lnTo>
                      <a:pt x="14457" y="14842"/>
                    </a:lnTo>
                    <a:lnTo>
                      <a:pt x="14243" y="15013"/>
                    </a:lnTo>
                    <a:lnTo>
                      <a:pt x="13986" y="15142"/>
                    </a:lnTo>
                    <a:lnTo>
                      <a:pt x="13687" y="15227"/>
                    </a:lnTo>
                    <a:lnTo>
                      <a:pt x="13430" y="15313"/>
                    </a:lnTo>
                    <a:lnTo>
                      <a:pt x="13088" y="15355"/>
                    </a:lnTo>
                    <a:lnTo>
                      <a:pt x="12104" y="15355"/>
                    </a:lnTo>
                    <a:lnTo>
                      <a:pt x="11463" y="15270"/>
                    </a:lnTo>
                    <a:lnTo>
                      <a:pt x="10778" y="15184"/>
                    </a:lnTo>
                    <a:lnTo>
                      <a:pt x="9666" y="15184"/>
                    </a:lnTo>
                    <a:lnTo>
                      <a:pt x="8554" y="15270"/>
                    </a:lnTo>
                    <a:lnTo>
                      <a:pt x="7485" y="15398"/>
                    </a:lnTo>
                    <a:lnTo>
                      <a:pt x="6373" y="15441"/>
                    </a:lnTo>
                    <a:lnTo>
                      <a:pt x="5860" y="15441"/>
                    </a:lnTo>
                    <a:lnTo>
                      <a:pt x="5304" y="15398"/>
                    </a:lnTo>
                    <a:lnTo>
                      <a:pt x="4790" y="15313"/>
                    </a:lnTo>
                    <a:lnTo>
                      <a:pt x="4234" y="15184"/>
                    </a:lnTo>
                    <a:lnTo>
                      <a:pt x="3636" y="14928"/>
                    </a:lnTo>
                    <a:lnTo>
                      <a:pt x="3080" y="14671"/>
                    </a:lnTo>
                    <a:lnTo>
                      <a:pt x="2566" y="14329"/>
                    </a:lnTo>
                    <a:lnTo>
                      <a:pt x="2096" y="13944"/>
                    </a:lnTo>
                    <a:lnTo>
                      <a:pt x="1968" y="13773"/>
                    </a:lnTo>
                    <a:lnTo>
                      <a:pt x="1882" y="13645"/>
                    </a:lnTo>
                    <a:lnTo>
                      <a:pt x="1711" y="13303"/>
                    </a:lnTo>
                    <a:lnTo>
                      <a:pt x="1369" y="12661"/>
                    </a:lnTo>
                    <a:lnTo>
                      <a:pt x="684" y="11378"/>
                    </a:lnTo>
                    <a:lnTo>
                      <a:pt x="385" y="10736"/>
                    </a:lnTo>
                    <a:lnTo>
                      <a:pt x="257" y="10437"/>
                    </a:lnTo>
                    <a:lnTo>
                      <a:pt x="171" y="10095"/>
                    </a:lnTo>
                    <a:lnTo>
                      <a:pt x="128" y="9753"/>
                    </a:lnTo>
                    <a:lnTo>
                      <a:pt x="128" y="9368"/>
                    </a:lnTo>
                    <a:lnTo>
                      <a:pt x="171" y="8641"/>
                    </a:lnTo>
                    <a:lnTo>
                      <a:pt x="257" y="7956"/>
                    </a:lnTo>
                    <a:lnTo>
                      <a:pt x="299" y="7272"/>
                    </a:lnTo>
                    <a:lnTo>
                      <a:pt x="342" y="6630"/>
                    </a:lnTo>
                    <a:lnTo>
                      <a:pt x="342" y="5946"/>
                    </a:lnTo>
                    <a:lnTo>
                      <a:pt x="299" y="4663"/>
                    </a:lnTo>
                    <a:lnTo>
                      <a:pt x="299" y="4021"/>
                    </a:lnTo>
                    <a:lnTo>
                      <a:pt x="342" y="3337"/>
                    </a:lnTo>
                    <a:lnTo>
                      <a:pt x="385" y="2695"/>
                    </a:lnTo>
                    <a:lnTo>
                      <a:pt x="513" y="2054"/>
                    </a:lnTo>
                    <a:lnTo>
                      <a:pt x="684" y="1455"/>
                    </a:lnTo>
                    <a:lnTo>
                      <a:pt x="941" y="856"/>
                    </a:lnTo>
                    <a:lnTo>
                      <a:pt x="1069" y="600"/>
                    </a:lnTo>
                    <a:lnTo>
                      <a:pt x="1283" y="386"/>
                    </a:lnTo>
                    <a:lnTo>
                      <a:pt x="1412" y="300"/>
                    </a:lnTo>
                    <a:lnTo>
                      <a:pt x="1540" y="215"/>
                    </a:lnTo>
                    <a:lnTo>
                      <a:pt x="1882" y="172"/>
                    </a:lnTo>
                    <a:close/>
                    <a:moveTo>
                      <a:pt x="2010" y="1"/>
                    </a:moveTo>
                    <a:lnTo>
                      <a:pt x="1668" y="44"/>
                    </a:lnTo>
                    <a:lnTo>
                      <a:pt x="1369" y="129"/>
                    </a:lnTo>
                    <a:lnTo>
                      <a:pt x="1155" y="300"/>
                    </a:lnTo>
                    <a:lnTo>
                      <a:pt x="941" y="557"/>
                    </a:lnTo>
                    <a:lnTo>
                      <a:pt x="813" y="814"/>
                    </a:lnTo>
                    <a:lnTo>
                      <a:pt x="684" y="1070"/>
                    </a:lnTo>
                    <a:lnTo>
                      <a:pt x="471" y="1669"/>
                    </a:lnTo>
                    <a:lnTo>
                      <a:pt x="299" y="2311"/>
                    </a:lnTo>
                    <a:lnTo>
                      <a:pt x="214" y="2995"/>
                    </a:lnTo>
                    <a:lnTo>
                      <a:pt x="171" y="3636"/>
                    </a:lnTo>
                    <a:lnTo>
                      <a:pt x="171" y="4962"/>
                    </a:lnTo>
                    <a:lnTo>
                      <a:pt x="214" y="6331"/>
                    </a:lnTo>
                    <a:lnTo>
                      <a:pt x="214" y="7015"/>
                    </a:lnTo>
                    <a:lnTo>
                      <a:pt x="171" y="7657"/>
                    </a:lnTo>
                    <a:lnTo>
                      <a:pt x="86" y="8427"/>
                    </a:lnTo>
                    <a:lnTo>
                      <a:pt x="0" y="9154"/>
                    </a:lnTo>
                    <a:lnTo>
                      <a:pt x="0" y="9496"/>
                    </a:lnTo>
                    <a:lnTo>
                      <a:pt x="43" y="9881"/>
                    </a:lnTo>
                    <a:lnTo>
                      <a:pt x="86" y="10223"/>
                    </a:lnTo>
                    <a:lnTo>
                      <a:pt x="171" y="10565"/>
                    </a:lnTo>
                    <a:lnTo>
                      <a:pt x="428" y="11207"/>
                    </a:lnTo>
                    <a:lnTo>
                      <a:pt x="770" y="11806"/>
                    </a:lnTo>
                    <a:lnTo>
                      <a:pt x="1454" y="13131"/>
                    </a:lnTo>
                    <a:lnTo>
                      <a:pt x="1839" y="13816"/>
                    </a:lnTo>
                    <a:lnTo>
                      <a:pt x="1925" y="13944"/>
                    </a:lnTo>
                    <a:lnTo>
                      <a:pt x="2053" y="14072"/>
                    </a:lnTo>
                    <a:lnTo>
                      <a:pt x="2310" y="14286"/>
                    </a:lnTo>
                    <a:lnTo>
                      <a:pt x="2823" y="14671"/>
                    </a:lnTo>
                    <a:lnTo>
                      <a:pt x="3422" y="14971"/>
                    </a:lnTo>
                    <a:lnTo>
                      <a:pt x="3935" y="15184"/>
                    </a:lnTo>
                    <a:lnTo>
                      <a:pt x="4448" y="15355"/>
                    </a:lnTo>
                    <a:lnTo>
                      <a:pt x="5004" y="15484"/>
                    </a:lnTo>
                    <a:lnTo>
                      <a:pt x="5560" y="15527"/>
                    </a:lnTo>
                    <a:lnTo>
                      <a:pt x="6116" y="15569"/>
                    </a:lnTo>
                    <a:lnTo>
                      <a:pt x="6672" y="15569"/>
                    </a:lnTo>
                    <a:lnTo>
                      <a:pt x="7784" y="15484"/>
                    </a:lnTo>
                    <a:lnTo>
                      <a:pt x="8939" y="15398"/>
                    </a:lnTo>
                    <a:lnTo>
                      <a:pt x="10094" y="15313"/>
                    </a:lnTo>
                    <a:lnTo>
                      <a:pt x="10650" y="15313"/>
                    </a:lnTo>
                    <a:lnTo>
                      <a:pt x="11249" y="15355"/>
                    </a:lnTo>
                    <a:lnTo>
                      <a:pt x="11933" y="15441"/>
                    </a:lnTo>
                    <a:lnTo>
                      <a:pt x="12660" y="15484"/>
                    </a:lnTo>
                    <a:lnTo>
                      <a:pt x="13259" y="15441"/>
                    </a:lnTo>
                    <a:lnTo>
                      <a:pt x="13558" y="15398"/>
                    </a:lnTo>
                    <a:lnTo>
                      <a:pt x="13858" y="15313"/>
                    </a:lnTo>
                    <a:lnTo>
                      <a:pt x="14114" y="15184"/>
                    </a:lnTo>
                    <a:lnTo>
                      <a:pt x="14371" y="15056"/>
                    </a:lnTo>
                    <a:lnTo>
                      <a:pt x="14628" y="14885"/>
                    </a:lnTo>
                    <a:lnTo>
                      <a:pt x="14841" y="14671"/>
                    </a:lnTo>
                    <a:lnTo>
                      <a:pt x="15013" y="14457"/>
                    </a:lnTo>
                    <a:lnTo>
                      <a:pt x="15141" y="14201"/>
                    </a:lnTo>
                    <a:lnTo>
                      <a:pt x="15226" y="13987"/>
                    </a:lnTo>
                    <a:lnTo>
                      <a:pt x="15312" y="13730"/>
                    </a:lnTo>
                    <a:lnTo>
                      <a:pt x="15312" y="13431"/>
                    </a:lnTo>
                    <a:lnTo>
                      <a:pt x="15269" y="13174"/>
                    </a:lnTo>
                    <a:lnTo>
                      <a:pt x="15184" y="12875"/>
                    </a:lnTo>
                    <a:lnTo>
                      <a:pt x="15055" y="12618"/>
                    </a:lnTo>
                    <a:lnTo>
                      <a:pt x="14884" y="12362"/>
                    </a:lnTo>
                    <a:lnTo>
                      <a:pt x="14713" y="12148"/>
                    </a:lnTo>
                    <a:lnTo>
                      <a:pt x="14285" y="11763"/>
                    </a:lnTo>
                    <a:lnTo>
                      <a:pt x="13729" y="11378"/>
                    </a:lnTo>
                    <a:lnTo>
                      <a:pt x="13131" y="11036"/>
                    </a:lnTo>
                    <a:lnTo>
                      <a:pt x="12575" y="10694"/>
                    </a:lnTo>
                    <a:lnTo>
                      <a:pt x="12019" y="10309"/>
                    </a:lnTo>
                    <a:lnTo>
                      <a:pt x="11591" y="9881"/>
                    </a:lnTo>
                    <a:lnTo>
                      <a:pt x="11206" y="9410"/>
                    </a:lnTo>
                    <a:lnTo>
                      <a:pt x="10864" y="8897"/>
                    </a:lnTo>
                    <a:lnTo>
                      <a:pt x="10564" y="8341"/>
                    </a:lnTo>
                    <a:lnTo>
                      <a:pt x="10179" y="7400"/>
                    </a:lnTo>
                    <a:lnTo>
                      <a:pt x="9966" y="6930"/>
                    </a:lnTo>
                    <a:lnTo>
                      <a:pt x="9752" y="6459"/>
                    </a:lnTo>
                    <a:lnTo>
                      <a:pt x="9495" y="6032"/>
                    </a:lnTo>
                    <a:lnTo>
                      <a:pt x="9153" y="5604"/>
                    </a:lnTo>
                    <a:lnTo>
                      <a:pt x="8811" y="5262"/>
                    </a:lnTo>
                    <a:lnTo>
                      <a:pt x="8597" y="5133"/>
                    </a:lnTo>
                    <a:lnTo>
                      <a:pt x="8383" y="5005"/>
                    </a:lnTo>
                    <a:lnTo>
                      <a:pt x="8084" y="4877"/>
                    </a:lnTo>
                    <a:lnTo>
                      <a:pt x="7827" y="4791"/>
                    </a:lnTo>
                    <a:lnTo>
                      <a:pt x="7528" y="4706"/>
                    </a:lnTo>
                    <a:lnTo>
                      <a:pt x="7271" y="4577"/>
                    </a:lnTo>
                    <a:lnTo>
                      <a:pt x="7057" y="4406"/>
                    </a:lnTo>
                    <a:lnTo>
                      <a:pt x="6886" y="4150"/>
                    </a:lnTo>
                    <a:lnTo>
                      <a:pt x="6758" y="3893"/>
                    </a:lnTo>
                    <a:lnTo>
                      <a:pt x="6672" y="3594"/>
                    </a:lnTo>
                    <a:lnTo>
                      <a:pt x="6630" y="3038"/>
                    </a:lnTo>
                    <a:lnTo>
                      <a:pt x="6587" y="2738"/>
                    </a:lnTo>
                    <a:lnTo>
                      <a:pt x="6544" y="2482"/>
                    </a:lnTo>
                    <a:lnTo>
                      <a:pt x="6458" y="2182"/>
                    </a:lnTo>
                    <a:lnTo>
                      <a:pt x="6330" y="1968"/>
                    </a:lnTo>
                    <a:lnTo>
                      <a:pt x="6202" y="1712"/>
                    </a:lnTo>
                    <a:lnTo>
                      <a:pt x="6031" y="1498"/>
                    </a:lnTo>
                    <a:lnTo>
                      <a:pt x="5817" y="1241"/>
                    </a:lnTo>
                    <a:lnTo>
                      <a:pt x="5603" y="1070"/>
                    </a:lnTo>
                    <a:lnTo>
                      <a:pt x="5389" y="856"/>
                    </a:lnTo>
                    <a:lnTo>
                      <a:pt x="5133" y="728"/>
                    </a:lnTo>
                    <a:lnTo>
                      <a:pt x="4577" y="429"/>
                    </a:lnTo>
                    <a:lnTo>
                      <a:pt x="3978" y="258"/>
                    </a:lnTo>
                    <a:lnTo>
                      <a:pt x="3336" y="129"/>
                    </a:lnTo>
                    <a:lnTo>
                      <a:pt x="2652" y="4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4717250" y="1007675"/>
                <a:ext cx="239550" cy="243800"/>
              </a:xfrm>
              <a:custGeom>
                <a:avLst/>
                <a:gdLst/>
                <a:ahLst/>
                <a:cxnLst/>
                <a:rect l="l" t="t" r="r" b="b"/>
                <a:pathLst>
                  <a:path w="9582" h="9752" extrusionOk="0">
                    <a:moveTo>
                      <a:pt x="1327" y="129"/>
                    </a:moveTo>
                    <a:lnTo>
                      <a:pt x="1712" y="171"/>
                    </a:lnTo>
                    <a:lnTo>
                      <a:pt x="2139" y="214"/>
                    </a:lnTo>
                    <a:lnTo>
                      <a:pt x="2524" y="300"/>
                    </a:lnTo>
                    <a:lnTo>
                      <a:pt x="2909" y="428"/>
                    </a:lnTo>
                    <a:lnTo>
                      <a:pt x="3251" y="599"/>
                    </a:lnTo>
                    <a:lnTo>
                      <a:pt x="3551" y="856"/>
                    </a:lnTo>
                    <a:lnTo>
                      <a:pt x="3765" y="1112"/>
                    </a:lnTo>
                    <a:lnTo>
                      <a:pt x="3936" y="1455"/>
                    </a:lnTo>
                    <a:lnTo>
                      <a:pt x="4021" y="1797"/>
                    </a:lnTo>
                    <a:lnTo>
                      <a:pt x="4064" y="2139"/>
                    </a:lnTo>
                    <a:lnTo>
                      <a:pt x="4107" y="2438"/>
                    </a:lnTo>
                    <a:lnTo>
                      <a:pt x="4150" y="2609"/>
                    </a:lnTo>
                    <a:lnTo>
                      <a:pt x="4235" y="2738"/>
                    </a:lnTo>
                    <a:lnTo>
                      <a:pt x="4363" y="2866"/>
                    </a:lnTo>
                    <a:lnTo>
                      <a:pt x="4492" y="2951"/>
                    </a:lnTo>
                    <a:lnTo>
                      <a:pt x="4748" y="3080"/>
                    </a:lnTo>
                    <a:lnTo>
                      <a:pt x="5091" y="3208"/>
                    </a:lnTo>
                    <a:lnTo>
                      <a:pt x="5390" y="3336"/>
                    </a:lnTo>
                    <a:lnTo>
                      <a:pt x="5604" y="3550"/>
                    </a:lnTo>
                    <a:lnTo>
                      <a:pt x="5818" y="3807"/>
                    </a:lnTo>
                    <a:lnTo>
                      <a:pt x="5989" y="4063"/>
                    </a:lnTo>
                    <a:lnTo>
                      <a:pt x="6117" y="4320"/>
                    </a:lnTo>
                    <a:lnTo>
                      <a:pt x="6374" y="4919"/>
                    </a:lnTo>
                    <a:lnTo>
                      <a:pt x="6630" y="5518"/>
                    </a:lnTo>
                    <a:lnTo>
                      <a:pt x="6801" y="5817"/>
                    </a:lnTo>
                    <a:lnTo>
                      <a:pt x="7015" y="6074"/>
                    </a:lnTo>
                    <a:lnTo>
                      <a:pt x="7272" y="6373"/>
                    </a:lnTo>
                    <a:lnTo>
                      <a:pt x="7571" y="6630"/>
                    </a:lnTo>
                    <a:lnTo>
                      <a:pt x="7871" y="6844"/>
                    </a:lnTo>
                    <a:lnTo>
                      <a:pt x="8213" y="7057"/>
                    </a:lnTo>
                    <a:lnTo>
                      <a:pt x="8555" y="7229"/>
                    </a:lnTo>
                    <a:lnTo>
                      <a:pt x="8854" y="7442"/>
                    </a:lnTo>
                    <a:lnTo>
                      <a:pt x="8854" y="7442"/>
                    </a:lnTo>
                    <a:lnTo>
                      <a:pt x="8897" y="7485"/>
                    </a:lnTo>
                    <a:lnTo>
                      <a:pt x="8900" y="7482"/>
                    </a:lnTo>
                    <a:lnTo>
                      <a:pt x="8900" y="7482"/>
                    </a:lnTo>
                    <a:lnTo>
                      <a:pt x="9154" y="7699"/>
                    </a:lnTo>
                    <a:lnTo>
                      <a:pt x="9239" y="7870"/>
                    </a:lnTo>
                    <a:lnTo>
                      <a:pt x="9368" y="8041"/>
                    </a:lnTo>
                    <a:lnTo>
                      <a:pt x="9410" y="8212"/>
                    </a:lnTo>
                    <a:lnTo>
                      <a:pt x="9453" y="8383"/>
                    </a:lnTo>
                    <a:lnTo>
                      <a:pt x="9453" y="8597"/>
                    </a:lnTo>
                    <a:lnTo>
                      <a:pt x="9410" y="8768"/>
                    </a:lnTo>
                    <a:lnTo>
                      <a:pt x="9325" y="8939"/>
                    </a:lnTo>
                    <a:lnTo>
                      <a:pt x="9196" y="9068"/>
                    </a:lnTo>
                    <a:lnTo>
                      <a:pt x="9111" y="9196"/>
                    </a:lnTo>
                    <a:lnTo>
                      <a:pt x="8940" y="9324"/>
                    </a:lnTo>
                    <a:lnTo>
                      <a:pt x="8640" y="9453"/>
                    </a:lnTo>
                    <a:lnTo>
                      <a:pt x="8298" y="9538"/>
                    </a:lnTo>
                    <a:lnTo>
                      <a:pt x="7871" y="9581"/>
                    </a:lnTo>
                    <a:lnTo>
                      <a:pt x="7486" y="9581"/>
                    </a:lnTo>
                    <a:lnTo>
                      <a:pt x="6673" y="9495"/>
                    </a:lnTo>
                    <a:lnTo>
                      <a:pt x="5946" y="9495"/>
                    </a:lnTo>
                    <a:lnTo>
                      <a:pt x="5262" y="9538"/>
                    </a:lnTo>
                    <a:lnTo>
                      <a:pt x="4620" y="9581"/>
                    </a:lnTo>
                    <a:lnTo>
                      <a:pt x="3936" y="9624"/>
                    </a:lnTo>
                    <a:lnTo>
                      <a:pt x="3251" y="9581"/>
                    </a:lnTo>
                    <a:lnTo>
                      <a:pt x="2909" y="9538"/>
                    </a:lnTo>
                    <a:lnTo>
                      <a:pt x="2610" y="9453"/>
                    </a:lnTo>
                    <a:lnTo>
                      <a:pt x="2268" y="9324"/>
                    </a:lnTo>
                    <a:lnTo>
                      <a:pt x="1925" y="9153"/>
                    </a:lnTo>
                    <a:lnTo>
                      <a:pt x="1583" y="8897"/>
                    </a:lnTo>
                    <a:lnTo>
                      <a:pt x="1412" y="8768"/>
                    </a:lnTo>
                    <a:lnTo>
                      <a:pt x="1241" y="8597"/>
                    </a:lnTo>
                    <a:lnTo>
                      <a:pt x="813" y="7785"/>
                    </a:lnTo>
                    <a:lnTo>
                      <a:pt x="429" y="7015"/>
                    </a:lnTo>
                    <a:lnTo>
                      <a:pt x="257" y="6630"/>
                    </a:lnTo>
                    <a:lnTo>
                      <a:pt x="129" y="6202"/>
                    </a:lnTo>
                    <a:lnTo>
                      <a:pt x="129" y="5774"/>
                    </a:lnTo>
                    <a:lnTo>
                      <a:pt x="172" y="5304"/>
                    </a:lnTo>
                    <a:lnTo>
                      <a:pt x="215" y="4491"/>
                    </a:lnTo>
                    <a:lnTo>
                      <a:pt x="257" y="3679"/>
                    </a:lnTo>
                    <a:lnTo>
                      <a:pt x="215" y="2866"/>
                    </a:lnTo>
                    <a:lnTo>
                      <a:pt x="257" y="2053"/>
                    </a:lnTo>
                    <a:lnTo>
                      <a:pt x="300" y="1626"/>
                    </a:lnTo>
                    <a:lnTo>
                      <a:pt x="343" y="1241"/>
                    </a:lnTo>
                    <a:lnTo>
                      <a:pt x="471" y="856"/>
                    </a:lnTo>
                    <a:lnTo>
                      <a:pt x="642" y="514"/>
                    </a:lnTo>
                    <a:lnTo>
                      <a:pt x="771" y="342"/>
                    </a:lnTo>
                    <a:lnTo>
                      <a:pt x="899" y="214"/>
                    </a:lnTo>
                    <a:lnTo>
                      <a:pt x="1113" y="171"/>
                    </a:lnTo>
                    <a:lnTo>
                      <a:pt x="1327" y="129"/>
                    </a:lnTo>
                    <a:close/>
                    <a:moveTo>
                      <a:pt x="1198" y="0"/>
                    </a:moveTo>
                    <a:lnTo>
                      <a:pt x="985" y="43"/>
                    </a:lnTo>
                    <a:lnTo>
                      <a:pt x="813" y="129"/>
                    </a:lnTo>
                    <a:lnTo>
                      <a:pt x="685" y="214"/>
                    </a:lnTo>
                    <a:lnTo>
                      <a:pt x="557" y="385"/>
                    </a:lnTo>
                    <a:lnTo>
                      <a:pt x="429" y="685"/>
                    </a:lnTo>
                    <a:lnTo>
                      <a:pt x="257" y="1112"/>
                    </a:lnTo>
                    <a:lnTo>
                      <a:pt x="172" y="1497"/>
                    </a:lnTo>
                    <a:lnTo>
                      <a:pt x="129" y="1925"/>
                    </a:lnTo>
                    <a:lnTo>
                      <a:pt x="86" y="2310"/>
                    </a:lnTo>
                    <a:lnTo>
                      <a:pt x="86" y="3165"/>
                    </a:lnTo>
                    <a:lnTo>
                      <a:pt x="129" y="4021"/>
                    </a:lnTo>
                    <a:lnTo>
                      <a:pt x="86" y="4876"/>
                    </a:lnTo>
                    <a:lnTo>
                      <a:pt x="1" y="5774"/>
                    </a:lnTo>
                    <a:lnTo>
                      <a:pt x="1" y="6202"/>
                    </a:lnTo>
                    <a:lnTo>
                      <a:pt x="44" y="6416"/>
                    </a:lnTo>
                    <a:lnTo>
                      <a:pt x="129" y="6672"/>
                    </a:lnTo>
                    <a:lnTo>
                      <a:pt x="300" y="7057"/>
                    </a:lnTo>
                    <a:lnTo>
                      <a:pt x="471" y="7442"/>
                    </a:lnTo>
                    <a:lnTo>
                      <a:pt x="942" y="8255"/>
                    </a:lnTo>
                    <a:lnTo>
                      <a:pt x="1156" y="8683"/>
                    </a:lnTo>
                    <a:lnTo>
                      <a:pt x="1284" y="8854"/>
                    </a:lnTo>
                    <a:lnTo>
                      <a:pt x="1455" y="8939"/>
                    </a:lnTo>
                    <a:lnTo>
                      <a:pt x="1797" y="9196"/>
                    </a:lnTo>
                    <a:lnTo>
                      <a:pt x="2139" y="9410"/>
                    </a:lnTo>
                    <a:lnTo>
                      <a:pt x="2482" y="9538"/>
                    </a:lnTo>
                    <a:lnTo>
                      <a:pt x="2824" y="9624"/>
                    </a:lnTo>
                    <a:lnTo>
                      <a:pt x="3166" y="9709"/>
                    </a:lnTo>
                    <a:lnTo>
                      <a:pt x="3508" y="9752"/>
                    </a:lnTo>
                    <a:lnTo>
                      <a:pt x="4235" y="9752"/>
                    </a:lnTo>
                    <a:lnTo>
                      <a:pt x="4919" y="9709"/>
                    </a:lnTo>
                    <a:lnTo>
                      <a:pt x="5647" y="9624"/>
                    </a:lnTo>
                    <a:lnTo>
                      <a:pt x="6759" y="9624"/>
                    </a:lnTo>
                    <a:lnTo>
                      <a:pt x="7186" y="9666"/>
                    </a:lnTo>
                    <a:lnTo>
                      <a:pt x="7571" y="9709"/>
                    </a:lnTo>
                    <a:lnTo>
                      <a:pt x="7999" y="9709"/>
                    </a:lnTo>
                    <a:lnTo>
                      <a:pt x="8384" y="9666"/>
                    </a:lnTo>
                    <a:lnTo>
                      <a:pt x="8726" y="9581"/>
                    </a:lnTo>
                    <a:lnTo>
                      <a:pt x="9068" y="9410"/>
                    </a:lnTo>
                    <a:lnTo>
                      <a:pt x="9196" y="9281"/>
                    </a:lnTo>
                    <a:lnTo>
                      <a:pt x="9325" y="9153"/>
                    </a:lnTo>
                    <a:lnTo>
                      <a:pt x="9410" y="8982"/>
                    </a:lnTo>
                    <a:lnTo>
                      <a:pt x="9496" y="8854"/>
                    </a:lnTo>
                    <a:lnTo>
                      <a:pt x="9539" y="8683"/>
                    </a:lnTo>
                    <a:lnTo>
                      <a:pt x="9581" y="8512"/>
                    </a:lnTo>
                    <a:lnTo>
                      <a:pt x="9581" y="8341"/>
                    </a:lnTo>
                    <a:lnTo>
                      <a:pt x="9539" y="8169"/>
                    </a:lnTo>
                    <a:lnTo>
                      <a:pt x="9410" y="7870"/>
                    </a:lnTo>
                    <a:lnTo>
                      <a:pt x="9196" y="7571"/>
                    </a:lnTo>
                    <a:lnTo>
                      <a:pt x="8940" y="7357"/>
                    </a:lnTo>
                    <a:lnTo>
                      <a:pt x="8897" y="7314"/>
                    </a:lnTo>
                    <a:lnTo>
                      <a:pt x="8891" y="7320"/>
                    </a:lnTo>
                    <a:lnTo>
                      <a:pt x="8598" y="7100"/>
                    </a:lnTo>
                    <a:lnTo>
                      <a:pt x="8213" y="6886"/>
                    </a:lnTo>
                    <a:lnTo>
                      <a:pt x="7828" y="6672"/>
                    </a:lnTo>
                    <a:lnTo>
                      <a:pt x="7486" y="6416"/>
                    </a:lnTo>
                    <a:lnTo>
                      <a:pt x="7229" y="6159"/>
                    </a:lnTo>
                    <a:lnTo>
                      <a:pt x="6972" y="5860"/>
                    </a:lnTo>
                    <a:lnTo>
                      <a:pt x="6801" y="5518"/>
                    </a:lnTo>
                    <a:lnTo>
                      <a:pt x="6630" y="5176"/>
                    </a:lnTo>
                    <a:lnTo>
                      <a:pt x="6374" y="4577"/>
                    </a:lnTo>
                    <a:lnTo>
                      <a:pt x="6074" y="4021"/>
                    </a:lnTo>
                    <a:lnTo>
                      <a:pt x="5903" y="3721"/>
                    </a:lnTo>
                    <a:lnTo>
                      <a:pt x="5732" y="3465"/>
                    </a:lnTo>
                    <a:lnTo>
                      <a:pt x="5475" y="3294"/>
                    </a:lnTo>
                    <a:lnTo>
                      <a:pt x="5219" y="3123"/>
                    </a:lnTo>
                    <a:lnTo>
                      <a:pt x="4877" y="2994"/>
                    </a:lnTo>
                    <a:lnTo>
                      <a:pt x="4706" y="2909"/>
                    </a:lnTo>
                    <a:lnTo>
                      <a:pt x="4534" y="2823"/>
                    </a:lnTo>
                    <a:lnTo>
                      <a:pt x="4406" y="2695"/>
                    </a:lnTo>
                    <a:lnTo>
                      <a:pt x="4278" y="2567"/>
                    </a:lnTo>
                    <a:lnTo>
                      <a:pt x="4235" y="2395"/>
                    </a:lnTo>
                    <a:lnTo>
                      <a:pt x="4192" y="2182"/>
                    </a:lnTo>
                    <a:lnTo>
                      <a:pt x="4150" y="1839"/>
                    </a:lnTo>
                    <a:lnTo>
                      <a:pt x="4107" y="1455"/>
                    </a:lnTo>
                    <a:lnTo>
                      <a:pt x="3936" y="1155"/>
                    </a:lnTo>
                    <a:lnTo>
                      <a:pt x="3722" y="856"/>
                    </a:lnTo>
                    <a:lnTo>
                      <a:pt x="3465" y="599"/>
                    </a:lnTo>
                    <a:lnTo>
                      <a:pt x="3166" y="428"/>
                    </a:lnTo>
                    <a:lnTo>
                      <a:pt x="2824" y="257"/>
                    </a:lnTo>
                    <a:lnTo>
                      <a:pt x="2439" y="171"/>
                    </a:lnTo>
                    <a:lnTo>
                      <a:pt x="2011" y="86"/>
                    </a:lnTo>
                    <a:lnTo>
                      <a:pt x="1583"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4753625" y="1070750"/>
                <a:ext cx="149700" cy="150800"/>
              </a:xfrm>
              <a:custGeom>
                <a:avLst/>
                <a:gdLst/>
                <a:ahLst/>
                <a:cxnLst/>
                <a:rect l="l" t="t" r="r" b="b"/>
                <a:pathLst>
                  <a:path w="5988" h="6032" extrusionOk="0">
                    <a:moveTo>
                      <a:pt x="984" y="129"/>
                    </a:moveTo>
                    <a:lnTo>
                      <a:pt x="1497" y="172"/>
                    </a:lnTo>
                    <a:lnTo>
                      <a:pt x="1711" y="215"/>
                    </a:lnTo>
                    <a:lnTo>
                      <a:pt x="1925" y="343"/>
                    </a:lnTo>
                    <a:lnTo>
                      <a:pt x="2139" y="471"/>
                    </a:lnTo>
                    <a:lnTo>
                      <a:pt x="2310" y="600"/>
                    </a:lnTo>
                    <a:lnTo>
                      <a:pt x="2395" y="813"/>
                    </a:lnTo>
                    <a:lnTo>
                      <a:pt x="2481" y="984"/>
                    </a:lnTo>
                    <a:lnTo>
                      <a:pt x="2523" y="1412"/>
                    </a:lnTo>
                    <a:lnTo>
                      <a:pt x="2609" y="1583"/>
                    </a:lnTo>
                    <a:lnTo>
                      <a:pt x="2695" y="1754"/>
                    </a:lnTo>
                    <a:lnTo>
                      <a:pt x="2866" y="1883"/>
                    </a:lnTo>
                    <a:lnTo>
                      <a:pt x="3037" y="1925"/>
                    </a:lnTo>
                    <a:lnTo>
                      <a:pt x="3208" y="2011"/>
                    </a:lnTo>
                    <a:lnTo>
                      <a:pt x="3379" y="2097"/>
                    </a:lnTo>
                    <a:lnTo>
                      <a:pt x="3507" y="2225"/>
                    </a:lnTo>
                    <a:lnTo>
                      <a:pt x="3636" y="2396"/>
                    </a:lnTo>
                    <a:lnTo>
                      <a:pt x="3807" y="2738"/>
                    </a:lnTo>
                    <a:lnTo>
                      <a:pt x="3978" y="3080"/>
                    </a:lnTo>
                    <a:lnTo>
                      <a:pt x="4149" y="3465"/>
                    </a:lnTo>
                    <a:lnTo>
                      <a:pt x="4363" y="3807"/>
                    </a:lnTo>
                    <a:lnTo>
                      <a:pt x="4534" y="3978"/>
                    </a:lnTo>
                    <a:lnTo>
                      <a:pt x="4705" y="4107"/>
                    </a:lnTo>
                    <a:lnTo>
                      <a:pt x="5090" y="4363"/>
                    </a:lnTo>
                    <a:lnTo>
                      <a:pt x="5517" y="4620"/>
                    </a:lnTo>
                    <a:lnTo>
                      <a:pt x="5688" y="4791"/>
                    </a:lnTo>
                    <a:lnTo>
                      <a:pt x="5817" y="5005"/>
                    </a:lnTo>
                    <a:lnTo>
                      <a:pt x="5860" y="5219"/>
                    </a:lnTo>
                    <a:lnTo>
                      <a:pt x="5860" y="5347"/>
                    </a:lnTo>
                    <a:lnTo>
                      <a:pt x="5817" y="5433"/>
                    </a:lnTo>
                    <a:lnTo>
                      <a:pt x="5688" y="5646"/>
                    </a:lnTo>
                    <a:lnTo>
                      <a:pt x="5517" y="5775"/>
                    </a:lnTo>
                    <a:lnTo>
                      <a:pt x="5261" y="5860"/>
                    </a:lnTo>
                    <a:lnTo>
                      <a:pt x="5047" y="5903"/>
                    </a:lnTo>
                    <a:lnTo>
                      <a:pt x="4790" y="5903"/>
                    </a:lnTo>
                    <a:lnTo>
                      <a:pt x="4576" y="5860"/>
                    </a:lnTo>
                    <a:lnTo>
                      <a:pt x="4063" y="5818"/>
                    </a:lnTo>
                    <a:lnTo>
                      <a:pt x="3636" y="5860"/>
                    </a:lnTo>
                    <a:lnTo>
                      <a:pt x="3251" y="5860"/>
                    </a:lnTo>
                    <a:lnTo>
                      <a:pt x="2823" y="5903"/>
                    </a:lnTo>
                    <a:lnTo>
                      <a:pt x="2010" y="5903"/>
                    </a:lnTo>
                    <a:lnTo>
                      <a:pt x="1625" y="5775"/>
                    </a:lnTo>
                    <a:lnTo>
                      <a:pt x="1369" y="5689"/>
                    </a:lnTo>
                    <a:lnTo>
                      <a:pt x="1155" y="5561"/>
                    </a:lnTo>
                    <a:lnTo>
                      <a:pt x="941" y="5390"/>
                    </a:lnTo>
                    <a:lnTo>
                      <a:pt x="770" y="5219"/>
                    </a:lnTo>
                    <a:lnTo>
                      <a:pt x="513" y="4748"/>
                    </a:lnTo>
                    <a:lnTo>
                      <a:pt x="299" y="4235"/>
                    </a:lnTo>
                    <a:lnTo>
                      <a:pt x="171" y="3978"/>
                    </a:lnTo>
                    <a:lnTo>
                      <a:pt x="128" y="3722"/>
                    </a:lnTo>
                    <a:lnTo>
                      <a:pt x="128" y="3465"/>
                    </a:lnTo>
                    <a:lnTo>
                      <a:pt x="171" y="3209"/>
                    </a:lnTo>
                    <a:lnTo>
                      <a:pt x="214" y="2695"/>
                    </a:lnTo>
                    <a:lnTo>
                      <a:pt x="214" y="2182"/>
                    </a:lnTo>
                    <a:lnTo>
                      <a:pt x="214" y="1712"/>
                    </a:lnTo>
                    <a:lnTo>
                      <a:pt x="214" y="1198"/>
                    </a:lnTo>
                    <a:lnTo>
                      <a:pt x="299" y="728"/>
                    </a:lnTo>
                    <a:lnTo>
                      <a:pt x="385" y="471"/>
                    </a:lnTo>
                    <a:lnTo>
                      <a:pt x="470" y="257"/>
                    </a:lnTo>
                    <a:lnTo>
                      <a:pt x="599" y="172"/>
                    </a:lnTo>
                    <a:lnTo>
                      <a:pt x="684" y="129"/>
                    </a:lnTo>
                    <a:close/>
                    <a:moveTo>
                      <a:pt x="599" y="1"/>
                    </a:moveTo>
                    <a:lnTo>
                      <a:pt x="513" y="44"/>
                    </a:lnTo>
                    <a:lnTo>
                      <a:pt x="428" y="129"/>
                    </a:lnTo>
                    <a:lnTo>
                      <a:pt x="342" y="257"/>
                    </a:lnTo>
                    <a:lnTo>
                      <a:pt x="257" y="428"/>
                    </a:lnTo>
                    <a:lnTo>
                      <a:pt x="171" y="685"/>
                    </a:lnTo>
                    <a:lnTo>
                      <a:pt x="128" y="942"/>
                    </a:lnTo>
                    <a:lnTo>
                      <a:pt x="86" y="1455"/>
                    </a:lnTo>
                    <a:lnTo>
                      <a:pt x="86" y="1968"/>
                    </a:lnTo>
                    <a:lnTo>
                      <a:pt x="86" y="2524"/>
                    </a:lnTo>
                    <a:lnTo>
                      <a:pt x="43" y="3037"/>
                    </a:lnTo>
                    <a:lnTo>
                      <a:pt x="0" y="3593"/>
                    </a:lnTo>
                    <a:lnTo>
                      <a:pt x="43" y="3893"/>
                    </a:lnTo>
                    <a:lnTo>
                      <a:pt x="86" y="4149"/>
                    </a:lnTo>
                    <a:lnTo>
                      <a:pt x="342" y="4663"/>
                    </a:lnTo>
                    <a:lnTo>
                      <a:pt x="642" y="5176"/>
                    </a:lnTo>
                    <a:lnTo>
                      <a:pt x="770" y="5390"/>
                    </a:lnTo>
                    <a:lnTo>
                      <a:pt x="984" y="5604"/>
                    </a:lnTo>
                    <a:lnTo>
                      <a:pt x="1155" y="5732"/>
                    </a:lnTo>
                    <a:lnTo>
                      <a:pt x="1411" y="5860"/>
                    </a:lnTo>
                    <a:lnTo>
                      <a:pt x="1796" y="5989"/>
                    </a:lnTo>
                    <a:lnTo>
                      <a:pt x="2224" y="6031"/>
                    </a:lnTo>
                    <a:lnTo>
                      <a:pt x="3122" y="6031"/>
                    </a:lnTo>
                    <a:lnTo>
                      <a:pt x="3593" y="5989"/>
                    </a:lnTo>
                    <a:lnTo>
                      <a:pt x="4020" y="5946"/>
                    </a:lnTo>
                    <a:lnTo>
                      <a:pt x="4576" y="5989"/>
                    </a:lnTo>
                    <a:lnTo>
                      <a:pt x="4833" y="6031"/>
                    </a:lnTo>
                    <a:lnTo>
                      <a:pt x="5090" y="6031"/>
                    </a:lnTo>
                    <a:lnTo>
                      <a:pt x="5304" y="5989"/>
                    </a:lnTo>
                    <a:lnTo>
                      <a:pt x="5517" y="5903"/>
                    </a:lnTo>
                    <a:lnTo>
                      <a:pt x="5688" y="5775"/>
                    </a:lnTo>
                    <a:lnTo>
                      <a:pt x="5860" y="5646"/>
                    </a:lnTo>
                    <a:lnTo>
                      <a:pt x="5945" y="5433"/>
                    </a:lnTo>
                    <a:lnTo>
                      <a:pt x="5988" y="5219"/>
                    </a:lnTo>
                    <a:lnTo>
                      <a:pt x="5945" y="5048"/>
                    </a:lnTo>
                    <a:lnTo>
                      <a:pt x="5860" y="4834"/>
                    </a:lnTo>
                    <a:lnTo>
                      <a:pt x="5731" y="4663"/>
                    </a:lnTo>
                    <a:lnTo>
                      <a:pt x="5603" y="4534"/>
                    </a:lnTo>
                    <a:lnTo>
                      <a:pt x="5132" y="4235"/>
                    </a:lnTo>
                    <a:lnTo>
                      <a:pt x="4876" y="4064"/>
                    </a:lnTo>
                    <a:lnTo>
                      <a:pt x="4662" y="3936"/>
                    </a:lnTo>
                    <a:lnTo>
                      <a:pt x="4491" y="3765"/>
                    </a:lnTo>
                    <a:lnTo>
                      <a:pt x="4363" y="3551"/>
                    </a:lnTo>
                    <a:lnTo>
                      <a:pt x="4149" y="3166"/>
                    </a:lnTo>
                    <a:lnTo>
                      <a:pt x="3978" y="2781"/>
                    </a:lnTo>
                    <a:lnTo>
                      <a:pt x="3807" y="2396"/>
                    </a:lnTo>
                    <a:lnTo>
                      <a:pt x="3678" y="2225"/>
                    </a:lnTo>
                    <a:lnTo>
                      <a:pt x="3550" y="2097"/>
                    </a:lnTo>
                    <a:lnTo>
                      <a:pt x="3422" y="1968"/>
                    </a:lnTo>
                    <a:lnTo>
                      <a:pt x="3251" y="1883"/>
                    </a:lnTo>
                    <a:lnTo>
                      <a:pt x="2994" y="1797"/>
                    </a:lnTo>
                    <a:lnTo>
                      <a:pt x="2908" y="1754"/>
                    </a:lnTo>
                    <a:lnTo>
                      <a:pt x="2823" y="1669"/>
                    </a:lnTo>
                    <a:lnTo>
                      <a:pt x="2737" y="1583"/>
                    </a:lnTo>
                    <a:lnTo>
                      <a:pt x="2695" y="1455"/>
                    </a:lnTo>
                    <a:lnTo>
                      <a:pt x="2652" y="1241"/>
                    </a:lnTo>
                    <a:lnTo>
                      <a:pt x="2609" y="1027"/>
                    </a:lnTo>
                    <a:lnTo>
                      <a:pt x="2566" y="813"/>
                    </a:lnTo>
                    <a:lnTo>
                      <a:pt x="2438" y="642"/>
                    </a:lnTo>
                    <a:lnTo>
                      <a:pt x="2310" y="471"/>
                    </a:lnTo>
                    <a:lnTo>
                      <a:pt x="2139" y="300"/>
                    </a:lnTo>
                    <a:lnTo>
                      <a:pt x="1925" y="172"/>
                    </a:lnTo>
                    <a:lnTo>
                      <a:pt x="1711" y="86"/>
                    </a:lnTo>
                    <a:lnTo>
                      <a:pt x="1454" y="44"/>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83" name="Google Shape;383;p13"/>
          <p:cNvCxnSpPr/>
          <p:nvPr/>
        </p:nvCxnSpPr>
        <p:spPr>
          <a:xfrm>
            <a:off x="813325" y="4784425"/>
            <a:ext cx="7980300" cy="0"/>
          </a:xfrm>
          <a:prstGeom prst="straightConnector1">
            <a:avLst/>
          </a:prstGeom>
          <a:noFill/>
          <a:ln w="9525" cap="flat" cmpd="sng">
            <a:solidFill>
              <a:schemeClr val="dk2"/>
            </a:solidFill>
            <a:prstDash val="solid"/>
            <a:round/>
            <a:headEnd type="none" w="med" len="med"/>
            <a:tailEnd type="none" w="med" len="med"/>
          </a:ln>
        </p:spPr>
      </p:cxnSp>
      <p:sp>
        <p:nvSpPr>
          <p:cNvPr id="384" name="Google Shape;384;p13"/>
          <p:cNvSpPr/>
          <p:nvPr/>
        </p:nvSpPr>
        <p:spPr>
          <a:xfrm>
            <a:off x="382378"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343350" y="-3549525"/>
            <a:ext cx="4785300" cy="47853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09"/>
        <p:cNvGrpSpPr/>
        <p:nvPr/>
      </p:nvGrpSpPr>
      <p:grpSpPr>
        <a:xfrm>
          <a:off x="0" y="0"/>
          <a:ext cx="0" cy="0"/>
          <a:chOff x="0" y="0"/>
          <a:chExt cx="0" cy="0"/>
        </a:xfrm>
      </p:grpSpPr>
      <p:sp>
        <p:nvSpPr>
          <p:cNvPr id="910" name="Google Shape;910;p27"/>
          <p:cNvSpPr/>
          <p:nvPr/>
        </p:nvSpPr>
        <p:spPr>
          <a:xfrm>
            <a:off x="-494100" y="4464575"/>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27"/>
          <p:cNvGrpSpPr/>
          <p:nvPr/>
        </p:nvGrpSpPr>
        <p:grpSpPr>
          <a:xfrm rot="10800000">
            <a:off x="-1979285" y="-2387272"/>
            <a:ext cx="4723319" cy="5012775"/>
            <a:chOff x="5338015" y="1035378"/>
            <a:chExt cx="4723319" cy="5012775"/>
          </a:xfrm>
        </p:grpSpPr>
        <p:grpSp>
          <p:nvGrpSpPr>
            <p:cNvPr id="912" name="Google Shape;912;p27"/>
            <p:cNvGrpSpPr/>
            <p:nvPr/>
          </p:nvGrpSpPr>
          <p:grpSpPr>
            <a:xfrm rot="5400000">
              <a:off x="5758224" y="2055663"/>
              <a:ext cx="3572281" cy="4412698"/>
              <a:chOff x="5750175" y="1002325"/>
              <a:chExt cx="1631700" cy="2015575"/>
            </a:xfrm>
          </p:grpSpPr>
          <p:sp>
            <p:nvSpPr>
              <p:cNvPr id="913" name="Google Shape;913;p27"/>
              <p:cNvSpPr/>
              <p:nvPr/>
            </p:nvSpPr>
            <p:spPr>
              <a:xfrm>
                <a:off x="5750175" y="1193725"/>
                <a:ext cx="1494850" cy="1824175"/>
              </a:xfrm>
              <a:custGeom>
                <a:avLst/>
                <a:gdLst/>
                <a:ahLst/>
                <a:cxnLst/>
                <a:rect l="l" t="t" r="r" b="b"/>
                <a:pathLst>
                  <a:path w="59794" h="72967" extrusionOk="0">
                    <a:moveTo>
                      <a:pt x="0" y="0"/>
                    </a:moveTo>
                    <a:lnTo>
                      <a:pt x="0" y="43"/>
                    </a:lnTo>
                    <a:lnTo>
                      <a:pt x="214" y="556"/>
                    </a:lnTo>
                    <a:lnTo>
                      <a:pt x="471" y="984"/>
                    </a:lnTo>
                    <a:lnTo>
                      <a:pt x="770" y="1369"/>
                    </a:lnTo>
                    <a:lnTo>
                      <a:pt x="1155" y="1711"/>
                    </a:lnTo>
                    <a:lnTo>
                      <a:pt x="1540" y="2011"/>
                    </a:lnTo>
                    <a:lnTo>
                      <a:pt x="2010" y="2267"/>
                    </a:lnTo>
                    <a:lnTo>
                      <a:pt x="2481" y="2481"/>
                    </a:lnTo>
                    <a:lnTo>
                      <a:pt x="2951" y="2652"/>
                    </a:lnTo>
                    <a:lnTo>
                      <a:pt x="3465" y="2823"/>
                    </a:lnTo>
                    <a:lnTo>
                      <a:pt x="4021" y="2952"/>
                    </a:lnTo>
                    <a:lnTo>
                      <a:pt x="5047" y="3165"/>
                    </a:lnTo>
                    <a:lnTo>
                      <a:pt x="7057" y="3508"/>
                    </a:lnTo>
                    <a:lnTo>
                      <a:pt x="8084" y="3721"/>
                    </a:lnTo>
                    <a:lnTo>
                      <a:pt x="8640" y="3892"/>
                    </a:lnTo>
                    <a:lnTo>
                      <a:pt x="9153" y="4064"/>
                    </a:lnTo>
                    <a:lnTo>
                      <a:pt x="9666" y="4235"/>
                    </a:lnTo>
                    <a:lnTo>
                      <a:pt x="10137" y="4491"/>
                    </a:lnTo>
                    <a:lnTo>
                      <a:pt x="10564" y="4791"/>
                    </a:lnTo>
                    <a:lnTo>
                      <a:pt x="10992" y="5176"/>
                    </a:lnTo>
                    <a:lnTo>
                      <a:pt x="11206" y="5389"/>
                    </a:lnTo>
                    <a:lnTo>
                      <a:pt x="11377" y="5646"/>
                    </a:lnTo>
                    <a:lnTo>
                      <a:pt x="11548" y="5945"/>
                    </a:lnTo>
                    <a:lnTo>
                      <a:pt x="11677" y="6202"/>
                    </a:lnTo>
                    <a:lnTo>
                      <a:pt x="11890" y="6801"/>
                    </a:lnTo>
                    <a:lnTo>
                      <a:pt x="12019" y="7400"/>
                    </a:lnTo>
                    <a:lnTo>
                      <a:pt x="12147" y="8084"/>
                    </a:lnTo>
                    <a:lnTo>
                      <a:pt x="12318" y="8768"/>
                    </a:lnTo>
                    <a:lnTo>
                      <a:pt x="12446" y="9110"/>
                    </a:lnTo>
                    <a:lnTo>
                      <a:pt x="12575" y="9410"/>
                    </a:lnTo>
                    <a:lnTo>
                      <a:pt x="12746" y="9709"/>
                    </a:lnTo>
                    <a:lnTo>
                      <a:pt x="12960" y="10009"/>
                    </a:lnTo>
                    <a:lnTo>
                      <a:pt x="13302" y="10265"/>
                    </a:lnTo>
                    <a:lnTo>
                      <a:pt x="13644" y="10479"/>
                    </a:lnTo>
                    <a:lnTo>
                      <a:pt x="13986" y="10607"/>
                    </a:lnTo>
                    <a:lnTo>
                      <a:pt x="14371" y="10778"/>
                    </a:lnTo>
                    <a:lnTo>
                      <a:pt x="15141" y="10992"/>
                    </a:lnTo>
                    <a:lnTo>
                      <a:pt x="15526" y="11121"/>
                    </a:lnTo>
                    <a:lnTo>
                      <a:pt x="15868" y="11334"/>
                    </a:lnTo>
                    <a:lnTo>
                      <a:pt x="16167" y="11506"/>
                    </a:lnTo>
                    <a:lnTo>
                      <a:pt x="16467" y="11719"/>
                    </a:lnTo>
                    <a:lnTo>
                      <a:pt x="16980" y="12233"/>
                    </a:lnTo>
                    <a:lnTo>
                      <a:pt x="17408" y="12746"/>
                    </a:lnTo>
                    <a:lnTo>
                      <a:pt x="17835" y="13345"/>
                    </a:lnTo>
                    <a:lnTo>
                      <a:pt x="18563" y="14585"/>
                    </a:lnTo>
                    <a:lnTo>
                      <a:pt x="19290" y="15783"/>
                    </a:lnTo>
                    <a:lnTo>
                      <a:pt x="19717" y="16339"/>
                    </a:lnTo>
                    <a:lnTo>
                      <a:pt x="20145" y="16895"/>
                    </a:lnTo>
                    <a:lnTo>
                      <a:pt x="20658" y="17408"/>
                    </a:lnTo>
                    <a:lnTo>
                      <a:pt x="21214" y="17836"/>
                    </a:lnTo>
                    <a:lnTo>
                      <a:pt x="21984" y="18306"/>
                    </a:lnTo>
                    <a:lnTo>
                      <a:pt x="22754" y="18691"/>
                    </a:lnTo>
                    <a:lnTo>
                      <a:pt x="23567" y="19076"/>
                    </a:lnTo>
                    <a:lnTo>
                      <a:pt x="24337" y="19504"/>
                    </a:lnTo>
                    <a:lnTo>
                      <a:pt x="25064" y="19974"/>
                    </a:lnTo>
                    <a:lnTo>
                      <a:pt x="25748" y="20487"/>
                    </a:lnTo>
                    <a:lnTo>
                      <a:pt x="26390" y="21129"/>
                    </a:lnTo>
                    <a:lnTo>
                      <a:pt x="26903" y="21813"/>
                    </a:lnTo>
                    <a:lnTo>
                      <a:pt x="27373" y="22540"/>
                    </a:lnTo>
                    <a:lnTo>
                      <a:pt x="27758" y="23267"/>
                    </a:lnTo>
                    <a:lnTo>
                      <a:pt x="28015" y="24080"/>
                    </a:lnTo>
                    <a:lnTo>
                      <a:pt x="28229" y="24850"/>
                    </a:lnTo>
                    <a:lnTo>
                      <a:pt x="28357" y="25705"/>
                    </a:lnTo>
                    <a:lnTo>
                      <a:pt x="28400" y="26518"/>
                    </a:lnTo>
                    <a:lnTo>
                      <a:pt x="28314" y="27373"/>
                    </a:lnTo>
                    <a:lnTo>
                      <a:pt x="28186" y="28186"/>
                    </a:lnTo>
                    <a:lnTo>
                      <a:pt x="27929" y="28999"/>
                    </a:lnTo>
                    <a:lnTo>
                      <a:pt x="27587" y="29726"/>
                    </a:lnTo>
                    <a:lnTo>
                      <a:pt x="27202" y="30453"/>
                    </a:lnTo>
                    <a:lnTo>
                      <a:pt x="26732" y="31137"/>
                    </a:lnTo>
                    <a:lnTo>
                      <a:pt x="26176" y="31779"/>
                    </a:lnTo>
                    <a:lnTo>
                      <a:pt x="25577" y="32335"/>
                    </a:lnTo>
                    <a:lnTo>
                      <a:pt x="24935" y="32848"/>
                    </a:lnTo>
                    <a:lnTo>
                      <a:pt x="24208" y="33276"/>
                    </a:lnTo>
                    <a:lnTo>
                      <a:pt x="23781" y="33490"/>
                    </a:lnTo>
                    <a:lnTo>
                      <a:pt x="23310" y="33661"/>
                    </a:lnTo>
                    <a:lnTo>
                      <a:pt x="22840" y="33832"/>
                    </a:lnTo>
                    <a:lnTo>
                      <a:pt x="22369" y="33960"/>
                    </a:lnTo>
                    <a:lnTo>
                      <a:pt x="21428" y="34174"/>
                    </a:lnTo>
                    <a:lnTo>
                      <a:pt x="20402" y="34302"/>
                    </a:lnTo>
                    <a:lnTo>
                      <a:pt x="19760" y="34430"/>
                    </a:lnTo>
                    <a:lnTo>
                      <a:pt x="19076" y="34644"/>
                    </a:lnTo>
                    <a:lnTo>
                      <a:pt x="18477" y="34901"/>
                    </a:lnTo>
                    <a:lnTo>
                      <a:pt x="17878" y="35286"/>
                    </a:lnTo>
                    <a:lnTo>
                      <a:pt x="17365" y="35714"/>
                    </a:lnTo>
                    <a:lnTo>
                      <a:pt x="16895" y="36184"/>
                    </a:lnTo>
                    <a:lnTo>
                      <a:pt x="16467" y="36740"/>
                    </a:lnTo>
                    <a:lnTo>
                      <a:pt x="16125" y="37339"/>
                    </a:lnTo>
                    <a:lnTo>
                      <a:pt x="15868" y="37980"/>
                    </a:lnTo>
                    <a:lnTo>
                      <a:pt x="15654" y="38622"/>
                    </a:lnTo>
                    <a:lnTo>
                      <a:pt x="15569" y="39306"/>
                    </a:lnTo>
                    <a:lnTo>
                      <a:pt x="15526" y="39991"/>
                    </a:lnTo>
                    <a:lnTo>
                      <a:pt x="15611" y="41744"/>
                    </a:lnTo>
                    <a:lnTo>
                      <a:pt x="15654" y="42642"/>
                    </a:lnTo>
                    <a:lnTo>
                      <a:pt x="15782" y="43541"/>
                    </a:lnTo>
                    <a:lnTo>
                      <a:pt x="15954" y="44396"/>
                    </a:lnTo>
                    <a:lnTo>
                      <a:pt x="16167" y="45251"/>
                    </a:lnTo>
                    <a:lnTo>
                      <a:pt x="16467" y="46064"/>
                    </a:lnTo>
                    <a:lnTo>
                      <a:pt x="16681" y="46449"/>
                    </a:lnTo>
                    <a:lnTo>
                      <a:pt x="16895" y="46834"/>
                    </a:lnTo>
                    <a:lnTo>
                      <a:pt x="17279" y="47475"/>
                    </a:lnTo>
                    <a:lnTo>
                      <a:pt x="17750" y="48031"/>
                    </a:lnTo>
                    <a:lnTo>
                      <a:pt x="18263" y="48545"/>
                    </a:lnTo>
                    <a:lnTo>
                      <a:pt x="18819" y="48972"/>
                    </a:lnTo>
                    <a:lnTo>
                      <a:pt x="19418" y="49400"/>
                    </a:lnTo>
                    <a:lnTo>
                      <a:pt x="20060" y="49742"/>
                    </a:lnTo>
                    <a:lnTo>
                      <a:pt x="20701" y="50042"/>
                    </a:lnTo>
                    <a:lnTo>
                      <a:pt x="21385" y="50298"/>
                    </a:lnTo>
                    <a:lnTo>
                      <a:pt x="22113" y="50512"/>
                    </a:lnTo>
                    <a:lnTo>
                      <a:pt x="22882" y="50726"/>
                    </a:lnTo>
                    <a:lnTo>
                      <a:pt x="23609" y="50854"/>
                    </a:lnTo>
                    <a:lnTo>
                      <a:pt x="24379" y="50940"/>
                    </a:lnTo>
                    <a:lnTo>
                      <a:pt x="25106" y="51025"/>
                    </a:lnTo>
                    <a:lnTo>
                      <a:pt x="25876" y="51068"/>
                    </a:lnTo>
                    <a:lnTo>
                      <a:pt x="27416" y="51111"/>
                    </a:lnTo>
                    <a:lnTo>
                      <a:pt x="28186" y="51111"/>
                    </a:lnTo>
                    <a:lnTo>
                      <a:pt x="28956" y="51196"/>
                    </a:lnTo>
                    <a:lnTo>
                      <a:pt x="29726" y="51325"/>
                    </a:lnTo>
                    <a:lnTo>
                      <a:pt x="30111" y="51453"/>
                    </a:lnTo>
                    <a:lnTo>
                      <a:pt x="30453" y="51581"/>
                    </a:lnTo>
                    <a:lnTo>
                      <a:pt x="30838" y="51795"/>
                    </a:lnTo>
                    <a:lnTo>
                      <a:pt x="31180" y="52009"/>
                    </a:lnTo>
                    <a:lnTo>
                      <a:pt x="31479" y="52308"/>
                    </a:lnTo>
                    <a:lnTo>
                      <a:pt x="31693" y="52608"/>
                    </a:lnTo>
                    <a:lnTo>
                      <a:pt x="31907" y="52950"/>
                    </a:lnTo>
                    <a:lnTo>
                      <a:pt x="32078" y="53335"/>
                    </a:lnTo>
                    <a:lnTo>
                      <a:pt x="32164" y="53763"/>
                    </a:lnTo>
                    <a:lnTo>
                      <a:pt x="32206" y="54148"/>
                    </a:lnTo>
                    <a:lnTo>
                      <a:pt x="32206" y="54575"/>
                    </a:lnTo>
                    <a:lnTo>
                      <a:pt x="32206" y="54960"/>
                    </a:lnTo>
                    <a:lnTo>
                      <a:pt x="32121" y="55773"/>
                    </a:lnTo>
                    <a:lnTo>
                      <a:pt x="31779" y="57355"/>
                    </a:lnTo>
                    <a:lnTo>
                      <a:pt x="31650" y="58168"/>
                    </a:lnTo>
                    <a:lnTo>
                      <a:pt x="31608" y="58981"/>
                    </a:lnTo>
                    <a:lnTo>
                      <a:pt x="31608" y="59366"/>
                    </a:lnTo>
                    <a:lnTo>
                      <a:pt x="31608" y="59751"/>
                    </a:lnTo>
                    <a:lnTo>
                      <a:pt x="31693" y="60178"/>
                    </a:lnTo>
                    <a:lnTo>
                      <a:pt x="31821" y="60563"/>
                    </a:lnTo>
                    <a:lnTo>
                      <a:pt x="31950" y="60948"/>
                    </a:lnTo>
                    <a:lnTo>
                      <a:pt x="32078" y="61247"/>
                    </a:lnTo>
                    <a:lnTo>
                      <a:pt x="32463" y="61889"/>
                    </a:lnTo>
                    <a:lnTo>
                      <a:pt x="32891" y="62488"/>
                    </a:lnTo>
                    <a:lnTo>
                      <a:pt x="33404" y="63044"/>
                    </a:lnTo>
                    <a:lnTo>
                      <a:pt x="34003" y="63514"/>
                    </a:lnTo>
                    <a:lnTo>
                      <a:pt x="34602" y="63942"/>
                    </a:lnTo>
                    <a:lnTo>
                      <a:pt x="35243" y="64284"/>
                    </a:lnTo>
                    <a:lnTo>
                      <a:pt x="35927" y="64626"/>
                    </a:lnTo>
                    <a:lnTo>
                      <a:pt x="36826" y="64926"/>
                    </a:lnTo>
                    <a:lnTo>
                      <a:pt x="37767" y="65182"/>
                    </a:lnTo>
                    <a:lnTo>
                      <a:pt x="38708" y="65353"/>
                    </a:lnTo>
                    <a:lnTo>
                      <a:pt x="39648" y="65482"/>
                    </a:lnTo>
                    <a:lnTo>
                      <a:pt x="40632" y="65567"/>
                    </a:lnTo>
                    <a:lnTo>
                      <a:pt x="41573" y="65610"/>
                    </a:lnTo>
                    <a:lnTo>
                      <a:pt x="43498" y="65738"/>
                    </a:lnTo>
                    <a:lnTo>
                      <a:pt x="44396" y="65824"/>
                    </a:lnTo>
                    <a:lnTo>
                      <a:pt x="45294" y="65952"/>
                    </a:lnTo>
                    <a:lnTo>
                      <a:pt x="46192" y="66081"/>
                    </a:lnTo>
                    <a:lnTo>
                      <a:pt x="47091" y="66294"/>
                    </a:lnTo>
                    <a:lnTo>
                      <a:pt x="47946" y="66465"/>
                    </a:lnTo>
                    <a:lnTo>
                      <a:pt x="48801" y="66722"/>
                    </a:lnTo>
                    <a:lnTo>
                      <a:pt x="49657" y="66979"/>
                    </a:lnTo>
                    <a:lnTo>
                      <a:pt x="50512" y="67278"/>
                    </a:lnTo>
                    <a:lnTo>
                      <a:pt x="51368" y="67577"/>
                    </a:lnTo>
                    <a:lnTo>
                      <a:pt x="52180" y="67962"/>
                    </a:lnTo>
                    <a:lnTo>
                      <a:pt x="52993" y="68347"/>
                    </a:lnTo>
                    <a:lnTo>
                      <a:pt x="53806" y="68732"/>
                    </a:lnTo>
                    <a:lnTo>
                      <a:pt x="54618" y="69160"/>
                    </a:lnTo>
                    <a:lnTo>
                      <a:pt x="55388" y="69630"/>
                    </a:lnTo>
                    <a:lnTo>
                      <a:pt x="56115" y="70144"/>
                    </a:lnTo>
                    <a:lnTo>
                      <a:pt x="56885" y="70657"/>
                    </a:lnTo>
                    <a:lnTo>
                      <a:pt x="57569" y="71170"/>
                    </a:lnTo>
                    <a:lnTo>
                      <a:pt x="58296" y="71726"/>
                    </a:lnTo>
                    <a:lnTo>
                      <a:pt x="58938" y="72325"/>
                    </a:lnTo>
                    <a:lnTo>
                      <a:pt x="59580" y="72924"/>
                    </a:lnTo>
                    <a:lnTo>
                      <a:pt x="59708" y="72967"/>
                    </a:lnTo>
                    <a:lnTo>
                      <a:pt x="59751" y="72924"/>
                    </a:lnTo>
                    <a:lnTo>
                      <a:pt x="59793" y="72838"/>
                    </a:lnTo>
                    <a:lnTo>
                      <a:pt x="59793" y="72753"/>
                    </a:lnTo>
                    <a:lnTo>
                      <a:pt x="59152" y="72154"/>
                    </a:lnTo>
                    <a:lnTo>
                      <a:pt x="58467" y="71598"/>
                    </a:lnTo>
                    <a:lnTo>
                      <a:pt x="57783" y="71042"/>
                    </a:lnTo>
                    <a:lnTo>
                      <a:pt x="57099" y="70529"/>
                    </a:lnTo>
                    <a:lnTo>
                      <a:pt x="56415" y="70015"/>
                    </a:lnTo>
                    <a:lnTo>
                      <a:pt x="55687" y="69545"/>
                    </a:lnTo>
                    <a:lnTo>
                      <a:pt x="54918" y="69074"/>
                    </a:lnTo>
                    <a:lnTo>
                      <a:pt x="54190" y="68647"/>
                    </a:lnTo>
                    <a:lnTo>
                      <a:pt x="53421" y="68262"/>
                    </a:lnTo>
                    <a:lnTo>
                      <a:pt x="52608" y="67877"/>
                    </a:lnTo>
                    <a:lnTo>
                      <a:pt x="51838" y="67535"/>
                    </a:lnTo>
                    <a:lnTo>
                      <a:pt x="51025" y="67193"/>
                    </a:lnTo>
                    <a:lnTo>
                      <a:pt x="50213" y="66893"/>
                    </a:lnTo>
                    <a:lnTo>
                      <a:pt x="49400" y="66637"/>
                    </a:lnTo>
                    <a:lnTo>
                      <a:pt x="48545" y="66380"/>
                    </a:lnTo>
                    <a:lnTo>
                      <a:pt x="47689" y="66166"/>
                    </a:lnTo>
                    <a:lnTo>
                      <a:pt x="46834" y="65952"/>
                    </a:lnTo>
                    <a:lnTo>
                      <a:pt x="45979" y="65781"/>
                    </a:lnTo>
                    <a:lnTo>
                      <a:pt x="45123" y="65653"/>
                    </a:lnTo>
                    <a:lnTo>
                      <a:pt x="44268" y="65567"/>
                    </a:lnTo>
                    <a:lnTo>
                      <a:pt x="42257" y="65439"/>
                    </a:lnTo>
                    <a:lnTo>
                      <a:pt x="40290" y="65268"/>
                    </a:lnTo>
                    <a:lnTo>
                      <a:pt x="39392" y="65182"/>
                    </a:lnTo>
                    <a:lnTo>
                      <a:pt x="38451" y="65054"/>
                    </a:lnTo>
                    <a:lnTo>
                      <a:pt x="37553" y="64883"/>
                    </a:lnTo>
                    <a:lnTo>
                      <a:pt x="36697" y="64626"/>
                    </a:lnTo>
                    <a:lnTo>
                      <a:pt x="35842" y="64284"/>
                    </a:lnTo>
                    <a:lnTo>
                      <a:pt x="35029" y="63899"/>
                    </a:lnTo>
                    <a:lnTo>
                      <a:pt x="34644" y="63643"/>
                    </a:lnTo>
                    <a:lnTo>
                      <a:pt x="34259" y="63386"/>
                    </a:lnTo>
                    <a:lnTo>
                      <a:pt x="33874" y="63129"/>
                    </a:lnTo>
                    <a:lnTo>
                      <a:pt x="33532" y="62787"/>
                    </a:lnTo>
                    <a:lnTo>
                      <a:pt x="33019" y="62231"/>
                    </a:lnTo>
                    <a:lnTo>
                      <a:pt x="32762" y="61932"/>
                    </a:lnTo>
                    <a:lnTo>
                      <a:pt x="32549" y="61590"/>
                    </a:lnTo>
                    <a:lnTo>
                      <a:pt x="32335" y="61247"/>
                    </a:lnTo>
                    <a:lnTo>
                      <a:pt x="32164" y="60863"/>
                    </a:lnTo>
                    <a:lnTo>
                      <a:pt x="32035" y="60520"/>
                    </a:lnTo>
                    <a:lnTo>
                      <a:pt x="31950" y="60135"/>
                    </a:lnTo>
                    <a:lnTo>
                      <a:pt x="31864" y="59708"/>
                    </a:lnTo>
                    <a:lnTo>
                      <a:pt x="31821" y="59280"/>
                    </a:lnTo>
                    <a:lnTo>
                      <a:pt x="31821" y="58810"/>
                    </a:lnTo>
                    <a:lnTo>
                      <a:pt x="31864" y="58382"/>
                    </a:lnTo>
                    <a:lnTo>
                      <a:pt x="31993" y="57526"/>
                    </a:lnTo>
                    <a:lnTo>
                      <a:pt x="32164" y="56671"/>
                    </a:lnTo>
                    <a:lnTo>
                      <a:pt x="32292" y="55944"/>
                    </a:lnTo>
                    <a:lnTo>
                      <a:pt x="32420" y="55174"/>
                    </a:lnTo>
                    <a:lnTo>
                      <a:pt x="32463" y="54789"/>
                    </a:lnTo>
                    <a:lnTo>
                      <a:pt x="32463" y="54404"/>
                    </a:lnTo>
                    <a:lnTo>
                      <a:pt x="32463" y="54019"/>
                    </a:lnTo>
                    <a:lnTo>
                      <a:pt x="32377" y="53634"/>
                    </a:lnTo>
                    <a:lnTo>
                      <a:pt x="32292" y="53292"/>
                    </a:lnTo>
                    <a:lnTo>
                      <a:pt x="32164" y="52950"/>
                    </a:lnTo>
                    <a:lnTo>
                      <a:pt x="32035" y="52651"/>
                    </a:lnTo>
                    <a:lnTo>
                      <a:pt x="31821" y="52394"/>
                    </a:lnTo>
                    <a:lnTo>
                      <a:pt x="31608" y="52095"/>
                    </a:lnTo>
                    <a:lnTo>
                      <a:pt x="31394" y="51881"/>
                    </a:lnTo>
                    <a:lnTo>
                      <a:pt x="31094" y="51667"/>
                    </a:lnTo>
                    <a:lnTo>
                      <a:pt x="30795" y="51496"/>
                    </a:lnTo>
                    <a:lnTo>
                      <a:pt x="30496" y="51325"/>
                    </a:lnTo>
                    <a:lnTo>
                      <a:pt x="30153" y="51196"/>
                    </a:lnTo>
                    <a:lnTo>
                      <a:pt x="29426" y="51025"/>
                    </a:lnTo>
                    <a:lnTo>
                      <a:pt x="28699" y="50897"/>
                    </a:lnTo>
                    <a:lnTo>
                      <a:pt x="27972" y="50854"/>
                    </a:lnTo>
                    <a:lnTo>
                      <a:pt x="26475" y="50854"/>
                    </a:lnTo>
                    <a:lnTo>
                      <a:pt x="25748" y="50812"/>
                    </a:lnTo>
                    <a:lnTo>
                      <a:pt x="25021" y="50812"/>
                    </a:lnTo>
                    <a:lnTo>
                      <a:pt x="24251" y="50726"/>
                    </a:lnTo>
                    <a:lnTo>
                      <a:pt x="23481" y="50598"/>
                    </a:lnTo>
                    <a:lnTo>
                      <a:pt x="22711" y="50427"/>
                    </a:lnTo>
                    <a:lnTo>
                      <a:pt x="21941" y="50256"/>
                    </a:lnTo>
                    <a:lnTo>
                      <a:pt x="21214" y="49999"/>
                    </a:lnTo>
                    <a:lnTo>
                      <a:pt x="20487" y="49699"/>
                    </a:lnTo>
                    <a:lnTo>
                      <a:pt x="19803" y="49315"/>
                    </a:lnTo>
                    <a:lnTo>
                      <a:pt x="19119" y="48930"/>
                    </a:lnTo>
                    <a:lnTo>
                      <a:pt x="18520" y="48459"/>
                    </a:lnTo>
                    <a:lnTo>
                      <a:pt x="17964" y="47903"/>
                    </a:lnTo>
                    <a:lnTo>
                      <a:pt x="17451" y="47304"/>
                    </a:lnTo>
                    <a:lnTo>
                      <a:pt x="17023" y="46620"/>
                    </a:lnTo>
                    <a:lnTo>
                      <a:pt x="16809" y="46235"/>
                    </a:lnTo>
                    <a:lnTo>
                      <a:pt x="16638" y="45807"/>
                    </a:lnTo>
                    <a:lnTo>
                      <a:pt x="16339" y="44909"/>
                    </a:lnTo>
                    <a:lnTo>
                      <a:pt x="16125" y="44011"/>
                    </a:lnTo>
                    <a:lnTo>
                      <a:pt x="15996" y="43113"/>
                    </a:lnTo>
                    <a:lnTo>
                      <a:pt x="15911" y="42129"/>
                    </a:lnTo>
                    <a:lnTo>
                      <a:pt x="15825" y="41145"/>
                    </a:lnTo>
                    <a:lnTo>
                      <a:pt x="15782" y="40333"/>
                    </a:lnTo>
                    <a:lnTo>
                      <a:pt x="15782" y="39905"/>
                    </a:lnTo>
                    <a:lnTo>
                      <a:pt x="15782" y="39477"/>
                    </a:lnTo>
                    <a:lnTo>
                      <a:pt x="15825" y="39135"/>
                    </a:lnTo>
                    <a:lnTo>
                      <a:pt x="15868" y="38750"/>
                    </a:lnTo>
                    <a:lnTo>
                      <a:pt x="15954" y="38408"/>
                    </a:lnTo>
                    <a:lnTo>
                      <a:pt x="16082" y="38023"/>
                    </a:lnTo>
                    <a:lnTo>
                      <a:pt x="16381" y="37339"/>
                    </a:lnTo>
                    <a:lnTo>
                      <a:pt x="16766" y="36697"/>
                    </a:lnTo>
                    <a:lnTo>
                      <a:pt x="17237" y="36141"/>
                    </a:lnTo>
                    <a:lnTo>
                      <a:pt x="17793" y="35628"/>
                    </a:lnTo>
                    <a:lnTo>
                      <a:pt x="18391" y="35243"/>
                    </a:lnTo>
                    <a:lnTo>
                      <a:pt x="18734" y="35029"/>
                    </a:lnTo>
                    <a:lnTo>
                      <a:pt x="19033" y="34901"/>
                    </a:lnTo>
                    <a:lnTo>
                      <a:pt x="19461" y="34730"/>
                    </a:lnTo>
                    <a:lnTo>
                      <a:pt x="19846" y="34644"/>
                    </a:lnTo>
                    <a:lnTo>
                      <a:pt x="20701" y="34473"/>
                    </a:lnTo>
                    <a:lnTo>
                      <a:pt x="21557" y="34388"/>
                    </a:lnTo>
                    <a:lnTo>
                      <a:pt x="22369" y="34217"/>
                    </a:lnTo>
                    <a:lnTo>
                      <a:pt x="23182" y="33960"/>
                    </a:lnTo>
                    <a:lnTo>
                      <a:pt x="23909" y="33661"/>
                    </a:lnTo>
                    <a:lnTo>
                      <a:pt x="24636" y="33276"/>
                    </a:lnTo>
                    <a:lnTo>
                      <a:pt x="25320" y="32848"/>
                    </a:lnTo>
                    <a:lnTo>
                      <a:pt x="25919" y="32335"/>
                    </a:lnTo>
                    <a:lnTo>
                      <a:pt x="26518" y="31779"/>
                    </a:lnTo>
                    <a:lnTo>
                      <a:pt x="27031" y="31137"/>
                    </a:lnTo>
                    <a:lnTo>
                      <a:pt x="27459" y="30453"/>
                    </a:lnTo>
                    <a:lnTo>
                      <a:pt x="27844" y="29769"/>
                    </a:lnTo>
                    <a:lnTo>
                      <a:pt x="28143" y="29041"/>
                    </a:lnTo>
                    <a:lnTo>
                      <a:pt x="28357" y="28314"/>
                    </a:lnTo>
                    <a:lnTo>
                      <a:pt x="28485" y="27587"/>
                    </a:lnTo>
                    <a:lnTo>
                      <a:pt x="28571" y="26817"/>
                    </a:lnTo>
                    <a:lnTo>
                      <a:pt x="28614" y="26047"/>
                    </a:lnTo>
                    <a:lnTo>
                      <a:pt x="28528" y="25278"/>
                    </a:lnTo>
                    <a:lnTo>
                      <a:pt x="28400" y="24508"/>
                    </a:lnTo>
                    <a:lnTo>
                      <a:pt x="28143" y="23781"/>
                    </a:lnTo>
                    <a:lnTo>
                      <a:pt x="27887" y="23054"/>
                    </a:lnTo>
                    <a:lnTo>
                      <a:pt x="27502" y="22369"/>
                    </a:lnTo>
                    <a:lnTo>
                      <a:pt x="27117" y="21685"/>
                    </a:lnTo>
                    <a:lnTo>
                      <a:pt x="26603" y="21086"/>
                    </a:lnTo>
                    <a:lnTo>
                      <a:pt x="26090" y="20530"/>
                    </a:lnTo>
                    <a:lnTo>
                      <a:pt x="25491" y="20017"/>
                    </a:lnTo>
                    <a:lnTo>
                      <a:pt x="24850" y="19546"/>
                    </a:lnTo>
                    <a:lnTo>
                      <a:pt x="24080" y="19119"/>
                    </a:lnTo>
                    <a:lnTo>
                      <a:pt x="23310" y="18734"/>
                    </a:lnTo>
                    <a:lnTo>
                      <a:pt x="22497" y="18349"/>
                    </a:lnTo>
                    <a:lnTo>
                      <a:pt x="21728" y="17921"/>
                    </a:lnTo>
                    <a:lnTo>
                      <a:pt x="21385" y="17707"/>
                    </a:lnTo>
                    <a:lnTo>
                      <a:pt x="21043" y="17451"/>
                    </a:lnTo>
                    <a:lnTo>
                      <a:pt x="20487" y="16937"/>
                    </a:lnTo>
                    <a:lnTo>
                      <a:pt x="19931" y="16339"/>
                    </a:lnTo>
                    <a:lnTo>
                      <a:pt x="19461" y="15697"/>
                    </a:lnTo>
                    <a:lnTo>
                      <a:pt x="19119" y="15141"/>
                    </a:lnTo>
                    <a:lnTo>
                      <a:pt x="18776" y="14542"/>
                    </a:lnTo>
                    <a:lnTo>
                      <a:pt x="18092" y="13345"/>
                    </a:lnTo>
                    <a:lnTo>
                      <a:pt x="17707" y="12789"/>
                    </a:lnTo>
                    <a:lnTo>
                      <a:pt x="17279" y="12233"/>
                    </a:lnTo>
                    <a:lnTo>
                      <a:pt x="16809" y="11762"/>
                    </a:lnTo>
                    <a:lnTo>
                      <a:pt x="16296" y="11334"/>
                    </a:lnTo>
                    <a:lnTo>
                      <a:pt x="15996" y="11121"/>
                    </a:lnTo>
                    <a:lnTo>
                      <a:pt x="15697" y="10992"/>
                    </a:lnTo>
                    <a:lnTo>
                      <a:pt x="15013" y="10736"/>
                    </a:lnTo>
                    <a:lnTo>
                      <a:pt x="14157" y="10479"/>
                    </a:lnTo>
                    <a:lnTo>
                      <a:pt x="13730" y="10308"/>
                    </a:lnTo>
                    <a:lnTo>
                      <a:pt x="13345" y="10051"/>
                    </a:lnTo>
                    <a:lnTo>
                      <a:pt x="13045" y="9795"/>
                    </a:lnTo>
                    <a:lnTo>
                      <a:pt x="12831" y="9453"/>
                    </a:lnTo>
                    <a:lnTo>
                      <a:pt x="12660" y="9110"/>
                    </a:lnTo>
                    <a:lnTo>
                      <a:pt x="12532" y="8768"/>
                    </a:lnTo>
                    <a:lnTo>
                      <a:pt x="12361" y="7998"/>
                    </a:lnTo>
                    <a:lnTo>
                      <a:pt x="12190" y="7229"/>
                    </a:lnTo>
                    <a:lnTo>
                      <a:pt x="12061" y="6630"/>
                    </a:lnTo>
                    <a:lnTo>
                      <a:pt x="11848" y="6117"/>
                    </a:lnTo>
                    <a:lnTo>
                      <a:pt x="11591" y="5603"/>
                    </a:lnTo>
                    <a:lnTo>
                      <a:pt x="11249" y="5133"/>
                    </a:lnTo>
                    <a:lnTo>
                      <a:pt x="10907" y="4791"/>
                    </a:lnTo>
                    <a:lnTo>
                      <a:pt x="10522" y="4534"/>
                    </a:lnTo>
                    <a:lnTo>
                      <a:pt x="10094" y="4277"/>
                    </a:lnTo>
                    <a:lnTo>
                      <a:pt x="9666" y="4064"/>
                    </a:lnTo>
                    <a:lnTo>
                      <a:pt x="9153" y="3850"/>
                    </a:lnTo>
                    <a:lnTo>
                      <a:pt x="8640" y="3679"/>
                    </a:lnTo>
                    <a:lnTo>
                      <a:pt x="7571" y="3379"/>
                    </a:lnTo>
                    <a:lnTo>
                      <a:pt x="6459" y="3165"/>
                    </a:lnTo>
                    <a:lnTo>
                      <a:pt x="5389" y="2994"/>
                    </a:lnTo>
                    <a:lnTo>
                      <a:pt x="4320" y="2780"/>
                    </a:lnTo>
                    <a:lnTo>
                      <a:pt x="3251" y="2524"/>
                    </a:lnTo>
                    <a:lnTo>
                      <a:pt x="2737" y="2353"/>
                    </a:lnTo>
                    <a:lnTo>
                      <a:pt x="2267" y="2182"/>
                    </a:lnTo>
                    <a:lnTo>
                      <a:pt x="1754" y="1925"/>
                    </a:lnTo>
                    <a:lnTo>
                      <a:pt x="1326" y="1626"/>
                    </a:lnTo>
                    <a:lnTo>
                      <a:pt x="941" y="1326"/>
                    </a:lnTo>
                    <a:lnTo>
                      <a:pt x="599" y="941"/>
                    </a:lnTo>
                    <a:lnTo>
                      <a:pt x="300" y="514"/>
                    </a:lnTo>
                    <a:lnTo>
                      <a:pt x="86"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5952250" y="1091075"/>
                <a:ext cx="1155900" cy="1769650"/>
              </a:xfrm>
              <a:custGeom>
                <a:avLst/>
                <a:gdLst/>
                <a:ahLst/>
                <a:cxnLst/>
                <a:rect l="l" t="t" r="r" b="b"/>
                <a:pathLst>
                  <a:path w="46236" h="70786" extrusionOk="0">
                    <a:moveTo>
                      <a:pt x="86" y="0"/>
                    </a:moveTo>
                    <a:lnTo>
                      <a:pt x="44" y="43"/>
                    </a:lnTo>
                    <a:lnTo>
                      <a:pt x="1" y="86"/>
                    </a:lnTo>
                    <a:lnTo>
                      <a:pt x="44" y="171"/>
                    </a:lnTo>
                    <a:lnTo>
                      <a:pt x="4192" y="4876"/>
                    </a:lnTo>
                    <a:lnTo>
                      <a:pt x="8427" y="9581"/>
                    </a:lnTo>
                    <a:lnTo>
                      <a:pt x="16895" y="18948"/>
                    </a:lnTo>
                    <a:lnTo>
                      <a:pt x="18905" y="21129"/>
                    </a:lnTo>
                    <a:lnTo>
                      <a:pt x="19889" y="22284"/>
                    </a:lnTo>
                    <a:lnTo>
                      <a:pt x="20830" y="23396"/>
                    </a:lnTo>
                    <a:lnTo>
                      <a:pt x="21258" y="23995"/>
                    </a:lnTo>
                    <a:lnTo>
                      <a:pt x="21643" y="24593"/>
                    </a:lnTo>
                    <a:lnTo>
                      <a:pt x="21985" y="25192"/>
                    </a:lnTo>
                    <a:lnTo>
                      <a:pt x="22327" y="25791"/>
                    </a:lnTo>
                    <a:lnTo>
                      <a:pt x="22584" y="26432"/>
                    </a:lnTo>
                    <a:lnTo>
                      <a:pt x="22840" y="27117"/>
                    </a:lnTo>
                    <a:lnTo>
                      <a:pt x="23054" y="27758"/>
                    </a:lnTo>
                    <a:lnTo>
                      <a:pt x="23182" y="28485"/>
                    </a:lnTo>
                    <a:lnTo>
                      <a:pt x="23311" y="29127"/>
                    </a:lnTo>
                    <a:lnTo>
                      <a:pt x="23396" y="29811"/>
                    </a:lnTo>
                    <a:lnTo>
                      <a:pt x="23396" y="30453"/>
                    </a:lnTo>
                    <a:lnTo>
                      <a:pt x="23439" y="31137"/>
                    </a:lnTo>
                    <a:lnTo>
                      <a:pt x="23396" y="31822"/>
                    </a:lnTo>
                    <a:lnTo>
                      <a:pt x="23311" y="32463"/>
                    </a:lnTo>
                    <a:lnTo>
                      <a:pt x="23225" y="33147"/>
                    </a:lnTo>
                    <a:lnTo>
                      <a:pt x="23097" y="33789"/>
                    </a:lnTo>
                    <a:lnTo>
                      <a:pt x="22969" y="34473"/>
                    </a:lnTo>
                    <a:lnTo>
                      <a:pt x="22755" y="35115"/>
                    </a:lnTo>
                    <a:lnTo>
                      <a:pt x="22541" y="35756"/>
                    </a:lnTo>
                    <a:lnTo>
                      <a:pt x="22284" y="36355"/>
                    </a:lnTo>
                    <a:lnTo>
                      <a:pt x="22028" y="36997"/>
                    </a:lnTo>
                    <a:lnTo>
                      <a:pt x="21685" y="37553"/>
                    </a:lnTo>
                    <a:lnTo>
                      <a:pt x="21386" y="38152"/>
                    </a:lnTo>
                    <a:lnTo>
                      <a:pt x="21001" y="38708"/>
                    </a:lnTo>
                    <a:lnTo>
                      <a:pt x="20659" y="39135"/>
                    </a:lnTo>
                    <a:lnTo>
                      <a:pt x="20317" y="39606"/>
                    </a:lnTo>
                    <a:lnTo>
                      <a:pt x="19932" y="40033"/>
                    </a:lnTo>
                    <a:lnTo>
                      <a:pt x="19504" y="40418"/>
                    </a:lnTo>
                    <a:lnTo>
                      <a:pt x="19076" y="40803"/>
                    </a:lnTo>
                    <a:lnTo>
                      <a:pt x="18649" y="41103"/>
                    </a:lnTo>
                    <a:lnTo>
                      <a:pt x="18136" y="41402"/>
                    </a:lnTo>
                    <a:lnTo>
                      <a:pt x="17622" y="41659"/>
                    </a:lnTo>
                    <a:lnTo>
                      <a:pt x="16767" y="42001"/>
                    </a:lnTo>
                    <a:lnTo>
                      <a:pt x="15911" y="42300"/>
                    </a:lnTo>
                    <a:lnTo>
                      <a:pt x="15013" y="42600"/>
                    </a:lnTo>
                    <a:lnTo>
                      <a:pt x="14586" y="42771"/>
                    </a:lnTo>
                    <a:lnTo>
                      <a:pt x="14201" y="42985"/>
                    </a:lnTo>
                    <a:lnTo>
                      <a:pt x="13816" y="43198"/>
                    </a:lnTo>
                    <a:lnTo>
                      <a:pt x="13431" y="43412"/>
                    </a:lnTo>
                    <a:lnTo>
                      <a:pt x="13131" y="43712"/>
                    </a:lnTo>
                    <a:lnTo>
                      <a:pt x="12832" y="44011"/>
                    </a:lnTo>
                    <a:lnTo>
                      <a:pt x="12618" y="44353"/>
                    </a:lnTo>
                    <a:lnTo>
                      <a:pt x="12404" y="44695"/>
                    </a:lnTo>
                    <a:lnTo>
                      <a:pt x="12276" y="45123"/>
                    </a:lnTo>
                    <a:lnTo>
                      <a:pt x="12190" y="45551"/>
                    </a:lnTo>
                    <a:lnTo>
                      <a:pt x="12148" y="46107"/>
                    </a:lnTo>
                    <a:lnTo>
                      <a:pt x="12190" y="46706"/>
                    </a:lnTo>
                    <a:lnTo>
                      <a:pt x="12319" y="47262"/>
                    </a:lnTo>
                    <a:lnTo>
                      <a:pt x="12533" y="47775"/>
                    </a:lnTo>
                    <a:lnTo>
                      <a:pt x="12832" y="48288"/>
                    </a:lnTo>
                    <a:lnTo>
                      <a:pt x="13131" y="48759"/>
                    </a:lnTo>
                    <a:lnTo>
                      <a:pt x="13516" y="49186"/>
                    </a:lnTo>
                    <a:lnTo>
                      <a:pt x="13987" y="49528"/>
                    </a:lnTo>
                    <a:lnTo>
                      <a:pt x="14457" y="49871"/>
                    </a:lnTo>
                    <a:lnTo>
                      <a:pt x="14970" y="50127"/>
                    </a:lnTo>
                    <a:lnTo>
                      <a:pt x="15526" y="50298"/>
                    </a:lnTo>
                    <a:lnTo>
                      <a:pt x="16083" y="50427"/>
                    </a:lnTo>
                    <a:lnTo>
                      <a:pt x="16639" y="50512"/>
                    </a:lnTo>
                    <a:lnTo>
                      <a:pt x="17195" y="50598"/>
                    </a:lnTo>
                    <a:lnTo>
                      <a:pt x="18349" y="50726"/>
                    </a:lnTo>
                    <a:lnTo>
                      <a:pt x="19076" y="50854"/>
                    </a:lnTo>
                    <a:lnTo>
                      <a:pt x="19761" y="51025"/>
                    </a:lnTo>
                    <a:lnTo>
                      <a:pt x="20488" y="51282"/>
                    </a:lnTo>
                    <a:lnTo>
                      <a:pt x="21172" y="51496"/>
                    </a:lnTo>
                    <a:lnTo>
                      <a:pt x="22284" y="51881"/>
                    </a:lnTo>
                    <a:lnTo>
                      <a:pt x="23396" y="52266"/>
                    </a:lnTo>
                    <a:lnTo>
                      <a:pt x="24337" y="52565"/>
                    </a:lnTo>
                    <a:lnTo>
                      <a:pt x="25278" y="52907"/>
                    </a:lnTo>
                    <a:lnTo>
                      <a:pt x="25749" y="53121"/>
                    </a:lnTo>
                    <a:lnTo>
                      <a:pt x="26176" y="53378"/>
                    </a:lnTo>
                    <a:lnTo>
                      <a:pt x="26561" y="53677"/>
                    </a:lnTo>
                    <a:lnTo>
                      <a:pt x="26946" y="54019"/>
                    </a:lnTo>
                    <a:lnTo>
                      <a:pt x="27246" y="54362"/>
                    </a:lnTo>
                    <a:lnTo>
                      <a:pt x="27545" y="54789"/>
                    </a:lnTo>
                    <a:lnTo>
                      <a:pt x="27716" y="55260"/>
                    </a:lnTo>
                    <a:lnTo>
                      <a:pt x="27844" y="55730"/>
                    </a:lnTo>
                    <a:lnTo>
                      <a:pt x="27887" y="56115"/>
                    </a:lnTo>
                    <a:lnTo>
                      <a:pt x="27887" y="56500"/>
                    </a:lnTo>
                    <a:lnTo>
                      <a:pt x="27887" y="57227"/>
                    </a:lnTo>
                    <a:lnTo>
                      <a:pt x="27802" y="57997"/>
                    </a:lnTo>
                    <a:lnTo>
                      <a:pt x="27802" y="58724"/>
                    </a:lnTo>
                    <a:lnTo>
                      <a:pt x="27802" y="59323"/>
                    </a:lnTo>
                    <a:lnTo>
                      <a:pt x="27887" y="59836"/>
                    </a:lnTo>
                    <a:lnTo>
                      <a:pt x="28016" y="60349"/>
                    </a:lnTo>
                    <a:lnTo>
                      <a:pt x="28187" y="60863"/>
                    </a:lnTo>
                    <a:lnTo>
                      <a:pt x="28443" y="61333"/>
                    </a:lnTo>
                    <a:lnTo>
                      <a:pt x="28700" y="61761"/>
                    </a:lnTo>
                    <a:lnTo>
                      <a:pt x="28999" y="62188"/>
                    </a:lnTo>
                    <a:lnTo>
                      <a:pt x="29341" y="62573"/>
                    </a:lnTo>
                    <a:lnTo>
                      <a:pt x="29726" y="62958"/>
                    </a:lnTo>
                    <a:lnTo>
                      <a:pt x="30111" y="63343"/>
                    </a:lnTo>
                    <a:lnTo>
                      <a:pt x="30539" y="63685"/>
                    </a:lnTo>
                    <a:lnTo>
                      <a:pt x="30967" y="63985"/>
                    </a:lnTo>
                    <a:lnTo>
                      <a:pt x="31865" y="64584"/>
                    </a:lnTo>
                    <a:lnTo>
                      <a:pt x="32806" y="65097"/>
                    </a:lnTo>
                    <a:lnTo>
                      <a:pt x="33961" y="65653"/>
                    </a:lnTo>
                    <a:lnTo>
                      <a:pt x="35158" y="66166"/>
                    </a:lnTo>
                    <a:lnTo>
                      <a:pt x="37511" y="67193"/>
                    </a:lnTo>
                    <a:lnTo>
                      <a:pt x="43327" y="69631"/>
                    </a:lnTo>
                    <a:lnTo>
                      <a:pt x="46150" y="70785"/>
                    </a:lnTo>
                    <a:lnTo>
                      <a:pt x="46236" y="70785"/>
                    </a:lnTo>
                    <a:lnTo>
                      <a:pt x="46236" y="70743"/>
                    </a:lnTo>
                    <a:lnTo>
                      <a:pt x="46193" y="70700"/>
                    </a:lnTo>
                    <a:lnTo>
                      <a:pt x="40505" y="68219"/>
                    </a:lnTo>
                    <a:lnTo>
                      <a:pt x="34816" y="65738"/>
                    </a:lnTo>
                    <a:lnTo>
                      <a:pt x="33832" y="65311"/>
                    </a:lnTo>
                    <a:lnTo>
                      <a:pt x="32849" y="64840"/>
                    </a:lnTo>
                    <a:lnTo>
                      <a:pt x="31865" y="64284"/>
                    </a:lnTo>
                    <a:lnTo>
                      <a:pt x="31352" y="63985"/>
                    </a:lnTo>
                    <a:lnTo>
                      <a:pt x="30881" y="63685"/>
                    </a:lnTo>
                    <a:lnTo>
                      <a:pt x="30453" y="63343"/>
                    </a:lnTo>
                    <a:lnTo>
                      <a:pt x="30026" y="62958"/>
                    </a:lnTo>
                    <a:lnTo>
                      <a:pt x="29641" y="62573"/>
                    </a:lnTo>
                    <a:lnTo>
                      <a:pt x="29256" y="62188"/>
                    </a:lnTo>
                    <a:lnTo>
                      <a:pt x="28956" y="61761"/>
                    </a:lnTo>
                    <a:lnTo>
                      <a:pt x="28657" y="61290"/>
                    </a:lnTo>
                    <a:lnTo>
                      <a:pt x="28443" y="60777"/>
                    </a:lnTo>
                    <a:lnTo>
                      <a:pt x="28229" y="60264"/>
                    </a:lnTo>
                    <a:lnTo>
                      <a:pt x="28144" y="59922"/>
                    </a:lnTo>
                    <a:lnTo>
                      <a:pt x="28101" y="59622"/>
                    </a:lnTo>
                    <a:lnTo>
                      <a:pt x="28058" y="58981"/>
                    </a:lnTo>
                    <a:lnTo>
                      <a:pt x="28058" y="58296"/>
                    </a:lnTo>
                    <a:lnTo>
                      <a:pt x="28101" y="57655"/>
                    </a:lnTo>
                    <a:lnTo>
                      <a:pt x="28144" y="57013"/>
                    </a:lnTo>
                    <a:lnTo>
                      <a:pt x="28144" y="56329"/>
                    </a:lnTo>
                    <a:lnTo>
                      <a:pt x="28101" y="55687"/>
                    </a:lnTo>
                    <a:lnTo>
                      <a:pt x="28016" y="55388"/>
                    </a:lnTo>
                    <a:lnTo>
                      <a:pt x="27930" y="55046"/>
                    </a:lnTo>
                    <a:lnTo>
                      <a:pt x="27716" y="54661"/>
                    </a:lnTo>
                    <a:lnTo>
                      <a:pt x="27502" y="54276"/>
                    </a:lnTo>
                    <a:lnTo>
                      <a:pt x="27203" y="53934"/>
                    </a:lnTo>
                    <a:lnTo>
                      <a:pt x="26861" y="53592"/>
                    </a:lnTo>
                    <a:lnTo>
                      <a:pt x="26519" y="53335"/>
                    </a:lnTo>
                    <a:lnTo>
                      <a:pt x="26134" y="53078"/>
                    </a:lnTo>
                    <a:lnTo>
                      <a:pt x="25706" y="52865"/>
                    </a:lnTo>
                    <a:lnTo>
                      <a:pt x="25321" y="52651"/>
                    </a:lnTo>
                    <a:lnTo>
                      <a:pt x="24337" y="52266"/>
                    </a:lnTo>
                    <a:lnTo>
                      <a:pt x="23354" y="51966"/>
                    </a:lnTo>
                    <a:lnTo>
                      <a:pt x="22327" y="51667"/>
                    </a:lnTo>
                    <a:lnTo>
                      <a:pt x="21343" y="51325"/>
                    </a:lnTo>
                    <a:lnTo>
                      <a:pt x="20060" y="50854"/>
                    </a:lnTo>
                    <a:lnTo>
                      <a:pt x="19376" y="50683"/>
                    </a:lnTo>
                    <a:lnTo>
                      <a:pt x="18734" y="50512"/>
                    </a:lnTo>
                    <a:lnTo>
                      <a:pt x="17494" y="50384"/>
                    </a:lnTo>
                    <a:lnTo>
                      <a:pt x="16852" y="50298"/>
                    </a:lnTo>
                    <a:lnTo>
                      <a:pt x="16254" y="50213"/>
                    </a:lnTo>
                    <a:lnTo>
                      <a:pt x="15612" y="50084"/>
                    </a:lnTo>
                    <a:lnTo>
                      <a:pt x="15013" y="49828"/>
                    </a:lnTo>
                    <a:lnTo>
                      <a:pt x="14457" y="49528"/>
                    </a:lnTo>
                    <a:lnTo>
                      <a:pt x="13944" y="49186"/>
                    </a:lnTo>
                    <a:lnTo>
                      <a:pt x="13474" y="48759"/>
                    </a:lnTo>
                    <a:lnTo>
                      <a:pt x="13089" y="48288"/>
                    </a:lnTo>
                    <a:lnTo>
                      <a:pt x="12789" y="47732"/>
                    </a:lnTo>
                    <a:lnTo>
                      <a:pt x="12661" y="47433"/>
                    </a:lnTo>
                    <a:lnTo>
                      <a:pt x="12575" y="47091"/>
                    </a:lnTo>
                    <a:lnTo>
                      <a:pt x="12447" y="46577"/>
                    </a:lnTo>
                    <a:lnTo>
                      <a:pt x="12404" y="46021"/>
                    </a:lnTo>
                    <a:lnTo>
                      <a:pt x="12447" y="45508"/>
                    </a:lnTo>
                    <a:lnTo>
                      <a:pt x="12575" y="45038"/>
                    </a:lnTo>
                    <a:lnTo>
                      <a:pt x="12789" y="44567"/>
                    </a:lnTo>
                    <a:lnTo>
                      <a:pt x="13089" y="44139"/>
                    </a:lnTo>
                    <a:lnTo>
                      <a:pt x="13431" y="43754"/>
                    </a:lnTo>
                    <a:lnTo>
                      <a:pt x="13901" y="43412"/>
                    </a:lnTo>
                    <a:lnTo>
                      <a:pt x="14286" y="43198"/>
                    </a:lnTo>
                    <a:lnTo>
                      <a:pt x="14714" y="42985"/>
                    </a:lnTo>
                    <a:lnTo>
                      <a:pt x="15569" y="42642"/>
                    </a:lnTo>
                    <a:lnTo>
                      <a:pt x="16425" y="42386"/>
                    </a:lnTo>
                    <a:lnTo>
                      <a:pt x="17323" y="42044"/>
                    </a:lnTo>
                    <a:lnTo>
                      <a:pt x="17793" y="41873"/>
                    </a:lnTo>
                    <a:lnTo>
                      <a:pt x="18264" y="41616"/>
                    </a:lnTo>
                    <a:lnTo>
                      <a:pt x="18692" y="41359"/>
                    </a:lnTo>
                    <a:lnTo>
                      <a:pt x="19119" y="41060"/>
                    </a:lnTo>
                    <a:lnTo>
                      <a:pt x="19504" y="40761"/>
                    </a:lnTo>
                    <a:lnTo>
                      <a:pt x="19889" y="40418"/>
                    </a:lnTo>
                    <a:lnTo>
                      <a:pt x="20231" y="40033"/>
                    </a:lnTo>
                    <a:lnTo>
                      <a:pt x="20573" y="39649"/>
                    </a:lnTo>
                    <a:lnTo>
                      <a:pt x="20958" y="39178"/>
                    </a:lnTo>
                    <a:lnTo>
                      <a:pt x="21343" y="38665"/>
                    </a:lnTo>
                    <a:lnTo>
                      <a:pt x="21685" y="38152"/>
                    </a:lnTo>
                    <a:lnTo>
                      <a:pt x="21985" y="37596"/>
                    </a:lnTo>
                    <a:lnTo>
                      <a:pt x="22284" y="37040"/>
                    </a:lnTo>
                    <a:lnTo>
                      <a:pt x="22541" y="36441"/>
                    </a:lnTo>
                    <a:lnTo>
                      <a:pt x="22755" y="35885"/>
                    </a:lnTo>
                    <a:lnTo>
                      <a:pt x="22969" y="35286"/>
                    </a:lnTo>
                    <a:lnTo>
                      <a:pt x="23140" y="34687"/>
                    </a:lnTo>
                    <a:lnTo>
                      <a:pt x="23311" y="34046"/>
                    </a:lnTo>
                    <a:lnTo>
                      <a:pt x="23439" y="33447"/>
                    </a:lnTo>
                    <a:lnTo>
                      <a:pt x="23525" y="32848"/>
                    </a:lnTo>
                    <a:lnTo>
                      <a:pt x="23610" y="32206"/>
                    </a:lnTo>
                    <a:lnTo>
                      <a:pt x="23653" y="31565"/>
                    </a:lnTo>
                    <a:lnTo>
                      <a:pt x="23653" y="30966"/>
                    </a:lnTo>
                    <a:lnTo>
                      <a:pt x="23653" y="30325"/>
                    </a:lnTo>
                    <a:lnTo>
                      <a:pt x="23610" y="29683"/>
                    </a:lnTo>
                    <a:lnTo>
                      <a:pt x="23525" y="29041"/>
                    </a:lnTo>
                    <a:lnTo>
                      <a:pt x="23439" y="28400"/>
                    </a:lnTo>
                    <a:lnTo>
                      <a:pt x="23311" y="27758"/>
                    </a:lnTo>
                    <a:lnTo>
                      <a:pt x="23140" y="27117"/>
                    </a:lnTo>
                    <a:lnTo>
                      <a:pt x="22926" y="26518"/>
                    </a:lnTo>
                    <a:lnTo>
                      <a:pt x="22669" y="25919"/>
                    </a:lnTo>
                    <a:lnTo>
                      <a:pt x="22370" y="25320"/>
                    </a:lnTo>
                    <a:lnTo>
                      <a:pt x="22028" y="24722"/>
                    </a:lnTo>
                    <a:lnTo>
                      <a:pt x="21643" y="24166"/>
                    </a:lnTo>
                    <a:lnTo>
                      <a:pt x="21258" y="23610"/>
                    </a:lnTo>
                    <a:lnTo>
                      <a:pt x="20830" y="23054"/>
                    </a:lnTo>
                    <a:lnTo>
                      <a:pt x="19975" y="21984"/>
                    </a:lnTo>
                    <a:lnTo>
                      <a:pt x="19034" y="20958"/>
                    </a:lnTo>
                    <a:lnTo>
                      <a:pt x="2268" y="2310"/>
                    </a:lnTo>
                    <a:lnTo>
                      <a:pt x="172"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6847225" y="1188375"/>
                <a:ext cx="237400" cy="168975"/>
              </a:xfrm>
              <a:custGeom>
                <a:avLst/>
                <a:gdLst/>
                <a:ahLst/>
                <a:cxnLst/>
                <a:rect l="l" t="t" r="r" b="b"/>
                <a:pathLst>
                  <a:path w="9496" h="6759" extrusionOk="0">
                    <a:moveTo>
                      <a:pt x="4577" y="1"/>
                    </a:moveTo>
                    <a:lnTo>
                      <a:pt x="3722" y="557"/>
                    </a:lnTo>
                    <a:lnTo>
                      <a:pt x="2909" y="1198"/>
                    </a:lnTo>
                    <a:lnTo>
                      <a:pt x="2182" y="1882"/>
                    </a:lnTo>
                    <a:lnTo>
                      <a:pt x="1455" y="2652"/>
                    </a:lnTo>
                    <a:lnTo>
                      <a:pt x="856" y="3422"/>
                    </a:lnTo>
                    <a:lnTo>
                      <a:pt x="557" y="3807"/>
                    </a:lnTo>
                    <a:lnTo>
                      <a:pt x="300" y="4278"/>
                    </a:lnTo>
                    <a:lnTo>
                      <a:pt x="129" y="4662"/>
                    </a:lnTo>
                    <a:lnTo>
                      <a:pt x="44" y="5133"/>
                    </a:lnTo>
                    <a:lnTo>
                      <a:pt x="1" y="5347"/>
                    </a:lnTo>
                    <a:lnTo>
                      <a:pt x="44" y="5561"/>
                    </a:lnTo>
                    <a:lnTo>
                      <a:pt x="86" y="5817"/>
                    </a:lnTo>
                    <a:lnTo>
                      <a:pt x="172" y="6031"/>
                    </a:lnTo>
                    <a:lnTo>
                      <a:pt x="386" y="6288"/>
                    </a:lnTo>
                    <a:lnTo>
                      <a:pt x="642" y="6544"/>
                    </a:lnTo>
                    <a:lnTo>
                      <a:pt x="942" y="6673"/>
                    </a:lnTo>
                    <a:lnTo>
                      <a:pt x="1284" y="6758"/>
                    </a:lnTo>
                    <a:lnTo>
                      <a:pt x="1669" y="6758"/>
                    </a:lnTo>
                    <a:lnTo>
                      <a:pt x="2054" y="6673"/>
                    </a:lnTo>
                    <a:lnTo>
                      <a:pt x="2439" y="6544"/>
                    </a:lnTo>
                    <a:lnTo>
                      <a:pt x="2781" y="6416"/>
                    </a:lnTo>
                    <a:lnTo>
                      <a:pt x="3166" y="6202"/>
                    </a:lnTo>
                    <a:lnTo>
                      <a:pt x="3551" y="5988"/>
                    </a:lnTo>
                    <a:lnTo>
                      <a:pt x="4235" y="5475"/>
                    </a:lnTo>
                    <a:lnTo>
                      <a:pt x="5090" y="4748"/>
                    </a:lnTo>
                    <a:lnTo>
                      <a:pt x="5946" y="4021"/>
                    </a:lnTo>
                    <a:lnTo>
                      <a:pt x="6758" y="3294"/>
                    </a:lnTo>
                    <a:lnTo>
                      <a:pt x="7571" y="2524"/>
                    </a:lnTo>
                    <a:lnTo>
                      <a:pt x="8341" y="1711"/>
                    </a:lnTo>
                    <a:lnTo>
                      <a:pt x="9111" y="899"/>
                    </a:lnTo>
                    <a:lnTo>
                      <a:pt x="9496" y="514"/>
                    </a:lnTo>
                    <a:lnTo>
                      <a:pt x="9496" y="428"/>
                    </a:lnTo>
                    <a:lnTo>
                      <a:pt x="9453" y="385"/>
                    </a:lnTo>
                    <a:lnTo>
                      <a:pt x="9410" y="343"/>
                    </a:lnTo>
                    <a:lnTo>
                      <a:pt x="9367" y="385"/>
                    </a:lnTo>
                    <a:lnTo>
                      <a:pt x="7913" y="1925"/>
                    </a:lnTo>
                    <a:lnTo>
                      <a:pt x="7143" y="2652"/>
                    </a:lnTo>
                    <a:lnTo>
                      <a:pt x="6374" y="3379"/>
                    </a:lnTo>
                    <a:lnTo>
                      <a:pt x="5604" y="4106"/>
                    </a:lnTo>
                    <a:lnTo>
                      <a:pt x="4791" y="4791"/>
                    </a:lnTo>
                    <a:lnTo>
                      <a:pt x="4064" y="5432"/>
                    </a:lnTo>
                    <a:lnTo>
                      <a:pt x="3679" y="5689"/>
                    </a:lnTo>
                    <a:lnTo>
                      <a:pt x="3251" y="5988"/>
                    </a:lnTo>
                    <a:lnTo>
                      <a:pt x="2909" y="6159"/>
                    </a:lnTo>
                    <a:lnTo>
                      <a:pt x="2567" y="6331"/>
                    </a:lnTo>
                    <a:lnTo>
                      <a:pt x="2225" y="6459"/>
                    </a:lnTo>
                    <a:lnTo>
                      <a:pt x="1840" y="6544"/>
                    </a:lnTo>
                    <a:lnTo>
                      <a:pt x="1498" y="6587"/>
                    </a:lnTo>
                    <a:lnTo>
                      <a:pt x="1156" y="6544"/>
                    </a:lnTo>
                    <a:lnTo>
                      <a:pt x="856" y="6459"/>
                    </a:lnTo>
                    <a:lnTo>
                      <a:pt x="685" y="6373"/>
                    </a:lnTo>
                    <a:lnTo>
                      <a:pt x="557" y="6288"/>
                    </a:lnTo>
                    <a:lnTo>
                      <a:pt x="428" y="6117"/>
                    </a:lnTo>
                    <a:lnTo>
                      <a:pt x="300" y="5903"/>
                    </a:lnTo>
                    <a:lnTo>
                      <a:pt x="215" y="5732"/>
                    </a:lnTo>
                    <a:lnTo>
                      <a:pt x="172" y="5518"/>
                    </a:lnTo>
                    <a:lnTo>
                      <a:pt x="172" y="5304"/>
                    </a:lnTo>
                    <a:lnTo>
                      <a:pt x="172" y="5090"/>
                    </a:lnTo>
                    <a:lnTo>
                      <a:pt x="300" y="4662"/>
                    </a:lnTo>
                    <a:lnTo>
                      <a:pt x="471" y="4235"/>
                    </a:lnTo>
                    <a:lnTo>
                      <a:pt x="728" y="3807"/>
                    </a:lnTo>
                    <a:lnTo>
                      <a:pt x="1027" y="3422"/>
                    </a:lnTo>
                    <a:lnTo>
                      <a:pt x="1327" y="3037"/>
                    </a:lnTo>
                    <a:lnTo>
                      <a:pt x="1968" y="2267"/>
                    </a:lnTo>
                    <a:lnTo>
                      <a:pt x="2653" y="1583"/>
                    </a:lnTo>
                    <a:lnTo>
                      <a:pt x="3380" y="941"/>
                    </a:lnTo>
                    <a:lnTo>
                      <a:pt x="4192" y="343"/>
                    </a:lnTo>
                    <a:lnTo>
                      <a:pt x="4620" y="43"/>
                    </a:lnTo>
                    <a:lnTo>
                      <a:pt x="4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6730675" y="1143475"/>
                <a:ext cx="461950" cy="342175"/>
              </a:xfrm>
              <a:custGeom>
                <a:avLst/>
                <a:gdLst/>
                <a:ahLst/>
                <a:cxnLst/>
                <a:rect l="l" t="t" r="r" b="b"/>
                <a:pathLst>
                  <a:path w="18478" h="13687" extrusionOk="0">
                    <a:moveTo>
                      <a:pt x="7015" y="0"/>
                    </a:moveTo>
                    <a:lnTo>
                      <a:pt x="6288" y="642"/>
                    </a:lnTo>
                    <a:lnTo>
                      <a:pt x="5561" y="1240"/>
                    </a:lnTo>
                    <a:lnTo>
                      <a:pt x="4064" y="2438"/>
                    </a:lnTo>
                    <a:lnTo>
                      <a:pt x="3337" y="3037"/>
                    </a:lnTo>
                    <a:lnTo>
                      <a:pt x="2653" y="3636"/>
                    </a:lnTo>
                    <a:lnTo>
                      <a:pt x="2011" y="4277"/>
                    </a:lnTo>
                    <a:lnTo>
                      <a:pt x="1455" y="4962"/>
                    </a:lnTo>
                    <a:lnTo>
                      <a:pt x="942" y="5646"/>
                    </a:lnTo>
                    <a:lnTo>
                      <a:pt x="557" y="6416"/>
                    </a:lnTo>
                    <a:lnTo>
                      <a:pt x="386" y="6801"/>
                    </a:lnTo>
                    <a:lnTo>
                      <a:pt x="257" y="7186"/>
                    </a:lnTo>
                    <a:lnTo>
                      <a:pt x="129" y="7570"/>
                    </a:lnTo>
                    <a:lnTo>
                      <a:pt x="44" y="7998"/>
                    </a:lnTo>
                    <a:lnTo>
                      <a:pt x="1" y="8426"/>
                    </a:lnTo>
                    <a:lnTo>
                      <a:pt x="1" y="8811"/>
                    </a:lnTo>
                    <a:lnTo>
                      <a:pt x="44" y="9239"/>
                    </a:lnTo>
                    <a:lnTo>
                      <a:pt x="86" y="9623"/>
                    </a:lnTo>
                    <a:lnTo>
                      <a:pt x="172" y="10008"/>
                    </a:lnTo>
                    <a:lnTo>
                      <a:pt x="300" y="10393"/>
                    </a:lnTo>
                    <a:lnTo>
                      <a:pt x="471" y="10778"/>
                    </a:lnTo>
                    <a:lnTo>
                      <a:pt x="642" y="11163"/>
                    </a:lnTo>
                    <a:lnTo>
                      <a:pt x="856" y="11505"/>
                    </a:lnTo>
                    <a:lnTo>
                      <a:pt x="1113" y="11848"/>
                    </a:lnTo>
                    <a:lnTo>
                      <a:pt x="1369" y="12147"/>
                    </a:lnTo>
                    <a:lnTo>
                      <a:pt x="1669" y="12446"/>
                    </a:lnTo>
                    <a:lnTo>
                      <a:pt x="1968" y="12703"/>
                    </a:lnTo>
                    <a:lnTo>
                      <a:pt x="2310" y="12917"/>
                    </a:lnTo>
                    <a:lnTo>
                      <a:pt x="2695" y="13131"/>
                    </a:lnTo>
                    <a:lnTo>
                      <a:pt x="3037" y="13302"/>
                    </a:lnTo>
                    <a:lnTo>
                      <a:pt x="3422" y="13430"/>
                    </a:lnTo>
                    <a:lnTo>
                      <a:pt x="3850" y="13558"/>
                    </a:lnTo>
                    <a:lnTo>
                      <a:pt x="4235" y="13644"/>
                    </a:lnTo>
                    <a:lnTo>
                      <a:pt x="4663" y="13687"/>
                    </a:lnTo>
                    <a:lnTo>
                      <a:pt x="5090" y="13687"/>
                    </a:lnTo>
                    <a:lnTo>
                      <a:pt x="5475" y="13644"/>
                    </a:lnTo>
                    <a:lnTo>
                      <a:pt x="5903" y="13601"/>
                    </a:lnTo>
                    <a:lnTo>
                      <a:pt x="6331" y="13516"/>
                    </a:lnTo>
                    <a:lnTo>
                      <a:pt x="6759" y="13387"/>
                    </a:lnTo>
                    <a:lnTo>
                      <a:pt x="7186" y="13173"/>
                    </a:lnTo>
                    <a:lnTo>
                      <a:pt x="7571" y="12960"/>
                    </a:lnTo>
                    <a:lnTo>
                      <a:pt x="7956" y="12746"/>
                    </a:lnTo>
                    <a:lnTo>
                      <a:pt x="8683" y="12190"/>
                    </a:lnTo>
                    <a:lnTo>
                      <a:pt x="9410" y="11591"/>
                    </a:lnTo>
                    <a:lnTo>
                      <a:pt x="12618" y="8896"/>
                    </a:lnTo>
                    <a:lnTo>
                      <a:pt x="15911" y="6116"/>
                    </a:lnTo>
                    <a:lnTo>
                      <a:pt x="17537" y="4748"/>
                    </a:lnTo>
                    <a:lnTo>
                      <a:pt x="17922" y="4405"/>
                    </a:lnTo>
                    <a:lnTo>
                      <a:pt x="18093" y="4277"/>
                    </a:lnTo>
                    <a:lnTo>
                      <a:pt x="18264" y="4106"/>
                    </a:lnTo>
                    <a:lnTo>
                      <a:pt x="18392" y="3849"/>
                    </a:lnTo>
                    <a:lnTo>
                      <a:pt x="18435" y="3721"/>
                    </a:lnTo>
                    <a:lnTo>
                      <a:pt x="18478" y="3550"/>
                    </a:lnTo>
                    <a:lnTo>
                      <a:pt x="18435" y="3465"/>
                    </a:lnTo>
                    <a:lnTo>
                      <a:pt x="18392" y="3379"/>
                    </a:lnTo>
                    <a:lnTo>
                      <a:pt x="18307" y="3293"/>
                    </a:lnTo>
                    <a:lnTo>
                      <a:pt x="18178" y="3293"/>
                    </a:lnTo>
                    <a:lnTo>
                      <a:pt x="18135" y="3336"/>
                    </a:lnTo>
                    <a:lnTo>
                      <a:pt x="18093" y="3379"/>
                    </a:lnTo>
                    <a:lnTo>
                      <a:pt x="18135" y="3422"/>
                    </a:lnTo>
                    <a:lnTo>
                      <a:pt x="18178" y="3465"/>
                    </a:lnTo>
                    <a:lnTo>
                      <a:pt x="18221" y="3465"/>
                    </a:lnTo>
                    <a:lnTo>
                      <a:pt x="18264" y="3507"/>
                    </a:lnTo>
                    <a:lnTo>
                      <a:pt x="18264" y="3593"/>
                    </a:lnTo>
                    <a:lnTo>
                      <a:pt x="18221" y="3807"/>
                    </a:lnTo>
                    <a:lnTo>
                      <a:pt x="18093" y="3978"/>
                    </a:lnTo>
                    <a:lnTo>
                      <a:pt x="17964" y="4106"/>
                    </a:lnTo>
                    <a:lnTo>
                      <a:pt x="17665" y="4363"/>
                    </a:lnTo>
                    <a:lnTo>
                      <a:pt x="16082" y="5689"/>
                    </a:lnTo>
                    <a:lnTo>
                      <a:pt x="12960" y="8340"/>
                    </a:lnTo>
                    <a:lnTo>
                      <a:pt x="9838" y="10949"/>
                    </a:lnTo>
                    <a:lnTo>
                      <a:pt x="9154" y="11548"/>
                    </a:lnTo>
                    <a:lnTo>
                      <a:pt x="8427" y="12147"/>
                    </a:lnTo>
                    <a:lnTo>
                      <a:pt x="7657" y="12660"/>
                    </a:lnTo>
                    <a:lnTo>
                      <a:pt x="7272" y="12874"/>
                    </a:lnTo>
                    <a:lnTo>
                      <a:pt x="6887" y="13088"/>
                    </a:lnTo>
                    <a:lnTo>
                      <a:pt x="6502" y="13216"/>
                    </a:lnTo>
                    <a:lnTo>
                      <a:pt x="6117" y="13344"/>
                    </a:lnTo>
                    <a:lnTo>
                      <a:pt x="5689" y="13430"/>
                    </a:lnTo>
                    <a:lnTo>
                      <a:pt x="5304" y="13473"/>
                    </a:lnTo>
                    <a:lnTo>
                      <a:pt x="4877" y="13473"/>
                    </a:lnTo>
                    <a:lnTo>
                      <a:pt x="4492" y="13430"/>
                    </a:lnTo>
                    <a:lnTo>
                      <a:pt x="4064" y="13387"/>
                    </a:lnTo>
                    <a:lnTo>
                      <a:pt x="3679" y="13302"/>
                    </a:lnTo>
                    <a:lnTo>
                      <a:pt x="3294" y="13173"/>
                    </a:lnTo>
                    <a:lnTo>
                      <a:pt x="2909" y="13002"/>
                    </a:lnTo>
                    <a:lnTo>
                      <a:pt x="2567" y="12831"/>
                    </a:lnTo>
                    <a:lnTo>
                      <a:pt x="2225" y="12617"/>
                    </a:lnTo>
                    <a:lnTo>
                      <a:pt x="1925" y="12361"/>
                    </a:lnTo>
                    <a:lnTo>
                      <a:pt x="1626" y="12104"/>
                    </a:lnTo>
                    <a:lnTo>
                      <a:pt x="1369" y="11805"/>
                    </a:lnTo>
                    <a:lnTo>
                      <a:pt x="1113" y="11505"/>
                    </a:lnTo>
                    <a:lnTo>
                      <a:pt x="899" y="11163"/>
                    </a:lnTo>
                    <a:lnTo>
                      <a:pt x="685" y="10821"/>
                    </a:lnTo>
                    <a:lnTo>
                      <a:pt x="557" y="10479"/>
                    </a:lnTo>
                    <a:lnTo>
                      <a:pt x="428" y="10094"/>
                    </a:lnTo>
                    <a:lnTo>
                      <a:pt x="300" y="9709"/>
                    </a:lnTo>
                    <a:lnTo>
                      <a:pt x="257" y="9367"/>
                    </a:lnTo>
                    <a:lnTo>
                      <a:pt x="215" y="8939"/>
                    </a:lnTo>
                    <a:lnTo>
                      <a:pt x="215" y="8554"/>
                    </a:lnTo>
                    <a:lnTo>
                      <a:pt x="215" y="8169"/>
                    </a:lnTo>
                    <a:lnTo>
                      <a:pt x="300" y="7742"/>
                    </a:lnTo>
                    <a:lnTo>
                      <a:pt x="386" y="7357"/>
                    </a:lnTo>
                    <a:lnTo>
                      <a:pt x="514" y="6972"/>
                    </a:lnTo>
                    <a:lnTo>
                      <a:pt x="642" y="6587"/>
                    </a:lnTo>
                    <a:lnTo>
                      <a:pt x="856" y="6202"/>
                    </a:lnTo>
                    <a:lnTo>
                      <a:pt x="1241" y="5475"/>
                    </a:lnTo>
                    <a:lnTo>
                      <a:pt x="1797" y="4790"/>
                    </a:lnTo>
                    <a:lnTo>
                      <a:pt x="2396" y="4106"/>
                    </a:lnTo>
                    <a:lnTo>
                      <a:pt x="3037" y="3507"/>
                    </a:lnTo>
                    <a:lnTo>
                      <a:pt x="3679" y="2909"/>
                    </a:lnTo>
                    <a:lnTo>
                      <a:pt x="5090" y="1797"/>
                    </a:lnTo>
                    <a:lnTo>
                      <a:pt x="5775" y="1240"/>
                    </a:lnTo>
                    <a:lnTo>
                      <a:pt x="6459" y="642"/>
                    </a:lnTo>
                    <a:lnTo>
                      <a:pt x="7058" y="43"/>
                    </a:lnTo>
                    <a:lnTo>
                      <a:pt x="7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6640875" y="1113525"/>
                <a:ext cx="644775" cy="560325"/>
              </a:xfrm>
              <a:custGeom>
                <a:avLst/>
                <a:gdLst/>
                <a:ahLst/>
                <a:cxnLst/>
                <a:rect l="l" t="t" r="r" b="b"/>
                <a:pathLst>
                  <a:path w="25791" h="22413" extrusionOk="0">
                    <a:moveTo>
                      <a:pt x="5646" y="1"/>
                    </a:moveTo>
                    <a:lnTo>
                      <a:pt x="5646" y="43"/>
                    </a:lnTo>
                    <a:lnTo>
                      <a:pt x="5646" y="343"/>
                    </a:lnTo>
                    <a:lnTo>
                      <a:pt x="5603" y="642"/>
                    </a:lnTo>
                    <a:lnTo>
                      <a:pt x="5560" y="899"/>
                    </a:lnTo>
                    <a:lnTo>
                      <a:pt x="5517" y="1198"/>
                    </a:lnTo>
                    <a:lnTo>
                      <a:pt x="5304" y="1754"/>
                    </a:lnTo>
                    <a:lnTo>
                      <a:pt x="5004" y="2267"/>
                    </a:lnTo>
                    <a:lnTo>
                      <a:pt x="4662" y="2738"/>
                    </a:lnTo>
                    <a:lnTo>
                      <a:pt x="4277" y="3208"/>
                    </a:lnTo>
                    <a:lnTo>
                      <a:pt x="3849" y="3636"/>
                    </a:lnTo>
                    <a:lnTo>
                      <a:pt x="3422" y="4021"/>
                    </a:lnTo>
                    <a:lnTo>
                      <a:pt x="2566" y="4791"/>
                    </a:lnTo>
                    <a:lnTo>
                      <a:pt x="2139" y="5219"/>
                    </a:lnTo>
                    <a:lnTo>
                      <a:pt x="1711" y="5603"/>
                    </a:lnTo>
                    <a:lnTo>
                      <a:pt x="1326" y="6031"/>
                    </a:lnTo>
                    <a:lnTo>
                      <a:pt x="984" y="6502"/>
                    </a:lnTo>
                    <a:lnTo>
                      <a:pt x="684" y="6972"/>
                    </a:lnTo>
                    <a:lnTo>
                      <a:pt x="428" y="7528"/>
                    </a:lnTo>
                    <a:lnTo>
                      <a:pt x="214" y="8127"/>
                    </a:lnTo>
                    <a:lnTo>
                      <a:pt x="86" y="8726"/>
                    </a:lnTo>
                    <a:lnTo>
                      <a:pt x="43" y="9325"/>
                    </a:lnTo>
                    <a:lnTo>
                      <a:pt x="0" y="9966"/>
                    </a:lnTo>
                    <a:lnTo>
                      <a:pt x="0" y="11206"/>
                    </a:lnTo>
                    <a:lnTo>
                      <a:pt x="43" y="12447"/>
                    </a:lnTo>
                    <a:lnTo>
                      <a:pt x="171" y="13687"/>
                    </a:lnTo>
                    <a:lnTo>
                      <a:pt x="257" y="14286"/>
                    </a:lnTo>
                    <a:lnTo>
                      <a:pt x="385" y="14885"/>
                    </a:lnTo>
                    <a:lnTo>
                      <a:pt x="556" y="15483"/>
                    </a:lnTo>
                    <a:lnTo>
                      <a:pt x="770" y="16082"/>
                    </a:lnTo>
                    <a:lnTo>
                      <a:pt x="1027" y="16638"/>
                    </a:lnTo>
                    <a:lnTo>
                      <a:pt x="1326" y="17151"/>
                    </a:lnTo>
                    <a:lnTo>
                      <a:pt x="1625" y="17622"/>
                    </a:lnTo>
                    <a:lnTo>
                      <a:pt x="1967" y="18092"/>
                    </a:lnTo>
                    <a:lnTo>
                      <a:pt x="2352" y="18477"/>
                    </a:lnTo>
                    <a:lnTo>
                      <a:pt x="2780" y="18905"/>
                    </a:lnTo>
                    <a:lnTo>
                      <a:pt x="3208" y="19247"/>
                    </a:lnTo>
                    <a:lnTo>
                      <a:pt x="3636" y="19589"/>
                    </a:lnTo>
                    <a:lnTo>
                      <a:pt x="4576" y="20231"/>
                    </a:lnTo>
                    <a:lnTo>
                      <a:pt x="5560" y="20830"/>
                    </a:lnTo>
                    <a:lnTo>
                      <a:pt x="6587" y="21386"/>
                    </a:lnTo>
                    <a:lnTo>
                      <a:pt x="7143" y="21685"/>
                    </a:lnTo>
                    <a:lnTo>
                      <a:pt x="7741" y="21985"/>
                    </a:lnTo>
                    <a:lnTo>
                      <a:pt x="8340" y="22241"/>
                    </a:lnTo>
                    <a:lnTo>
                      <a:pt x="8640" y="22327"/>
                    </a:lnTo>
                    <a:lnTo>
                      <a:pt x="8939" y="22369"/>
                    </a:lnTo>
                    <a:lnTo>
                      <a:pt x="9281" y="22412"/>
                    </a:lnTo>
                    <a:lnTo>
                      <a:pt x="9581" y="22412"/>
                    </a:lnTo>
                    <a:lnTo>
                      <a:pt x="10222" y="22369"/>
                    </a:lnTo>
                    <a:lnTo>
                      <a:pt x="10821" y="22198"/>
                    </a:lnTo>
                    <a:lnTo>
                      <a:pt x="11420" y="22027"/>
                    </a:lnTo>
                    <a:lnTo>
                      <a:pt x="11976" y="21728"/>
                    </a:lnTo>
                    <a:lnTo>
                      <a:pt x="12532" y="21429"/>
                    </a:lnTo>
                    <a:lnTo>
                      <a:pt x="13601" y="20787"/>
                    </a:lnTo>
                    <a:lnTo>
                      <a:pt x="14670" y="20103"/>
                    </a:lnTo>
                    <a:lnTo>
                      <a:pt x="15697" y="19376"/>
                    </a:lnTo>
                    <a:lnTo>
                      <a:pt x="16723" y="18606"/>
                    </a:lnTo>
                    <a:lnTo>
                      <a:pt x="17707" y="17836"/>
                    </a:lnTo>
                    <a:lnTo>
                      <a:pt x="18691" y="17066"/>
                    </a:lnTo>
                    <a:lnTo>
                      <a:pt x="19674" y="16253"/>
                    </a:lnTo>
                    <a:lnTo>
                      <a:pt x="20615" y="15398"/>
                    </a:lnTo>
                    <a:lnTo>
                      <a:pt x="21514" y="14542"/>
                    </a:lnTo>
                    <a:lnTo>
                      <a:pt x="22412" y="13644"/>
                    </a:lnTo>
                    <a:lnTo>
                      <a:pt x="23310" y="12746"/>
                    </a:lnTo>
                    <a:lnTo>
                      <a:pt x="24165" y="11848"/>
                    </a:lnTo>
                    <a:lnTo>
                      <a:pt x="24978" y="10864"/>
                    </a:lnTo>
                    <a:lnTo>
                      <a:pt x="25791" y="9923"/>
                    </a:lnTo>
                    <a:lnTo>
                      <a:pt x="25791" y="9838"/>
                    </a:lnTo>
                    <a:lnTo>
                      <a:pt x="25791" y="9752"/>
                    </a:lnTo>
                    <a:lnTo>
                      <a:pt x="25620" y="9752"/>
                    </a:lnTo>
                    <a:lnTo>
                      <a:pt x="24807" y="10736"/>
                    </a:lnTo>
                    <a:lnTo>
                      <a:pt x="23994" y="11634"/>
                    </a:lnTo>
                    <a:lnTo>
                      <a:pt x="23139" y="12575"/>
                    </a:lnTo>
                    <a:lnTo>
                      <a:pt x="22283" y="13430"/>
                    </a:lnTo>
                    <a:lnTo>
                      <a:pt x="21385" y="14329"/>
                    </a:lnTo>
                    <a:lnTo>
                      <a:pt x="20487" y="15184"/>
                    </a:lnTo>
                    <a:lnTo>
                      <a:pt x="19589" y="15997"/>
                    </a:lnTo>
                    <a:lnTo>
                      <a:pt x="18648" y="16809"/>
                    </a:lnTo>
                    <a:lnTo>
                      <a:pt x="17664" y="17579"/>
                    </a:lnTo>
                    <a:lnTo>
                      <a:pt x="16681" y="18349"/>
                    </a:lnTo>
                    <a:lnTo>
                      <a:pt x="15697" y="19076"/>
                    </a:lnTo>
                    <a:lnTo>
                      <a:pt x="14670" y="19803"/>
                    </a:lnTo>
                    <a:lnTo>
                      <a:pt x="13601" y="20488"/>
                    </a:lnTo>
                    <a:lnTo>
                      <a:pt x="12575" y="21172"/>
                    </a:lnTo>
                    <a:lnTo>
                      <a:pt x="12019" y="21471"/>
                    </a:lnTo>
                    <a:lnTo>
                      <a:pt x="11420" y="21728"/>
                    </a:lnTo>
                    <a:lnTo>
                      <a:pt x="10821" y="21942"/>
                    </a:lnTo>
                    <a:lnTo>
                      <a:pt x="10222" y="22113"/>
                    </a:lnTo>
                    <a:lnTo>
                      <a:pt x="9880" y="22156"/>
                    </a:lnTo>
                    <a:lnTo>
                      <a:pt x="9581" y="22198"/>
                    </a:lnTo>
                    <a:lnTo>
                      <a:pt x="9281" y="22156"/>
                    </a:lnTo>
                    <a:lnTo>
                      <a:pt x="8939" y="22113"/>
                    </a:lnTo>
                    <a:lnTo>
                      <a:pt x="8640" y="22070"/>
                    </a:lnTo>
                    <a:lnTo>
                      <a:pt x="8340" y="21985"/>
                    </a:lnTo>
                    <a:lnTo>
                      <a:pt x="7741" y="21728"/>
                    </a:lnTo>
                    <a:lnTo>
                      <a:pt x="6672" y="21172"/>
                    </a:lnTo>
                    <a:lnTo>
                      <a:pt x="5603" y="20616"/>
                    </a:lnTo>
                    <a:lnTo>
                      <a:pt x="4662" y="20017"/>
                    </a:lnTo>
                    <a:lnTo>
                      <a:pt x="3721" y="19376"/>
                    </a:lnTo>
                    <a:lnTo>
                      <a:pt x="3293" y="19033"/>
                    </a:lnTo>
                    <a:lnTo>
                      <a:pt x="2866" y="18648"/>
                    </a:lnTo>
                    <a:lnTo>
                      <a:pt x="2438" y="18264"/>
                    </a:lnTo>
                    <a:lnTo>
                      <a:pt x="2096" y="17836"/>
                    </a:lnTo>
                    <a:lnTo>
                      <a:pt x="1711" y="17365"/>
                    </a:lnTo>
                    <a:lnTo>
                      <a:pt x="1411" y="16852"/>
                    </a:lnTo>
                    <a:lnTo>
                      <a:pt x="1112" y="16339"/>
                    </a:lnTo>
                    <a:lnTo>
                      <a:pt x="898" y="15783"/>
                    </a:lnTo>
                    <a:lnTo>
                      <a:pt x="684" y="15227"/>
                    </a:lnTo>
                    <a:lnTo>
                      <a:pt x="556" y="14628"/>
                    </a:lnTo>
                    <a:lnTo>
                      <a:pt x="428" y="14029"/>
                    </a:lnTo>
                    <a:lnTo>
                      <a:pt x="342" y="13473"/>
                    </a:lnTo>
                    <a:lnTo>
                      <a:pt x="214" y="12233"/>
                    </a:lnTo>
                    <a:lnTo>
                      <a:pt x="171" y="10993"/>
                    </a:lnTo>
                    <a:lnTo>
                      <a:pt x="171" y="9709"/>
                    </a:lnTo>
                    <a:lnTo>
                      <a:pt x="257" y="9111"/>
                    </a:lnTo>
                    <a:lnTo>
                      <a:pt x="342" y="8469"/>
                    </a:lnTo>
                    <a:lnTo>
                      <a:pt x="471" y="7913"/>
                    </a:lnTo>
                    <a:lnTo>
                      <a:pt x="684" y="7357"/>
                    </a:lnTo>
                    <a:lnTo>
                      <a:pt x="984" y="6801"/>
                    </a:lnTo>
                    <a:lnTo>
                      <a:pt x="1326" y="6331"/>
                    </a:lnTo>
                    <a:lnTo>
                      <a:pt x="1668" y="5860"/>
                    </a:lnTo>
                    <a:lnTo>
                      <a:pt x="2096" y="5475"/>
                    </a:lnTo>
                    <a:lnTo>
                      <a:pt x="2951" y="4663"/>
                    </a:lnTo>
                    <a:lnTo>
                      <a:pt x="3764" y="3893"/>
                    </a:lnTo>
                    <a:lnTo>
                      <a:pt x="4192" y="3508"/>
                    </a:lnTo>
                    <a:lnTo>
                      <a:pt x="4576" y="3080"/>
                    </a:lnTo>
                    <a:lnTo>
                      <a:pt x="4919" y="2610"/>
                    </a:lnTo>
                    <a:lnTo>
                      <a:pt x="5218" y="2139"/>
                    </a:lnTo>
                    <a:lnTo>
                      <a:pt x="5475" y="1626"/>
                    </a:lnTo>
                    <a:lnTo>
                      <a:pt x="5646" y="1070"/>
                    </a:lnTo>
                    <a:lnTo>
                      <a:pt x="5731" y="557"/>
                    </a:lnTo>
                    <a:lnTo>
                      <a:pt x="5731" y="43"/>
                    </a:lnTo>
                    <a:lnTo>
                      <a:pt x="5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6853650" y="1805325"/>
                <a:ext cx="298350" cy="166850"/>
              </a:xfrm>
              <a:custGeom>
                <a:avLst/>
                <a:gdLst/>
                <a:ahLst/>
                <a:cxnLst/>
                <a:rect l="l" t="t" r="r" b="b"/>
                <a:pathLst>
                  <a:path w="11934" h="6674" extrusionOk="0">
                    <a:moveTo>
                      <a:pt x="7400" y="1"/>
                    </a:moveTo>
                    <a:lnTo>
                      <a:pt x="6844" y="44"/>
                    </a:lnTo>
                    <a:lnTo>
                      <a:pt x="6245" y="129"/>
                    </a:lnTo>
                    <a:lnTo>
                      <a:pt x="5689" y="258"/>
                    </a:lnTo>
                    <a:lnTo>
                      <a:pt x="5133" y="386"/>
                    </a:lnTo>
                    <a:lnTo>
                      <a:pt x="4577" y="557"/>
                    </a:lnTo>
                    <a:lnTo>
                      <a:pt x="4064" y="728"/>
                    </a:lnTo>
                    <a:lnTo>
                      <a:pt x="3550" y="942"/>
                    </a:lnTo>
                    <a:lnTo>
                      <a:pt x="3037" y="1199"/>
                    </a:lnTo>
                    <a:lnTo>
                      <a:pt x="2524" y="1498"/>
                    </a:lnTo>
                    <a:lnTo>
                      <a:pt x="2053" y="1755"/>
                    </a:lnTo>
                    <a:lnTo>
                      <a:pt x="1583" y="2097"/>
                    </a:lnTo>
                    <a:lnTo>
                      <a:pt x="1155" y="2439"/>
                    </a:lnTo>
                    <a:lnTo>
                      <a:pt x="770" y="2824"/>
                    </a:lnTo>
                    <a:lnTo>
                      <a:pt x="428" y="3209"/>
                    </a:lnTo>
                    <a:lnTo>
                      <a:pt x="171" y="3679"/>
                    </a:lnTo>
                    <a:lnTo>
                      <a:pt x="86" y="3936"/>
                    </a:lnTo>
                    <a:lnTo>
                      <a:pt x="0" y="4150"/>
                    </a:lnTo>
                    <a:lnTo>
                      <a:pt x="0" y="4406"/>
                    </a:lnTo>
                    <a:lnTo>
                      <a:pt x="0" y="4706"/>
                    </a:lnTo>
                    <a:lnTo>
                      <a:pt x="43" y="4920"/>
                    </a:lnTo>
                    <a:lnTo>
                      <a:pt x="129" y="5176"/>
                    </a:lnTo>
                    <a:lnTo>
                      <a:pt x="214" y="5390"/>
                    </a:lnTo>
                    <a:lnTo>
                      <a:pt x="385" y="5561"/>
                    </a:lnTo>
                    <a:lnTo>
                      <a:pt x="685" y="5946"/>
                    </a:lnTo>
                    <a:lnTo>
                      <a:pt x="1070" y="6203"/>
                    </a:lnTo>
                    <a:lnTo>
                      <a:pt x="1326" y="6374"/>
                    </a:lnTo>
                    <a:lnTo>
                      <a:pt x="1583" y="6459"/>
                    </a:lnTo>
                    <a:lnTo>
                      <a:pt x="1840" y="6545"/>
                    </a:lnTo>
                    <a:lnTo>
                      <a:pt x="2139" y="6630"/>
                    </a:lnTo>
                    <a:lnTo>
                      <a:pt x="2695" y="6673"/>
                    </a:lnTo>
                    <a:lnTo>
                      <a:pt x="3251" y="6673"/>
                    </a:lnTo>
                    <a:lnTo>
                      <a:pt x="3935" y="6545"/>
                    </a:lnTo>
                    <a:lnTo>
                      <a:pt x="4577" y="6417"/>
                    </a:lnTo>
                    <a:lnTo>
                      <a:pt x="5860" y="6117"/>
                    </a:lnTo>
                    <a:lnTo>
                      <a:pt x="11206" y="4877"/>
                    </a:lnTo>
                    <a:lnTo>
                      <a:pt x="11891" y="4706"/>
                    </a:lnTo>
                    <a:lnTo>
                      <a:pt x="11933" y="4663"/>
                    </a:lnTo>
                    <a:lnTo>
                      <a:pt x="11933" y="4577"/>
                    </a:lnTo>
                    <a:lnTo>
                      <a:pt x="11891" y="4535"/>
                    </a:lnTo>
                    <a:lnTo>
                      <a:pt x="11848" y="4492"/>
                    </a:lnTo>
                    <a:lnTo>
                      <a:pt x="11163" y="4620"/>
                    </a:lnTo>
                    <a:lnTo>
                      <a:pt x="10522" y="4791"/>
                    </a:lnTo>
                    <a:lnTo>
                      <a:pt x="9239" y="5091"/>
                    </a:lnTo>
                    <a:lnTo>
                      <a:pt x="6715" y="5689"/>
                    </a:lnTo>
                    <a:lnTo>
                      <a:pt x="5432" y="6032"/>
                    </a:lnTo>
                    <a:lnTo>
                      <a:pt x="4149" y="6288"/>
                    </a:lnTo>
                    <a:lnTo>
                      <a:pt x="3550" y="6417"/>
                    </a:lnTo>
                    <a:lnTo>
                      <a:pt x="2952" y="6459"/>
                    </a:lnTo>
                    <a:lnTo>
                      <a:pt x="2310" y="6459"/>
                    </a:lnTo>
                    <a:lnTo>
                      <a:pt x="2011" y="6374"/>
                    </a:lnTo>
                    <a:lnTo>
                      <a:pt x="1754" y="6331"/>
                    </a:lnTo>
                    <a:lnTo>
                      <a:pt x="1283" y="6117"/>
                    </a:lnTo>
                    <a:lnTo>
                      <a:pt x="899" y="5861"/>
                    </a:lnTo>
                    <a:lnTo>
                      <a:pt x="556" y="5518"/>
                    </a:lnTo>
                    <a:lnTo>
                      <a:pt x="428" y="5305"/>
                    </a:lnTo>
                    <a:lnTo>
                      <a:pt x="343" y="5133"/>
                    </a:lnTo>
                    <a:lnTo>
                      <a:pt x="257" y="4877"/>
                    </a:lnTo>
                    <a:lnTo>
                      <a:pt x="171" y="4620"/>
                    </a:lnTo>
                    <a:lnTo>
                      <a:pt x="171" y="4406"/>
                    </a:lnTo>
                    <a:lnTo>
                      <a:pt x="214" y="4150"/>
                    </a:lnTo>
                    <a:lnTo>
                      <a:pt x="300" y="3893"/>
                    </a:lnTo>
                    <a:lnTo>
                      <a:pt x="385" y="3679"/>
                    </a:lnTo>
                    <a:lnTo>
                      <a:pt x="642" y="3252"/>
                    </a:lnTo>
                    <a:lnTo>
                      <a:pt x="984" y="2824"/>
                    </a:lnTo>
                    <a:lnTo>
                      <a:pt x="1369" y="2482"/>
                    </a:lnTo>
                    <a:lnTo>
                      <a:pt x="1797" y="2140"/>
                    </a:lnTo>
                    <a:lnTo>
                      <a:pt x="2267" y="1840"/>
                    </a:lnTo>
                    <a:lnTo>
                      <a:pt x="2738" y="1541"/>
                    </a:lnTo>
                    <a:lnTo>
                      <a:pt x="3208" y="1284"/>
                    </a:lnTo>
                    <a:lnTo>
                      <a:pt x="3721" y="1070"/>
                    </a:lnTo>
                    <a:lnTo>
                      <a:pt x="4235" y="856"/>
                    </a:lnTo>
                    <a:lnTo>
                      <a:pt x="4748" y="643"/>
                    </a:lnTo>
                    <a:lnTo>
                      <a:pt x="5261" y="514"/>
                    </a:lnTo>
                    <a:lnTo>
                      <a:pt x="5817" y="386"/>
                    </a:lnTo>
                    <a:lnTo>
                      <a:pt x="6373" y="258"/>
                    </a:lnTo>
                    <a:lnTo>
                      <a:pt x="6886" y="172"/>
                    </a:lnTo>
                    <a:lnTo>
                      <a:pt x="7442" y="129"/>
                    </a:lnTo>
                    <a:lnTo>
                      <a:pt x="8554" y="129"/>
                    </a:lnTo>
                    <a:lnTo>
                      <a:pt x="9110" y="172"/>
                    </a:lnTo>
                    <a:lnTo>
                      <a:pt x="9153" y="129"/>
                    </a:lnTo>
                    <a:lnTo>
                      <a:pt x="9153" y="87"/>
                    </a:lnTo>
                    <a:lnTo>
                      <a:pt x="9153" y="44"/>
                    </a:lnTo>
                    <a:lnTo>
                      <a:pt x="9110" y="44"/>
                    </a:lnTo>
                    <a:lnTo>
                      <a:pt x="8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6727475" y="1732625"/>
                <a:ext cx="547475" cy="332575"/>
              </a:xfrm>
              <a:custGeom>
                <a:avLst/>
                <a:gdLst/>
                <a:ahLst/>
                <a:cxnLst/>
                <a:rect l="l" t="t" r="r" b="b"/>
                <a:pathLst>
                  <a:path w="21899" h="13303" extrusionOk="0">
                    <a:moveTo>
                      <a:pt x="21728" y="1"/>
                    </a:moveTo>
                    <a:lnTo>
                      <a:pt x="20659" y="471"/>
                    </a:lnTo>
                    <a:lnTo>
                      <a:pt x="19547" y="899"/>
                    </a:lnTo>
                    <a:lnTo>
                      <a:pt x="18435" y="1326"/>
                    </a:lnTo>
                    <a:lnTo>
                      <a:pt x="17280" y="1711"/>
                    </a:lnTo>
                    <a:lnTo>
                      <a:pt x="16125" y="2011"/>
                    </a:lnTo>
                    <a:lnTo>
                      <a:pt x="14970" y="2310"/>
                    </a:lnTo>
                    <a:lnTo>
                      <a:pt x="13815" y="2567"/>
                    </a:lnTo>
                    <a:lnTo>
                      <a:pt x="12661" y="2781"/>
                    </a:lnTo>
                    <a:lnTo>
                      <a:pt x="11463" y="2952"/>
                    </a:lnTo>
                    <a:lnTo>
                      <a:pt x="10308" y="3080"/>
                    </a:lnTo>
                    <a:lnTo>
                      <a:pt x="7999" y="3294"/>
                    </a:lnTo>
                    <a:lnTo>
                      <a:pt x="6887" y="3379"/>
                    </a:lnTo>
                    <a:lnTo>
                      <a:pt x="5732" y="3593"/>
                    </a:lnTo>
                    <a:lnTo>
                      <a:pt x="5176" y="3679"/>
                    </a:lnTo>
                    <a:lnTo>
                      <a:pt x="4662" y="3850"/>
                    </a:lnTo>
                    <a:lnTo>
                      <a:pt x="4106" y="4021"/>
                    </a:lnTo>
                    <a:lnTo>
                      <a:pt x="3593" y="4235"/>
                    </a:lnTo>
                    <a:lnTo>
                      <a:pt x="3123" y="4449"/>
                    </a:lnTo>
                    <a:lnTo>
                      <a:pt x="2738" y="4663"/>
                    </a:lnTo>
                    <a:lnTo>
                      <a:pt x="2310" y="4962"/>
                    </a:lnTo>
                    <a:lnTo>
                      <a:pt x="1968" y="5261"/>
                    </a:lnTo>
                    <a:lnTo>
                      <a:pt x="1583" y="5561"/>
                    </a:lnTo>
                    <a:lnTo>
                      <a:pt x="1284" y="5903"/>
                    </a:lnTo>
                    <a:lnTo>
                      <a:pt x="984" y="6288"/>
                    </a:lnTo>
                    <a:lnTo>
                      <a:pt x="728" y="6716"/>
                    </a:lnTo>
                    <a:lnTo>
                      <a:pt x="514" y="7100"/>
                    </a:lnTo>
                    <a:lnTo>
                      <a:pt x="300" y="7485"/>
                    </a:lnTo>
                    <a:lnTo>
                      <a:pt x="172" y="7913"/>
                    </a:lnTo>
                    <a:lnTo>
                      <a:pt x="43" y="8384"/>
                    </a:lnTo>
                    <a:lnTo>
                      <a:pt x="0" y="8811"/>
                    </a:lnTo>
                    <a:lnTo>
                      <a:pt x="0" y="9282"/>
                    </a:lnTo>
                    <a:lnTo>
                      <a:pt x="43" y="9709"/>
                    </a:lnTo>
                    <a:lnTo>
                      <a:pt x="172" y="10137"/>
                    </a:lnTo>
                    <a:lnTo>
                      <a:pt x="343" y="10608"/>
                    </a:lnTo>
                    <a:lnTo>
                      <a:pt x="556" y="10993"/>
                    </a:lnTo>
                    <a:lnTo>
                      <a:pt x="856" y="11378"/>
                    </a:lnTo>
                    <a:lnTo>
                      <a:pt x="1155" y="11720"/>
                    </a:lnTo>
                    <a:lnTo>
                      <a:pt x="1540" y="12062"/>
                    </a:lnTo>
                    <a:lnTo>
                      <a:pt x="1925" y="12318"/>
                    </a:lnTo>
                    <a:lnTo>
                      <a:pt x="2353" y="12575"/>
                    </a:lnTo>
                    <a:lnTo>
                      <a:pt x="2781" y="12789"/>
                    </a:lnTo>
                    <a:lnTo>
                      <a:pt x="3294" y="12960"/>
                    </a:lnTo>
                    <a:lnTo>
                      <a:pt x="3893" y="13131"/>
                    </a:lnTo>
                    <a:lnTo>
                      <a:pt x="4449" y="13217"/>
                    </a:lnTo>
                    <a:lnTo>
                      <a:pt x="5047" y="13302"/>
                    </a:lnTo>
                    <a:lnTo>
                      <a:pt x="6202" y="13302"/>
                    </a:lnTo>
                    <a:lnTo>
                      <a:pt x="7357" y="13259"/>
                    </a:lnTo>
                    <a:lnTo>
                      <a:pt x="8597" y="13131"/>
                    </a:lnTo>
                    <a:lnTo>
                      <a:pt x="9795" y="12960"/>
                    </a:lnTo>
                    <a:lnTo>
                      <a:pt x="11035" y="12789"/>
                    </a:lnTo>
                    <a:lnTo>
                      <a:pt x="12233" y="12575"/>
                    </a:lnTo>
                    <a:lnTo>
                      <a:pt x="13473" y="12361"/>
                    </a:lnTo>
                    <a:lnTo>
                      <a:pt x="14671" y="12105"/>
                    </a:lnTo>
                    <a:lnTo>
                      <a:pt x="15868" y="11805"/>
                    </a:lnTo>
                    <a:lnTo>
                      <a:pt x="17109" y="11463"/>
                    </a:lnTo>
                    <a:lnTo>
                      <a:pt x="18263" y="11121"/>
                    </a:lnTo>
                    <a:lnTo>
                      <a:pt x="18306" y="11078"/>
                    </a:lnTo>
                    <a:lnTo>
                      <a:pt x="18306" y="11035"/>
                    </a:lnTo>
                    <a:lnTo>
                      <a:pt x="18263" y="10993"/>
                    </a:lnTo>
                    <a:lnTo>
                      <a:pt x="18221" y="10993"/>
                    </a:lnTo>
                    <a:lnTo>
                      <a:pt x="17066" y="11335"/>
                    </a:lnTo>
                    <a:lnTo>
                      <a:pt x="15868" y="11634"/>
                    </a:lnTo>
                    <a:lnTo>
                      <a:pt x="14714" y="11934"/>
                    </a:lnTo>
                    <a:lnTo>
                      <a:pt x="13516" y="12190"/>
                    </a:lnTo>
                    <a:lnTo>
                      <a:pt x="12318" y="12404"/>
                    </a:lnTo>
                    <a:lnTo>
                      <a:pt x="11078" y="12618"/>
                    </a:lnTo>
                    <a:lnTo>
                      <a:pt x="9880" y="12789"/>
                    </a:lnTo>
                    <a:lnTo>
                      <a:pt x="8640" y="12917"/>
                    </a:lnTo>
                    <a:lnTo>
                      <a:pt x="7443" y="13046"/>
                    </a:lnTo>
                    <a:lnTo>
                      <a:pt x="6245" y="13088"/>
                    </a:lnTo>
                    <a:lnTo>
                      <a:pt x="5047" y="13088"/>
                    </a:lnTo>
                    <a:lnTo>
                      <a:pt x="4449" y="13003"/>
                    </a:lnTo>
                    <a:lnTo>
                      <a:pt x="3850" y="12874"/>
                    </a:lnTo>
                    <a:lnTo>
                      <a:pt x="3422" y="12746"/>
                    </a:lnTo>
                    <a:lnTo>
                      <a:pt x="2952" y="12618"/>
                    </a:lnTo>
                    <a:lnTo>
                      <a:pt x="2524" y="12404"/>
                    </a:lnTo>
                    <a:lnTo>
                      <a:pt x="2096" y="12147"/>
                    </a:lnTo>
                    <a:lnTo>
                      <a:pt x="1711" y="11891"/>
                    </a:lnTo>
                    <a:lnTo>
                      <a:pt x="1326" y="11591"/>
                    </a:lnTo>
                    <a:lnTo>
                      <a:pt x="1027" y="11206"/>
                    </a:lnTo>
                    <a:lnTo>
                      <a:pt x="728" y="10822"/>
                    </a:lnTo>
                    <a:lnTo>
                      <a:pt x="556" y="10437"/>
                    </a:lnTo>
                    <a:lnTo>
                      <a:pt x="385" y="10009"/>
                    </a:lnTo>
                    <a:lnTo>
                      <a:pt x="300" y="9581"/>
                    </a:lnTo>
                    <a:lnTo>
                      <a:pt x="257" y="9111"/>
                    </a:lnTo>
                    <a:lnTo>
                      <a:pt x="257" y="8683"/>
                    </a:lnTo>
                    <a:lnTo>
                      <a:pt x="343" y="8255"/>
                    </a:lnTo>
                    <a:lnTo>
                      <a:pt x="471" y="7828"/>
                    </a:lnTo>
                    <a:lnTo>
                      <a:pt x="599" y="7443"/>
                    </a:lnTo>
                    <a:lnTo>
                      <a:pt x="813" y="7015"/>
                    </a:lnTo>
                    <a:lnTo>
                      <a:pt x="1070" y="6630"/>
                    </a:lnTo>
                    <a:lnTo>
                      <a:pt x="1326" y="6245"/>
                    </a:lnTo>
                    <a:lnTo>
                      <a:pt x="1626" y="5903"/>
                    </a:lnTo>
                    <a:lnTo>
                      <a:pt x="1968" y="5561"/>
                    </a:lnTo>
                    <a:lnTo>
                      <a:pt x="2310" y="5261"/>
                    </a:lnTo>
                    <a:lnTo>
                      <a:pt x="2695" y="5005"/>
                    </a:lnTo>
                    <a:lnTo>
                      <a:pt x="3080" y="4748"/>
                    </a:lnTo>
                    <a:lnTo>
                      <a:pt x="3593" y="4491"/>
                    </a:lnTo>
                    <a:lnTo>
                      <a:pt x="4064" y="4278"/>
                    </a:lnTo>
                    <a:lnTo>
                      <a:pt x="4620" y="4107"/>
                    </a:lnTo>
                    <a:lnTo>
                      <a:pt x="5133" y="3978"/>
                    </a:lnTo>
                    <a:lnTo>
                      <a:pt x="6202" y="3764"/>
                    </a:lnTo>
                    <a:lnTo>
                      <a:pt x="7314" y="3593"/>
                    </a:lnTo>
                    <a:lnTo>
                      <a:pt x="9581" y="3379"/>
                    </a:lnTo>
                    <a:lnTo>
                      <a:pt x="10693" y="3294"/>
                    </a:lnTo>
                    <a:lnTo>
                      <a:pt x="11848" y="3166"/>
                    </a:lnTo>
                    <a:lnTo>
                      <a:pt x="13003" y="2995"/>
                    </a:lnTo>
                    <a:lnTo>
                      <a:pt x="14157" y="2781"/>
                    </a:lnTo>
                    <a:lnTo>
                      <a:pt x="15270" y="2524"/>
                    </a:lnTo>
                    <a:lnTo>
                      <a:pt x="16424" y="2225"/>
                    </a:lnTo>
                    <a:lnTo>
                      <a:pt x="17536" y="1883"/>
                    </a:lnTo>
                    <a:lnTo>
                      <a:pt x="18648" y="1498"/>
                    </a:lnTo>
                    <a:lnTo>
                      <a:pt x="19718" y="1113"/>
                    </a:lnTo>
                    <a:lnTo>
                      <a:pt x="20787" y="642"/>
                    </a:lnTo>
                    <a:lnTo>
                      <a:pt x="21856" y="172"/>
                    </a:lnTo>
                    <a:lnTo>
                      <a:pt x="21899" y="129"/>
                    </a:lnTo>
                    <a:lnTo>
                      <a:pt x="21899" y="43"/>
                    </a:lnTo>
                    <a:lnTo>
                      <a:pt x="2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6451600" y="1002325"/>
                <a:ext cx="841550" cy="1205075"/>
              </a:xfrm>
              <a:custGeom>
                <a:avLst/>
                <a:gdLst/>
                <a:ahLst/>
                <a:cxnLst/>
                <a:rect l="l" t="t" r="r" b="b"/>
                <a:pathLst>
                  <a:path w="33662" h="48203" extrusionOk="0">
                    <a:moveTo>
                      <a:pt x="3465" y="0"/>
                    </a:moveTo>
                    <a:lnTo>
                      <a:pt x="3123" y="257"/>
                    </a:lnTo>
                    <a:lnTo>
                      <a:pt x="2781" y="556"/>
                    </a:lnTo>
                    <a:lnTo>
                      <a:pt x="2439" y="813"/>
                    </a:lnTo>
                    <a:lnTo>
                      <a:pt x="2139" y="1155"/>
                    </a:lnTo>
                    <a:lnTo>
                      <a:pt x="1626" y="1797"/>
                    </a:lnTo>
                    <a:lnTo>
                      <a:pt x="1155" y="2524"/>
                    </a:lnTo>
                    <a:lnTo>
                      <a:pt x="771" y="3294"/>
                    </a:lnTo>
                    <a:lnTo>
                      <a:pt x="471" y="4106"/>
                    </a:lnTo>
                    <a:lnTo>
                      <a:pt x="257" y="4962"/>
                    </a:lnTo>
                    <a:lnTo>
                      <a:pt x="86" y="5774"/>
                    </a:lnTo>
                    <a:lnTo>
                      <a:pt x="1" y="6330"/>
                    </a:lnTo>
                    <a:lnTo>
                      <a:pt x="1" y="6844"/>
                    </a:lnTo>
                    <a:lnTo>
                      <a:pt x="1" y="7870"/>
                    </a:lnTo>
                    <a:lnTo>
                      <a:pt x="86" y="8939"/>
                    </a:lnTo>
                    <a:lnTo>
                      <a:pt x="257" y="9966"/>
                    </a:lnTo>
                    <a:lnTo>
                      <a:pt x="471" y="10992"/>
                    </a:lnTo>
                    <a:lnTo>
                      <a:pt x="771" y="12019"/>
                    </a:lnTo>
                    <a:lnTo>
                      <a:pt x="1070" y="13003"/>
                    </a:lnTo>
                    <a:lnTo>
                      <a:pt x="1455" y="13986"/>
                    </a:lnTo>
                    <a:lnTo>
                      <a:pt x="2225" y="15954"/>
                    </a:lnTo>
                    <a:lnTo>
                      <a:pt x="3037" y="17878"/>
                    </a:lnTo>
                    <a:lnTo>
                      <a:pt x="3850" y="19632"/>
                    </a:lnTo>
                    <a:lnTo>
                      <a:pt x="4705" y="21386"/>
                    </a:lnTo>
                    <a:lnTo>
                      <a:pt x="5176" y="22241"/>
                    </a:lnTo>
                    <a:lnTo>
                      <a:pt x="5646" y="23054"/>
                    </a:lnTo>
                    <a:lnTo>
                      <a:pt x="6160" y="23866"/>
                    </a:lnTo>
                    <a:lnTo>
                      <a:pt x="6716" y="24679"/>
                    </a:lnTo>
                    <a:lnTo>
                      <a:pt x="7272" y="25406"/>
                    </a:lnTo>
                    <a:lnTo>
                      <a:pt x="7913" y="26133"/>
                    </a:lnTo>
                    <a:lnTo>
                      <a:pt x="8555" y="26817"/>
                    </a:lnTo>
                    <a:lnTo>
                      <a:pt x="9282" y="27459"/>
                    </a:lnTo>
                    <a:lnTo>
                      <a:pt x="10009" y="28015"/>
                    </a:lnTo>
                    <a:lnTo>
                      <a:pt x="10736" y="28571"/>
                    </a:lnTo>
                    <a:lnTo>
                      <a:pt x="11078" y="28870"/>
                    </a:lnTo>
                    <a:lnTo>
                      <a:pt x="11378" y="29213"/>
                    </a:lnTo>
                    <a:lnTo>
                      <a:pt x="11677" y="29555"/>
                    </a:lnTo>
                    <a:lnTo>
                      <a:pt x="11891" y="29940"/>
                    </a:lnTo>
                    <a:lnTo>
                      <a:pt x="11976" y="30154"/>
                    </a:lnTo>
                    <a:lnTo>
                      <a:pt x="12062" y="30367"/>
                    </a:lnTo>
                    <a:lnTo>
                      <a:pt x="12062" y="30581"/>
                    </a:lnTo>
                    <a:lnTo>
                      <a:pt x="12062" y="30795"/>
                    </a:lnTo>
                    <a:lnTo>
                      <a:pt x="12062" y="31009"/>
                    </a:lnTo>
                    <a:lnTo>
                      <a:pt x="11976" y="31180"/>
                    </a:lnTo>
                    <a:lnTo>
                      <a:pt x="11934" y="31394"/>
                    </a:lnTo>
                    <a:lnTo>
                      <a:pt x="11805" y="31608"/>
                    </a:lnTo>
                    <a:lnTo>
                      <a:pt x="11549" y="31950"/>
                    </a:lnTo>
                    <a:lnTo>
                      <a:pt x="11207" y="32249"/>
                    </a:lnTo>
                    <a:lnTo>
                      <a:pt x="10864" y="32506"/>
                    </a:lnTo>
                    <a:lnTo>
                      <a:pt x="10479" y="32763"/>
                    </a:lnTo>
                    <a:lnTo>
                      <a:pt x="9881" y="33233"/>
                    </a:lnTo>
                    <a:lnTo>
                      <a:pt x="9325" y="33746"/>
                    </a:lnTo>
                    <a:lnTo>
                      <a:pt x="8811" y="34345"/>
                    </a:lnTo>
                    <a:lnTo>
                      <a:pt x="8598" y="34644"/>
                    </a:lnTo>
                    <a:lnTo>
                      <a:pt x="8426" y="34987"/>
                    </a:lnTo>
                    <a:lnTo>
                      <a:pt x="8084" y="35671"/>
                    </a:lnTo>
                    <a:lnTo>
                      <a:pt x="7828" y="36398"/>
                    </a:lnTo>
                    <a:lnTo>
                      <a:pt x="7657" y="37125"/>
                    </a:lnTo>
                    <a:lnTo>
                      <a:pt x="7571" y="37852"/>
                    </a:lnTo>
                    <a:lnTo>
                      <a:pt x="7528" y="38622"/>
                    </a:lnTo>
                    <a:lnTo>
                      <a:pt x="7571" y="39392"/>
                    </a:lnTo>
                    <a:lnTo>
                      <a:pt x="7699" y="40162"/>
                    </a:lnTo>
                    <a:lnTo>
                      <a:pt x="7870" y="40932"/>
                    </a:lnTo>
                    <a:lnTo>
                      <a:pt x="8127" y="41702"/>
                    </a:lnTo>
                    <a:lnTo>
                      <a:pt x="8426" y="42429"/>
                    </a:lnTo>
                    <a:lnTo>
                      <a:pt x="8769" y="43113"/>
                    </a:lnTo>
                    <a:lnTo>
                      <a:pt x="9196" y="43755"/>
                    </a:lnTo>
                    <a:lnTo>
                      <a:pt x="9752" y="44439"/>
                    </a:lnTo>
                    <a:lnTo>
                      <a:pt x="10394" y="45080"/>
                    </a:lnTo>
                    <a:lnTo>
                      <a:pt x="11078" y="45636"/>
                    </a:lnTo>
                    <a:lnTo>
                      <a:pt x="11805" y="46107"/>
                    </a:lnTo>
                    <a:lnTo>
                      <a:pt x="12575" y="46577"/>
                    </a:lnTo>
                    <a:lnTo>
                      <a:pt x="13345" y="46962"/>
                    </a:lnTo>
                    <a:lnTo>
                      <a:pt x="14158" y="47304"/>
                    </a:lnTo>
                    <a:lnTo>
                      <a:pt x="15013" y="47561"/>
                    </a:lnTo>
                    <a:lnTo>
                      <a:pt x="15911" y="47775"/>
                    </a:lnTo>
                    <a:lnTo>
                      <a:pt x="16852" y="47989"/>
                    </a:lnTo>
                    <a:lnTo>
                      <a:pt x="17793" y="48117"/>
                    </a:lnTo>
                    <a:lnTo>
                      <a:pt x="18691" y="48160"/>
                    </a:lnTo>
                    <a:lnTo>
                      <a:pt x="19632" y="48203"/>
                    </a:lnTo>
                    <a:lnTo>
                      <a:pt x="20573" y="48203"/>
                    </a:lnTo>
                    <a:lnTo>
                      <a:pt x="21514" y="48117"/>
                    </a:lnTo>
                    <a:lnTo>
                      <a:pt x="22455" y="48032"/>
                    </a:lnTo>
                    <a:lnTo>
                      <a:pt x="23610" y="47860"/>
                    </a:lnTo>
                    <a:lnTo>
                      <a:pt x="24722" y="47647"/>
                    </a:lnTo>
                    <a:lnTo>
                      <a:pt x="25877" y="47390"/>
                    </a:lnTo>
                    <a:lnTo>
                      <a:pt x="26989" y="47133"/>
                    </a:lnTo>
                    <a:lnTo>
                      <a:pt x="29213" y="46535"/>
                    </a:lnTo>
                    <a:lnTo>
                      <a:pt x="31437" y="45936"/>
                    </a:lnTo>
                    <a:lnTo>
                      <a:pt x="33618" y="45380"/>
                    </a:lnTo>
                    <a:lnTo>
                      <a:pt x="33661" y="45337"/>
                    </a:lnTo>
                    <a:lnTo>
                      <a:pt x="33618" y="45294"/>
                    </a:lnTo>
                    <a:lnTo>
                      <a:pt x="33576" y="45294"/>
                    </a:lnTo>
                    <a:lnTo>
                      <a:pt x="31523" y="45765"/>
                    </a:lnTo>
                    <a:lnTo>
                      <a:pt x="29470" y="46321"/>
                    </a:lnTo>
                    <a:lnTo>
                      <a:pt x="27374" y="46877"/>
                    </a:lnTo>
                    <a:lnTo>
                      <a:pt x="25278" y="47347"/>
                    </a:lnTo>
                    <a:lnTo>
                      <a:pt x="24252" y="47561"/>
                    </a:lnTo>
                    <a:lnTo>
                      <a:pt x="23182" y="47732"/>
                    </a:lnTo>
                    <a:lnTo>
                      <a:pt x="22156" y="47860"/>
                    </a:lnTo>
                    <a:lnTo>
                      <a:pt x="21087" y="47946"/>
                    </a:lnTo>
                    <a:lnTo>
                      <a:pt x="20017" y="47989"/>
                    </a:lnTo>
                    <a:lnTo>
                      <a:pt x="18948" y="47946"/>
                    </a:lnTo>
                    <a:lnTo>
                      <a:pt x="17879" y="47860"/>
                    </a:lnTo>
                    <a:lnTo>
                      <a:pt x="16809" y="47732"/>
                    </a:lnTo>
                    <a:lnTo>
                      <a:pt x="15954" y="47561"/>
                    </a:lnTo>
                    <a:lnTo>
                      <a:pt x="15056" y="47304"/>
                    </a:lnTo>
                    <a:lnTo>
                      <a:pt x="14200" y="47048"/>
                    </a:lnTo>
                    <a:lnTo>
                      <a:pt x="13388" y="46706"/>
                    </a:lnTo>
                    <a:lnTo>
                      <a:pt x="12575" y="46278"/>
                    </a:lnTo>
                    <a:lnTo>
                      <a:pt x="11805" y="45807"/>
                    </a:lnTo>
                    <a:lnTo>
                      <a:pt x="11078" y="45294"/>
                    </a:lnTo>
                    <a:lnTo>
                      <a:pt x="10394" y="44695"/>
                    </a:lnTo>
                    <a:lnTo>
                      <a:pt x="9838" y="44097"/>
                    </a:lnTo>
                    <a:lnTo>
                      <a:pt x="9325" y="43498"/>
                    </a:lnTo>
                    <a:lnTo>
                      <a:pt x="8940" y="42814"/>
                    </a:lnTo>
                    <a:lnTo>
                      <a:pt x="8555" y="42129"/>
                    </a:lnTo>
                    <a:lnTo>
                      <a:pt x="8255" y="41359"/>
                    </a:lnTo>
                    <a:lnTo>
                      <a:pt x="8042" y="40632"/>
                    </a:lnTo>
                    <a:lnTo>
                      <a:pt x="7913" y="39862"/>
                    </a:lnTo>
                    <a:lnTo>
                      <a:pt x="7828" y="39050"/>
                    </a:lnTo>
                    <a:lnTo>
                      <a:pt x="7785" y="38280"/>
                    </a:lnTo>
                    <a:lnTo>
                      <a:pt x="7870" y="37510"/>
                    </a:lnTo>
                    <a:lnTo>
                      <a:pt x="7999" y="36783"/>
                    </a:lnTo>
                    <a:lnTo>
                      <a:pt x="8213" y="36056"/>
                    </a:lnTo>
                    <a:lnTo>
                      <a:pt x="8512" y="35329"/>
                    </a:lnTo>
                    <a:lnTo>
                      <a:pt x="8897" y="34687"/>
                    </a:lnTo>
                    <a:lnTo>
                      <a:pt x="9111" y="34388"/>
                    </a:lnTo>
                    <a:lnTo>
                      <a:pt x="9367" y="34088"/>
                    </a:lnTo>
                    <a:lnTo>
                      <a:pt x="9624" y="33789"/>
                    </a:lnTo>
                    <a:lnTo>
                      <a:pt x="9923" y="33532"/>
                    </a:lnTo>
                    <a:lnTo>
                      <a:pt x="10565" y="33062"/>
                    </a:lnTo>
                    <a:lnTo>
                      <a:pt x="11207" y="32591"/>
                    </a:lnTo>
                    <a:lnTo>
                      <a:pt x="11506" y="32335"/>
                    </a:lnTo>
                    <a:lnTo>
                      <a:pt x="11805" y="32035"/>
                    </a:lnTo>
                    <a:lnTo>
                      <a:pt x="12019" y="31736"/>
                    </a:lnTo>
                    <a:lnTo>
                      <a:pt x="12190" y="31394"/>
                    </a:lnTo>
                    <a:lnTo>
                      <a:pt x="12319" y="30966"/>
                    </a:lnTo>
                    <a:lnTo>
                      <a:pt x="12319" y="30581"/>
                    </a:lnTo>
                    <a:lnTo>
                      <a:pt x="12276" y="30196"/>
                    </a:lnTo>
                    <a:lnTo>
                      <a:pt x="12105" y="29854"/>
                    </a:lnTo>
                    <a:lnTo>
                      <a:pt x="11934" y="29512"/>
                    </a:lnTo>
                    <a:lnTo>
                      <a:pt x="11677" y="29213"/>
                    </a:lnTo>
                    <a:lnTo>
                      <a:pt x="11420" y="28913"/>
                    </a:lnTo>
                    <a:lnTo>
                      <a:pt x="11164" y="28614"/>
                    </a:lnTo>
                    <a:lnTo>
                      <a:pt x="10479" y="28058"/>
                    </a:lnTo>
                    <a:lnTo>
                      <a:pt x="9752" y="27545"/>
                    </a:lnTo>
                    <a:lnTo>
                      <a:pt x="9068" y="26946"/>
                    </a:lnTo>
                    <a:lnTo>
                      <a:pt x="8384" y="26304"/>
                    </a:lnTo>
                    <a:lnTo>
                      <a:pt x="7742" y="25577"/>
                    </a:lnTo>
                    <a:lnTo>
                      <a:pt x="7143" y="24850"/>
                    </a:lnTo>
                    <a:lnTo>
                      <a:pt x="6587" y="24080"/>
                    </a:lnTo>
                    <a:lnTo>
                      <a:pt x="6074" y="23268"/>
                    </a:lnTo>
                    <a:lnTo>
                      <a:pt x="5561" y="22455"/>
                    </a:lnTo>
                    <a:lnTo>
                      <a:pt x="5090" y="21642"/>
                    </a:lnTo>
                    <a:lnTo>
                      <a:pt x="4235" y="19931"/>
                    </a:lnTo>
                    <a:lnTo>
                      <a:pt x="3465" y="18178"/>
                    </a:lnTo>
                    <a:lnTo>
                      <a:pt x="2738" y="16467"/>
                    </a:lnTo>
                    <a:lnTo>
                      <a:pt x="1883" y="14371"/>
                    </a:lnTo>
                    <a:lnTo>
                      <a:pt x="1455" y="13345"/>
                    </a:lnTo>
                    <a:lnTo>
                      <a:pt x="1113" y="12276"/>
                    </a:lnTo>
                    <a:lnTo>
                      <a:pt x="771" y="11206"/>
                    </a:lnTo>
                    <a:lnTo>
                      <a:pt x="514" y="10137"/>
                    </a:lnTo>
                    <a:lnTo>
                      <a:pt x="343" y="9025"/>
                    </a:lnTo>
                    <a:lnTo>
                      <a:pt x="214" y="7913"/>
                    </a:lnTo>
                    <a:lnTo>
                      <a:pt x="214" y="7058"/>
                    </a:lnTo>
                    <a:lnTo>
                      <a:pt x="300" y="6159"/>
                    </a:lnTo>
                    <a:lnTo>
                      <a:pt x="428" y="5261"/>
                    </a:lnTo>
                    <a:lnTo>
                      <a:pt x="642" y="4406"/>
                    </a:lnTo>
                    <a:lnTo>
                      <a:pt x="942" y="3593"/>
                    </a:lnTo>
                    <a:lnTo>
                      <a:pt x="1284" y="2781"/>
                    </a:lnTo>
                    <a:lnTo>
                      <a:pt x="1540" y="2396"/>
                    </a:lnTo>
                    <a:lnTo>
                      <a:pt x="1754" y="2011"/>
                    </a:lnTo>
                    <a:lnTo>
                      <a:pt x="2011" y="1669"/>
                    </a:lnTo>
                    <a:lnTo>
                      <a:pt x="2310" y="1326"/>
                    </a:lnTo>
                    <a:lnTo>
                      <a:pt x="2610" y="1027"/>
                    </a:lnTo>
                    <a:lnTo>
                      <a:pt x="2909" y="728"/>
                    </a:lnTo>
                    <a:lnTo>
                      <a:pt x="3251" y="471"/>
                    </a:lnTo>
                    <a:lnTo>
                      <a:pt x="3593" y="214"/>
                    </a:lnTo>
                    <a:lnTo>
                      <a:pt x="3636" y="129"/>
                    </a:lnTo>
                    <a:lnTo>
                      <a:pt x="3636" y="43"/>
                    </a:lnTo>
                    <a:lnTo>
                      <a:pt x="3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6135100" y="1026925"/>
                <a:ext cx="1246775" cy="1390050"/>
              </a:xfrm>
              <a:custGeom>
                <a:avLst/>
                <a:gdLst/>
                <a:ahLst/>
                <a:cxnLst/>
                <a:rect l="l" t="t" r="r" b="b"/>
                <a:pathLst>
                  <a:path w="49871" h="55602" extrusionOk="0">
                    <a:moveTo>
                      <a:pt x="43" y="0"/>
                    </a:moveTo>
                    <a:lnTo>
                      <a:pt x="1" y="43"/>
                    </a:lnTo>
                    <a:lnTo>
                      <a:pt x="86" y="813"/>
                    </a:lnTo>
                    <a:lnTo>
                      <a:pt x="257" y="1497"/>
                    </a:lnTo>
                    <a:lnTo>
                      <a:pt x="514" y="2181"/>
                    </a:lnTo>
                    <a:lnTo>
                      <a:pt x="856" y="2866"/>
                    </a:lnTo>
                    <a:lnTo>
                      <a:pt x="1241" y="3507"/>
                    </a:lnTo>
                    <a:lnTo>
                      <a:pt x="1669" y="4106"/>
                    </a:lnTo>
                    <a:lnTo>
                      <a:pt x="2096" y="4662"/>
                    </a:lnTo>
                    <a:lnTo>
                      <a:pt x="2567" y="5218"/>
                    </a:lnTo>
                    <a:lnTo>
                      <a:pt x="3208" y="5902"/>
                    </a:lnTo>
                    <a:lnTo>
                      <a:pt x="3850" y="6544"/>
                    </a:lnTo>
                    <a:lnTo>
                      <a:pt x="5176" y="7784"/>
                    </a:lnTo>
                    <a:lnTo>
                      <a:pt x="6544" y="8982"/>
                    </a:lnTo>
                    <a:lnTo>
                      <a:pt x="7956" y="10180"/>
                    </a:lnTo>
                    <a:lnTo>
                      <a:pt x="9239" y="11334"/>
                    </a:lnTo>
                    <a:lnTo>
                      <a:pt x="10479" y="12532"/>
                    </a:lnTo>
                    <a:lnTo>
                      <a:pt x="11121" y="13173"/>
                    </a:lnTo>
                    <a:lnTo>
                      <a:pt x="11677" y="13815"/>
                    </a:lnTo>
                    <a:lnTo>
                      <a:pt x="12233" y="14457"/>
                    </a:lnTo>
                    <a:lnTo>
                      <a:pt x="12703" y="15184"/>
                    </a:lnTo>
                    <a:lnTo>
                      <a:pt x="13003" y="15654"/>
                    </a:lnTo>
                    <a:lnTo>
                      <a:pt x="13217" y="16125"/>
                    </a:lnTo>
                    <a:lnTo>
                      <a:pt x="13431" y="16595"/>
                    </a:lnTo>
                    <a:lnTo>
                      <a:pt x="13602" y="17066"/>
                    </a:lnTo>
                    <a:lnTo>
                      <a:pt x="13944" y="18049"/>
                    </a:lnTo>
                    <a:lnTo>
                      <a:pt x="14158" y="19076"/>
                    </a:lnTo>
                    <a:lnTo>
                      <a:pt x="14628" y="21129"/>
                    </a:lnTo>
                    <a:lnTo>
                      <a:pt x="14927" y="22155"/>
                    </a:lnTo>
                    <a:lnTo>
                      <a:pt x="15270" y="23139"/>
                    </a:lnTo>
                    <a:lnTo>
                      <a:pt x="15483" y="23652"/>
                    </a:lnTo>
                    <a:lnTo>
                      <a:pt x="15740" y="24165"/>
                    </a:lnTo>
                    <a:lnTo>
                      <a:pt x="16040" y="24636"/>
                    </a:lnTo>
                    <a:lnTo>
                      <a:pt x="16382" y="25106"/>
                    </a:lnTo>
                    <a:lnTo>
                      <a:pt x="17152" y="26047"/>
                    </a:lnTo>
                    <a:lnTo>
                      <a:pt x="17494" y="26518"/>
                    </a:lnTo>
                    <a:lnTo>
                      <a:pt x="17879" y="26988"/>
                    </a:lnTo>
                    <a:lnTo>
                      <a:pt x="18178" y="27587"/>
                    </a:lnTo>
                    <a:lnTo>
                      <a:pt x="18435" y="28186"/>
                    </a:lnTo>
                    <a:lnTo>
                      <a:pt x="18563" y="28827"/>
                    </a:lnTo>
                    <a:lnTo>
                      <a:pt x="18606" y="29469"/>
                    </a:lnTo>
                    <a:lnTo>
                      <a:pt x="18563" y="30153"/>
                    </a:lnTo>
                    <a:lnTo>
                      <a:pt x="18477" y="30838"/>
                    </a:lnTo>
                    <a:lnTo>
                      <a:pt x="18178" y="32163"/>
                    </a:lnTo>
                    <a:lnTo>
                      <a:pt x="17921" y="33190"/>
                    </a:lnTo>
                    <a:lnTo>
                      <a:pt x="17750" y="34259"/>
                    </a:lnTo>
                    <a:lnTo>
                      <a:pt x="17665" y="35286"/>
                    </a:lnTo>
                    <a:lnTo>
                      <a:pt x="17622" y="36355"/>
                    </a:lnTo>
                    <a:lnTo>
                      <a:pt x="17665" y="37339"/>
                    </a:lnTo>
                    <a:lnTo>
                      <a:pt x="17750" y="38322"/>
                    </a:lnTo>
                    <a:lnTo>
                      <a:pt x="17879" y="39306"/>
                    </a:lnTo>
                    <a:lnTo>
                      <a:pt x="18093" y="40290"/>
                    </a:lnTo>
                    <a:lnTo>
                      <a:pt x="18349" y="41231"/>
                    </a:lnTo>
                    <a:lnTo>
                      <a:pt x="18691" y="42172"/>
                    </a:lnTo>
                    <a:lnTo>
                      <a:pt x="19076" y="43113"/>
                    </a:lnTo>
                    <a:lnTo>
                      <a:pt x="19504" y="44011"/>
                    </a:lnTo>
                    <a:lnTo>
                      <a:pt x="19974" y="44866"/>
                    </a:lnTo>
                    <a:lnTo>
                      <a:pt x="20488" y="45722"/>
                    </a:lnTo>
                    <a:lnTo>
                      <a:pt x="21044" y="46534"/>
                    </a:lnTo>
                    <a:lnTo>
                      <a:pt x="21642" y="47304"/>
                    </a:lnTo>
                    <a:lnTo>
                      <a:pt x="22327" y="48074"/>
                    </a:lnTo>
                    <a:lnTo>
                      <a:pt x="23011" y="48801"/>
                    </a:lnTo>
                    <a:lnTo>
                      <a:pt x="23738" y="49443"/>
                    </a:lnTo>
                    <a:lnTo>
                      <a:pt x="24508" y="50084"/>
                    </a:lnTo>
                    <a:lnTo>
                      <a:pt x="25321" y="50640"/>
                    </a:lnTo>
                    <a:lnTo>
                      <a:pt x="26176" y="51196"/>
                    </a:lnTo>
                    <a:lnTo>
                      <a:pt x="27074" y="51624"/>
                    </a:lnTo>
                    <a:lnTo>
                      <a:pt x="27972" y="52052"/>
                    </a:lnTo>
                    <a:lnTo>
                      <a:pt x="29127" y="52479"/>
                    </a:lnTo>
                    <a:lnTo>
                      <a:pt x="30282" y="52822"/>
                    </a:lnTo>
                    <a:lnTo>
                      <a:pt x="31480" y="53078"/>
                    </a:lnTo>
                    <a:lnTo>
                      <a:pt x="32677" y="53292"/>
                    </a:lnTo>
                    <a:lnTo>
                      <a:pt x="33875" y="53463"/>
                    </a:lnTo>
                    <a:lnTo>
                      <a:pt x="35115" y="53549"/>
                    </a:lnTo>
                    <a:lnTo>
                      <a:pt x="37553" y="53720"/>
                    </a:lnTo>
                    <a:lnTo>
                      <a:pt x="40034" y="53848"/>
                    </a:lnTo>
                    <a:lnTo>
                      <a:pt x="41317" y="53891"/>
                    </a:lnTo>
                    <a:lnTo>
                      <a:pt x="42557" y="53976"/>
                    </a:lnTo>
                    <a:lnTo>
                      <a:pt x="43798" y="54105"/>
                    </a:lnTo>
                    <a:lnTo>
                      <a:pt x="45038" y="54276"/>
                    </a:lnTo>
                    <a:lnTo>
                      <a:pt x="46278" y="54532"/>
                    </a:lnTo>
                    <a:lnTo>
                      <a:pt x="47476" y="54832"/>
                    </a:lnTo>
                    <a:lnTo>
                      <a:pt x="48631" y="55174"/>
                    </a:lnTo>
                    <a:lnTo>
                      <a:pt x="49785" y="55602"/>
                    </a:lnTo>
                    <a:lnTo>
                      <a:pt x="49828" y="55602"/>
                    </a:lnTo>
                    <a:lnTo>
                      <a:pt x="49871" y="55559"/>
                    </a:lnTo>
                    <a:lnTo>
                      <a:pt x="49871" y="55516"/>
                    </a:lnTo>
                    <a:lnTo>
                      <a:pt x="49871" y="55473"/>
                    </a:lnTo>
                    <a:lnTo>
                      <a:pt x="48716" y="55003"/>
                    </a:lnTo>
                    <a:lnTo>
                      <a:pt x="47561" y="54618"/>
                    </a:lnTo>
                    <a:lnTo>
                      <a:pt x="46407" y="54319"/>
                    </a:lnTo>
                    <a:lnTo>
                      <a:pt x="45209" y="54105"/>
                    </a:lnTo>
                    <a:lnTo>
                      <a:pt x="44011" y="53934"/>
                    </a:lnTo>
                    <a:lnTo>
                      <a:pt x="42771" y="53805"/>
                    </a:lnTo>
                    <a:lnTo>
                      <a:pt x="41574" y="53720"/>
                    </a:lnTo>
                    <a:lnTo>
                      <a:pt x="40376" y="53634"/>
                    </a:lnTo>
                    <a:lnTo>
                      <a:pt x="37895" y="53506"/>
                    </a:lnTo>
                    <a:lnTo>
                      <a:pt x="35415" y="53378"/>
                    </a:lnTo>
                    <a:lnTo>
                      <a:pt x="34174" y="53292"/>
                    </a:lnTo>
                    <a:lnTo>
                      <a:pt x="32934" y="53121"/>
                    </a:lnTo>
                    <a:lnTo>
                      <a:pt x="31694" y="52907"/>
                    </a:lnTo>
                    <a:lnTo>
                      <a:pt x="30496" y="52650"/>
                    </a:lnTo>
                    <a:lnTo>
                      <a:pt x="29427" y="52351"/>
                    </a:lnTo>
                    <a:lnTo>
                      <a:pt x="28443" y="52009"/>
                    </a:lnTo>
                    <a:lnTo>
                      <a:pt x="27459" y="51581"/>
                    </a:lnTo>
                    <a:lnTo>
                      <a:pt x="26518" y="51111"/>
                    </a:lnTo>
                    <a:lnTo>
                      <a:pt x="25620" y="50597"/>
                    </a:lnTo>
                    <a:lnTo>
                      <a:pt x="24765" y="49999"/>
                    </a:lnTo>
                    <a:lnTo>
                      <a:pt x="23909" y="49357"/>
                    </a:lnTo>
                    <a:lnTo>
                      <a:pt x="23139" y="48630"/>
                    </a:lnTo>
                    <a:lnTo>
                      <a:pt x="22412" y="47903"/>
                    </a:lnTo>
                    <a:lnTo>
                      <a:pt x="21728" y="47133"/>
                    </a:lnTo>
                    <a:lnTo>
                      <a:pt x="21129" y="46320"/>
                    </a:lnTo>
                    <a:lnTo>
                      <a:pt x="20573" y="45465"/>
                    </a:lnTo>
                    <a:lnTo>
                      <a:pt x="20017" y="44610"/>
                    </a:lnTo>
                    <a:lnTo>
                      <a:pt x="19547" y="43711"/>
                    </a:lnTo>
                    <a:lnTo>
                      <a:pt x="19162" y="42771"/>
                    </a:lnTo>
                    <a:lnTo>
                      <a:pt x="18777" y="41830"/>
                    </a:lnTo>
                    <a:lnTo>
                      <a:pt x="18477" y="40889"/>
                    </a:lnTo>
                    <a:lnTo>
                      <a:pt x="18221" y="39905"/>
                    </a:lnTo>
                    <a:lnTo>
                      <a:pt x="18007" y="38921"/>
                    </a:lnTo>
                    <a:lnTo>
                      <a:pt x="17879" y="37895"/>
                    </a:lnTo>
                    <a:lnTo>
                      <a:pt x="17836" y="36911"/>
                    </a:lnTo>
                    <a:lnTo>
                      <a:pt x="17793" y="35884"/>
                    </a:lnTo>
                    <a:lnTo>
                      <a:pt x="17879" y="34858"/>
                    </a:lnTo>
                    <a:lnTo>
                      <a:pt x="18007" y="33874"/>
                    </a:lnTo>
                    <a:lnTo>
                      <a:pt x="18135" y="33276"/>
                    </a:lnTo>
                    <a:lnTo>
                      <a:pt x="18264" y="32634"/>
                    </a:lnTo>
                    <a:lnTo>
                      <a:pt x="18563" y="31436"/>
                    </a:lnTo>
                    <a:lnTo>
                      <a:pt x="18691" y="30838"/>
                    </a:lnTo>
                    <a:lnTo>
                      <a:pt x="18777" y="30196"/>
                    </a:lnTo>
                    <a:lnTo>
                      <a:pt x="18820" y="29597"/>
                    </a:lnTo>
                    <a:lnTo>
                      <a:pt x="18777" y="28956"/>
                    </a:lnTo>
                    <a:lnTo>
                      <a:pt x="18691" y="28400"/>
                    </a:lnTo>
                    <a:lnTo>
                      <a:pt x="18520" y="27844"/>
                    </a:lnTo>
                    <a:lnTo>
                      <a:pt x="18306" y="27373"/>
                    </a:lnTo>
                    <a:lnTo>
                      <a:pt x="18007" y="26903"/>
                    </a:lnTo>
                    <a:lnTo>
                      <a:pt x="17708" y="26432"/>
                    </a:lnTo>
                    <a:lnTo>
                      <a:pt x="17365" y="26005"/>
                    </a:lnTo>
                    <a:lnTo>
                      <a:pt x="16638" y="25106"/>
                    </a:lnTo>
                    <a:lnTo>
                      <a:pt x="16296" y="24593"/>
                    </a:lnTo>
                    <a:lnTo>
                      <a:pt x="15954" y="24080"/>
                    </a:lnTo>
                    <a:lnTo>
                      <a:pt x="15697" y="23567"/>
                    </a:lnTo>
                    <a:lnTo>
                      <a:pt x="15441" y="23011"/>
                    </a:lnTo>
                    <a:lnTo>
                      <a:pt x="15227" y="22455"/>
                    </a:lnTo>
                    <a:lnTo>
                      <a:pt x="15056" y="21899"/>
                    </a:lnTo>
                    <a:lnTo>
                      <a:pt x="14756" y="20701"/>
                    </a:lnTo>
                    <a:lnTo>
                      <a:pt x="14286" y="18520"/>
                    </a:lnTo>
                    <a:lnTo>
                      <a:pt x="13987" y="17450"/>
                    </a:lnTo>
                    <a:lnTo>
                      <a:pt x="13815" y="16937"/>
                    </a:lnTo>
                    <a:lnTo>
                      <a:pt x="13602" y="16424"/>
                    </a:lnTo>
                    <a:lnTo>
                      <a:pt x="13259" y="15697"/>
                    </a:lnTo>
                    <a:lnTo>
                      <a:pt x="12832" y="15013"/>
                    </a:lnTo>
                    <a:lnTo>
                      <a:pt x="12361" y="14371"/>
                    </a:lnTo>
                    <a:lnTo>
                      <a:pt x="11891" y="13729"/>
                    </a:lnTo>
                    <a:lnTo>
                      <a:pt x="11335" y="13131"/>
                    </a:lnTo>
                    <a:lnTo>
                      <a:pt x="10779" y="12532"/>
                    </a:lnTo>
                    <a:lnTo>
                      <a:pt x="9624" y="11463"/>
                    </a:lnTo>
                    <a:lnTo>
                      <a:pt x="8255" y="10222"/>
                    </a:lnTo>
                    <a:lnTo>
                      <a:pt x="6844" y="9025"/>
                    </a:lnTo>
                    <a:lnTo>
                      <a:pt x="5475" y="7827"/>
                    </a:lnTo>
                    <a:lnTo>
                      <a:pt x="4107" y="6630"/>
                    </a:lnTo>
                    <a:lnTo>
                      <a:pt x="2994" y="5475"/>
                    </a:lnTo>
                    <a:lnTo>
                      <a:pt x="2438" y="4876"/>
                    </a:lnTo>
                    <a:lnTo>
                      <a:pt x="1925" y="4234"/>
                    </a:lnTo>
                    <a:lnTo>
                      <a:pt x="1412" y="3593"/>
                    </a:lnTo>
                    <a:lnTo>
                      <a:pt x="984" y="2909"/>
                    </a:lnTo>
                    <a:lnTo>
                      <a:pt x="642" y="2181"/>
                    </a:lnTo>
                    <a:lnTo>
                      <a:pt x="343" y="1412"/>
                    </a:lnTo>
                    <a:lnTo>
                      <a:pt x="172" y="770"/>
                    </a:lnTo>
                    <a:lnTo>
                      <a:pt x="86" y="43"/>
                    </a:ln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6815150" y="2504625"/>
                <a:ext cx="320800" cy="142250"/>
              </a:xfrm>
              <a:custGeom>
                <a:avLst/>
                <a:gdLst/>
                <a:ahLst/>
                <a:cxnLst/>
                <a:rect l="l" t="t" r="r" b="b"/>
                <a:pathLst>
                  <a:path w="12832" h="5690" extrusionOk="0">
                    <a:moveTo>
                      <a:pt x="984" y="1"/>
                    </a:moveTo>
                    <a:lnTo>
                      <a:pt x="728" y="44"/>
                    </a:lnTo>
                    <a:lnTo>
                      <a:pt x="471" y="172"/>
                    </a:lnTo>
                    <a:lnTo>
                      <a:pt x="257" y="300"/>
                    </a:lnTo>
                    <a:lnTo>
                      <a:pt x="86" y="557"/>
                    </a:lnTo>
                    <a:lnTo>
                      <a:pt x="1" y="813"/>
                    </a:lnTo>
                    <a:lnTo>
                      <a:pt x="1" y="1070"/>
                    </a:lnTo>
                    <a:lnTo>
                      <a:pt x="86" y="1369"/>
                    </a:lnTo>
                    <a:lnTo>
                      <a:pt x="214" y="1626"/>
                    </a:lnTo>
                    <a:lnTo>
                      <a:pt x="599" y="2182"/>
                    </a:lnTo>
                    <a:lnTo>
                      <a:pt x="1070" y="2738"/>
                    </a:lnTo>
                    <a:lnTo>
                      <a:pt x="1583" y="3209"/>
                    </a:lnTo>
                    <a:lnTo>
                      <a:pt x="2139" y="3636"/>
                    </a:lnTo>
                    <a:lnTo>
                      <a:pt x="2695" y="4021"/>
                    </a:lnTo>
                    <a:lnTo>
                      <a:pt x="3337" y="4363"/>
                    </a:lnTo>
                    <a:lnTo>
                      <a:pt x="3978" y="4663"/>
                    </a:lnTo>
                    <a:lnTo>
                      <a:pt x="4620" y="4919"/>
                    </a:lnTo>
                    <a:lnTo>
                      <a:pt x="5432" y="5176"/>
                    </a:lnTo>
                    <a:lnTo>
                      <a:pt x="6202" y="5347"/>
                    </a:lnTo>
                    <a:lnTo>
                      <a:pt x="7058" y="5518"/>
                    </a:lnTo>
                    <a:lnTo>
                      <a:pt x="7870" y="5604"/>
                    </a:lnTo>
                    <a:lnTo>
                      <a:pt x="8683" y="5646"/>
                    </a:lnTo>
                    <a:lnTo>
                      <a:pt x="9538" y="5689"/>
                    </a:lnTo>
                    <a:lnTo>
                      <a:pt x="12062" y="5689"/>
                    </a:lnTo>
                    <a:lnTo>
                      <a:pt x="12062" y="5646"/>
                    </a:lnTo>
                    <a:lnTo>
                      <a:pt x="12062" y="5604"/>
                    </a:lnTo>
                    <a:lnTo>
                      <a:pt x="12019" y="5604"/>
                    </a:lnTo>
                    <a:lnTo>
                      <a:pt x="10394" y="5561"/>
                    </a:lnTo>
                    <a:lnTo>
                      <a:pt x="8726" y="5518"/>
                    </a:lnTo>
                    <a:lnTo>
                      <a:pt x="7913" y="5433"/>
                    </a:lnTo>
                    <a:lnTo>
                      <a:pt x="7101" y="5347"/>
                    </a:lnTo>
                    <a:lnTo>
                      <a:pt x="6288" y="5176"/>
                    </a:lnTo>
                    <a:lnTo>
                      <a:pt x="5518" y="5005"/>
                    </a:lnTo>
                    <a:lnTo>
                      <a:pt x="4834" y="4791"/>
                    </a:lnTo>
                    <a:lnTo>
                      <a:pt x="4192" y="4534"/>
                    </a:lnTo>
                    <a:lnTo>
                      <a:pt x="3551" y="4278"/>
                    </a:lnTo>
                    <a:lnTo>
                      <a:pt x="2952" y="3936"/>
                    </a:lnTo>
                    <a:lnTo>
                      <a:pt x="2353" y="3551"/>
                    </a:lnTo>
                    <a:lnTo>
                      <a:pt x="1797" y="3123"/>
                    </a:lnTo>
                    <a:lnTo>
                      <a:pt x="1284" y="2610"/>
                    </a:lnTo>
                    <a:lnTo>
                      <a:pt x="813" y="2097"/>
                    </a:lnTo>
                    <a:lnTo>
                      <a:pt x="428" y="1541"/>
                    </a:lnTo>
                    <a:lnTo>
                      <a:pt x="300" y="1284"/>
                    </a:lnTo>
                    <a:lnTo>
                      <a:pt x="257" y="1156"/>
                    </a:lnTo>
                    <a:lnTo>
                      <a:pt x="214" y="1027"/>
                    </a:lnTo>
                    <a:lnTo>
                      <a:pt x="257" y="771"/>
                    </a:lnTo>
                    <a:lnTo>
                      <a:pt x="386" y="557"/>
                    </a:lnTo>
                    <a:lnTo>
                      <a:pt x="557" y="386"/>
                    </a:lnTo>
                    <a:lnTo>
                      <a:pt x="770" y="257"/>
                    </a:lnTo>
                    <a:lnTo>
                      <a:pt x="1369" y="257"/>
                    </a:lnTo>
                    <a:lnTo>
                      <a:pt x="1925" y="343"/>
                    </a:lnTo>
                    <a:lnTo>
                      <a:pt x="2481" y="471"/>
                    </a:lnTo>
                    <a:lnTo>
                      <a:pt x="3080" y="642"/>
                    </a:lnTo>
                    <a:lnTo>
                      <a:pt x="3636" y="856"/>
                    </a:lnTo>
                    <a:lnTo>
                      <a:pt x="4192" y="1113"/>
                    </a:lnTo>
                    <a:lnTo>
                      <a:pt x="5304" y="1669"/>
                    </a:lnTo>
                    <a:lnTo>
                      <a:pt x="7485" y="2866"/>
                    </a:lnTo>
                    <a:lnTo>
                      <a:pt x="8598" y="3422"/>
                    </a:lnTo>
                    <a:lnTo>
                      <a:pt x="9154" y="3679"/>
                    </a:lnTo>
                    <a:lnTo>
                      <a:pt x="9710" y="3936"/>
                    </a:lnTo>
                    <a:lnTo>
                      <a:pt x="10308" y="4107"/>
                    </a:lnTo>
                    <a:lnTo>
                      <a:pt x="10907" y="4278"/>
                    </a:lnTo>
                    <a:lnTo>
                      <a:pt x="11506" y="4363"/>
                    </a:lnTo>
                    <a:lnTo>
                      <a:pt x="12105" y="4406"/>
                    </a:lnTo>
                    <a:lnTo>
                      <a:pt x="12703" y="4406"/>
                    </a:lnTo>
                    <a:lnTo>
                      <a:pt x="12789" y="4363"/>
                    </a:lnTo>
                    <a:lnTo>
                      <a:pt x="12832" y="4278"/>
                    </a:lnTo>
                    <a:lnTo>
                      <a:pt x="12789" y="4235"/>
                    </a:lnTo>
                    <a:lnTo>
                      <a:pt x="12703" y="4192"/>
                    </a:lnTo>
                    <a:lnTo>
                      <a:pt x="12105" y="4192"/>
                    </a:lnTo>
                    <a:lnTo>
                      <a:pt x="11463" y="4107"/>
                    </a:lnTo>
                    <a:lnTo>
                      <a:pt x="10864" y="4021"/>
                    </a:lnTo>
                    <a:lnTo>
                      <a:pt x="10266" y="3850"/>
                    </a:lnTo>
                    <a:lnTo>
                      <a:pt x="9667" y="3636"/>
                    </a:lnTo>
                    <a:lnTo>
                      <a:pt x="9068" y="3422"/>
                    </a:lnTo>
                    <a:lnTo>
                      <a:pt x="7956" y="2866"/>
                    </a:lnTo>
                    <a:lnTo>
                      <a:pt x="6801" y="2225"/>
                    </a:lnTo>
                    <a:lnTo>
                      <a:pt x="5689" y="1626"/>
                    </a:lnTo>
                    <a:lnTo>
                      <a:pt x="4534" y="1027"/>
                    </a:lnTo>
                    <a:lnTo>
                      <a:pt x="3936" y="771"/>
                    </a:lnTo>
                    <a:lnTo>
                      <a:pt x="3337" y="514"/>
                    </a:lnTo>
                    <a:lnTo>
                      <a:pt x="2781" y="300"/>
                    </a:lnTo>
                    <a:lnTo>
                      <a:pt x="2182" y="172"/>
                    </a:lnTo>
                    <a:lnTo>
                      <a:pt x="1583" y="44"/>
                    </a:lnTo>
                    <a:lnTo>
                      <a:pt x="9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6471925" y="2179575"/>
                <a:ext cx="895000" cy="578500"/>
              </a:xfrm>
              <a:custGeom>
                <a:avLst/>
                <a:gdLst/>
                <a:ahLst/>
                <a:cxnLst/>
                <a:rect l="l" t="t" r="r" b="b"/>
                <a:pathLst>
                  <a:path w="35800" h="23140" extrusionOk="0">
                    <a:moveTo>
                      <a:pt x="2010" y="1"/>
                    </a:moveTo>
                    <a:lnTo>
                      <a:pt x="1626" y="86"/>
                    </a:lnTo>
                    <a:lnTo>
                      <a:pt x="1241" y="257"/>
                    </a:lnTo>
                    <a:lnTo>
                      <a:pt x="898" y="471"/>
                    </a:lnTo>
                    <a:lnTo>
                      <a:pt x="599" y="770"/>
                    </a:lnTo>
                    <a:lnTo>
                      <a:pt x="385" y="1113"/>
                    </a:lnTo>
                    <a:lnTo>
                      <a:pt x="214" y="1369"/>
                    </a:lnTo>
                    <a:lnTo>
                      <a:pt x="86" y="1669"/>
                    </a:lnTo>
                    <a:lnTo>
                      <a:pt x="0" y="1968"/>
                    </a:lnTo>
                    <a:lnTo>
                      <a:pt x="0" y="2267"/>
                    </a:lnTo>
                    <a:lnTo>
                      <a:pt x="0" y="2567"/>
                    </a:lnTo>
                    <a:lnTo>
                      <a:pt x="43" y="2823"/>
                    </a:lnTo>
                    <a:lnTo>
                      <a:pt x="129" y="3123"/>
                    </a:lnTo>
                    <a:lnTo>
                      <a:pt x="257" y="3379"/>
                    </a:lnTo>
                    <a:lnTo>
                      <a:pt x="428" y="3636"/>
                    </a:lnTo>
                    <a:lnTo>
                      <a:pt x="599" y="3850"/>
                    </a:lnTo>
                    <a:lnTo>
                      <a:pt x="984" y="4278"/>
                    </a:lnTo>
                    <a:lnTo>
                      <a:pt x="1497" y="4748"/>
                    </a:lnTo>
                    <a:lnTo>
                      <a:pt x="2053" y="5133"/>
                    </a:lnTo>
                    <a:lnTo>
                      <a:pt x="2609" y="5518"/>
                    </a:lnTo>
                    <a:lnTo>
                      <a:pt x="3208" y="5817"/>
                    </a:lnTo>
                    <a:lnTo>
                      <a:pt x="3807" y="6117"/>
                    </a:lnTo>
                    <a:lnTo>
                      <a:pt x="4448" y="6416"/>
                    </a:lnTo>
                    <a:lnTo>
                      <a:pt x="5732" y="6929"/>
                    </a:lnTo>
                    <a:lnTo>
                      <a:pt x="6972" y="7485"/>
                    </a:lnTo>
                    <a:lnTo>
                      <a:pt x="7571" y="7828"/>
                    </a:lnTo>
                    <a:lnTo>
                      <a:pt x="8127" y="8170"/>
                    </a:lnTo>
                    <a:lnTo>
                      <a:pt x="8725" y="8597"/>
                    </a:lnTo>
                    <a:lnTo>
                      <a:pt x="8982" y="8854"/>
                    </a:lnTo>
                    <a:lnTo>
                      <a:pt x="9239" y="9111"/>
                    </a:lnTo>
                    <a:lnTo>
                      <a:pt x="9453" y="9410"/>
                    </a:lnTo>
                    <a:lnTo>
                      <a:pt x="9666" y="9709"/>
                    </a:lnTo>
                    <a:lnTo>
                      <a:pt x="9838" y="10009"/>
                    </a:lnTo>
                    <a:lnTo>
                      <a:pt x="9923" y="10351"/>
                    </a:lnTo>
                    <a:lnTo>
                      <a:pt x="10051" y="10907"/>
                    </a:lnTo>
                    <a:lnTo>
                      <a:pt x="10137" y="11463"/>
                    </a:lnTo>
                    <a:lnTo>
                      <a:pt x="10222" y="12575"/>
                    </a:lnTo>
                    <a:lnTo>
                      <a:pt x="10351" y="13516"/>
                    </a:lnTo>
                    <a:lnTo>
                      <a:pt x="10436" y="14029"/>
                    </a:lnTo>
                    <a:lnTo>
                      <a:pt x="10565" y="14500"/>
                    </a:lnTo>
                    <a:lnTo>
                      <a:pt x="10864" y="15312"/>
                    </a:lnTo>
                    <a:lnTo>
                      <a:pt x="11249" y="16125"/>
                    </a:lnTo>
                    <a:lnTo>
                      <a:pt x="11719" y="16852"/>
                    </a:lnTo>
                    <a:lnTo>
                      <a:pt x="12275" y="17579"/>
                    </a:lnTo>
                    <a:lnTo>
                      <a:pt x="12831" y="18221"/>
                    </a:lnTo>
                    <a:lnTo>
                      <a:pt x="13473" y="18820"/>
                    </a:lnTo>
                    <a:lnTo>
                      <a:pt x="14157" y="19376"/>
                    </a:lnTo>
                    <a:lnTo>
                      <a:pt x="14884" y="19889"/>
                    </a:lnTo>
                    <a:lnTo>
                      <a:pt x="15783" y="20445"/>
                    </a:lnTo>
                    <a:lnTo>
                      <a:pt x="16681" y="20915"/>
                    </a:lnTo>
                    <a:lnTo>
                      <a:pt x="17622" y="21300"/>
                    </a:lnTo>
                    <a:lnTo>
                      <a:pt x="18605" y="21685"/>
                    </a:lnTo>
                    <a:lnTo>
                      <a:pt x="19589" y="21985"/>
                    </a:lnTo>
                    <a:lnTo>
                      <a:pt x="20573" y="22241"/>
                    </a:lnTo>
                    <a:lnTo>
                      <a:pt x="22583" y="22712"/>
                    </a:lnTo>
                    <a:lnTo>
                      <a:pt x="24636" y="23139"/>
                    </a:lnTo>
                    <a:lnTo>
                      <a:pt x="24679" y="23139"/>
                    </a:lnTo>
                    <a:lnTo>
                      <a:pt x="24722" y="23097"/>
                    </a:lnTo>
                    <a:lnTo>
                      <a:pt x="24722" y="23054"/>
                    </a:lnTo>
                    <a:lnTo>
                      <a:pt x="24679" y="23011"/>
                    </a:lnTo>
                    <a:lnTo>
                      <a:pt x="22626" y="22583"/>
                    </a:lnTo>
                    <a:lnTo>
                      <a:pt x="21599" y="22369"/>
                    </a:lnTo>
                    <a:lnTo>
                      <a:pt x="20573" y="22070"/>
                    </a:lnTo>
                    <a:lnTo>
                      <a:pt x="19546" y="21771"/>
                    </a:lnTo>
                    <a:lnTo>
                      <a:pt x="18563" y="21471"/>
                    </a:lnTo>
                    <a:lnTo>
                      <a:pt x="17579" y="21086"/>
                    </a:lnTo>
                    <a:lnTo>
                      <a:pt x="16595" y="20616"/>
                    </a:lnTo>
                    <a:lnTo>
                      <a:pt x="15825" y="20231"/>
                    </a:lnTo>
                    <a:lnTo>
                      <a:pt x="15056" y="19761"/>
                    </a:lnTo>
                    <a:lnTo>
                      <a:pt x="14328" y="19204"/>
                    </a:lnTo>
                    <a:lnTo>
                      <a:pt x="13644" y="18648"/>
                    </a:lnTo>
                    <a:lnTo>
                      <a:pt x="13003" y="18007"/>
                    </a:lnTo>
                    <a:lnTo>
                      <a:pt x="12404" y="17365"/>
                    </a:lnTo>
                    <a:lnTo>
                      <a:pt x="11848" y="16638"/>
                    </a:lnTo>
                    <a:lnTo>
                      <a:pt x="11420" y="15868"/>
                    </a:lnTo>
                    <a:lnTo>
                      <a:pt x="11035" y="15056"/>
                    </a:lnTo>
                    <a:lnTo>
                      <a:pt x="10736" y="14243"/>
                    </a:lnTo>
                    <a:lnTo>
                      <a:pt x="10607" y="13730"/>
                    </a:lnTo>
                    <a:lnTo>
                      <a:pt x="10522" y="13217"/>
                    </a:lnTo>
                    <a:lnTo>
                      <a:pt x="10436" y="12233"/>
                    </a:lnTo>
                    <a:lnTo>
                      <a:pt x="10351" y="11206"/>
                    </a:lnTo>
                    <a:lnTo>
                      <a:pt x="10265" y="10693"/>
                    </a:lnTo>
                    <a:lnTo>
                      <a:pt x="10137" y="10223"/>
                    </a:lnTo>
                    <a:lnTo>
                      <a:pt x="10009" y="9881"/>
                    </a:lnTo>
                    <a:lnTo>
                      <a:pt x="9880" y="9581"/>
                    </a:lnTo>
                    <a:lnTo>
                      <a:pt x="9709" y="9282"/>
                    </a:lnTo>
                    <a:lnTo>
                      <a:pt x="9495" y="9025"/>
                    </a:lnTo>
                    <a:lnTo>
                      <a:pt x="9239" y="8726"/>
                    </a:lnTo>
                    <a:lnTo>
                      <a:pt x="8982" y="8469"/>
                    </a:lnTo>
                    <a:lnTo>
                      <a:pt x="8383" y="8041"/>
                    </a:lnTo>
                    <a:lnTo>
                      <a:pt x="7785" y="7656"/>
                    </a:lnTo>
                    <a:lnTo>
                      <a:pt x="7143" y="7314"/>
                    </a:lnTo>
                    <a:lnTo>
                      <a:pt x="5860" y="6758"/>
                    </a:lnTo>
                    <a:lnTo>
                      <a:pt x="4577" y="6202"/>
                    </a:lnTo>
                    <a:lnTo>
                      <a:pt x="3465" y="5689"/>
                    </a:lnTo>
                    <a:lnTo>
                      <a:pt x="2951" y="5390"/>
                    </a:lnTo>
                    <a:lnTo>
                      <a:pt x="2438" y="5090"/>
                    </a:lnTo>
                    <a:lnTo>
                      <a:pt x="1882" y="4748"/>
                    </a:lnTo>
                    <a:lnTo>
                      <a:pt x="1369" y="4320"/>
                    </a:lnTo>
                    <a:lnTo>
                      <a:pt x="898" y="3893"/>
                    </a:lnTo>
                    <a:lnTo>
                      <a:pt x="727" y="3636"/>
                    </a:lnTo>
                    <a:lnTo>
                      <a:pt x="514" y="3379"/>
                    </a:lnTo>
                    <a:lnTo>
                      <a:pt x="385" y="3123"/>
                    </a:lnTo>
                    <a:lnTo>
                      <a:pt x="300" y="2866"/>
                    </a:lnTo>
                    <a:lnTo>
                      <a:pt x="257" y="2610"/>
                    </a:lnTo>
                    <a:lnTo>
                      <a:pt x="214" y="2310"/>
                    </a:lnTo>
                    <a:lnTo>
                      <a:pt x="257" y="2011"/>
                    </a:lnTo>
                    <a:lnTo>
                      <a:pt x="342" y="1711"/>
                    </a:lnTo>
                    <a:lnTo>
                      <a:pt x="471" y="1412"/>
                    </a:lnTo>
                    <a:lnTo>
                      <a:pt x="599" y="1155"/>
                    </a:lnTo>
                    <a:lnTo>
                      <a:pt x="898" y="813"/>
                    </a:lnTo>
                    <a:lnTo>
                      <a:pt x="1198" y="514"/>
                    </a:lnTo>
                    <a:lnTo>
                      <a:pt x="1412" y="428"/>
                    </a:lnTo>
                    <a:lnTo>
                      <a:pt x="1583" y="343"/>
                    </a:lnTo>
                    <a:lnTo>
                      <a:pt x="1797" y="257"/>
                    </a:lnTo>
                    <a:lnTo>
                      <a:pt x="2395" y="257"/>
                    </a:lnTo>
                    <a:lnTo>
                      <a:pt x="2780" y="386"/>
                    </a:lnTo>
                    <a:lnTo>
                      <a:pt x="3123" y="557"/>
                    </a:lnTo>
                    <a:lnTo>
                      <a:pt x="3465" y="770"/>
                    </a:lnTo>
                    <a:lnTo>
                      <a:pt x="3807" y="1027"/>
                    </a:lnTo>
                    <a:lnTo>
                      <a:pt x="4149" y="1326"/>
                    </a:lnTo>
                    <a:lnTo>
                      <a:pt x="4791" y="1968"/>
                    </a:lnTo>
                    <a:lnTo>
                      <a:pt x="5389" y="2695"/>
                    </a:lnTo>
                    <a:lnTo>
                      <a:pt x="5945" y="3379"/>
                    </a:lnTo>
                    <a:lnTo>
                      <a:pt x="7143" y="4876"/>
                    </a:lnTo>
                    <a:lnTo>
                      <a:pt x="7742" y="5604"/>
                    </a:lnTo>
                    <a:lnTo>
                      <a:pt x="8426" y="6288"/>
                    </a:lnTo>
                    <a:lnTo>
                      <a:pt x="9153" y="6929"/>
                    </a:lnTo>
                    <a:lnTo>
                      <a:pt x="9923" y="7485"/>
                    </a:lnTo>
                    <a:lnTo>
                      <a:pt x="10778" y="7956"/>
                    </a:lnTo>
                    <a:lnTo>
                      <a:pt x="11634" y="8341"/>
                    </a:lnTo>
                    <a:lnTo>
                      <a:pt x="12618" y="8726"/>
                    </a:lnTo>
                    <a:lnTo>
                      <a:pt x="13559" y="9025"/>
                    </a:lnTo>
                    <a:lnTo>
                      <a:pt x="15526" y="9538"/>
                    </a:lnTo>
                    <a:lnTo>
                      <a:pt x="24508" y="11891"/>
                    </a:lnTo>
                    <a:lnTo>
                      <a:pt x="33490" y="14243"/>
                    </a:lnTo>
                    <a:lnTo>
                      <a:pt x="35671" y="14799"/>
                    </a:lnTo>
                    <a:lnTo>
                      <a:pt x="35756" y="14799"/>
                    </a:lnTo>
                    <a:lnTo>
                      <a:pt x="35799" y="14714"/>
                    </a:lnTo>
                    <a:lnTo>
                      <a:pt x="35799" y="14671"/>
                    </a:lnTo>
                    <a:lnTo>
                      <a:pt x="35714" y="14585"/>
                    </a:lnTo>
                    <a:lnTo>
                      <a:pt x="26604" y="12190"/>
                    </a:lnTo>
                    <a:lnTo>
                      <a:pt x="17451" y="9795"/>
                    </a:lnTo>
                    <a:lnTo>
                      <a:pt x="15312" y="9282"/>
                    </a:lnTo>
                    <a:lnTo>
                      <a:pt x="14243" y="8982"/>
                    </a:lnTo>
                    <a:lnTo>
                      <a:pt x="13174" y="8683"/>
                    </a:lnTo>
                    <a:lnTo>
                      <a:pt x="12233" y="8341"/>
                    </a:lnTo>
                    <a:lnTo>
                      <a:pt x="11292" y="7956"/>
                    </a:lnTo>
                    <a:lnTo>
                      <a:pt x="10394" y="7485"/>
                    </a:lnTo>
                    <a:lnTo>
                      <a:pt x="9923" y="7229"/>
                    </a:lnTo>
                    <a:lnTo>
                      <a:pt x="9495" y="6929"/>
                    </a:lnTo>
                    <a:lnTo>
                      <a:pt x="9153" y="6630"/>
                    </a:lnTo>
                    <a:lnTo>
                      <a:pt x="8768" y="6331"/>
                    </a:lnTo>
                    <a:lnTo>
                      <a:pt x="8084" y="5646"/>
                    </a:lnTo>
                    <a:lnTo>
                      <a:pt x="7442" y="4919"/>
                    </a:lnTo>
                    <a:lnTo>
                      <a:pt x="6844" y="4192"/>
                    </a:lnTo>
                    <a:lnTo>
                      <a:pt x="5646" y="2652"/>
                    </a:lnTo>
                    <a:lnTo>
                      <a:pt x="5047" y="1925"/>
                    </a:lnTo>
                    <a:lnTo>
                      <a:pt x="4363" y="1241"/>
                    </a:lnTo>
                    <a:lnTo>
                      <a:pt x="3807" y="728"/>
                    </a:lnTo>
                    <a:lnTo>
                      <a:pt x="3465" y="514"/>
                    </a:lnTo>
                    <a:lnTo>
                      <a:pt x="3123" y="300"/>
                    </a:lnTo>
                    <a:lnTo>
                      <a:pt x="2780" y="129"/>
                    </a:lnTo>
                    <a:lnTo>
                      <a:pt x="2395" y="43"/>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27"/>
            <p:cNvGrpSpPr/>
            <p:nvPr/>
          </p:nvGrpSpPr>
          <p:grpSpPr>
            <a:xfrm rot="5400000">
              <a:off x="7456359" y="1041635"/>
              <a:ext cx="2611232" cy="2598718"/>
              <a:chOff x="4571850" y="781000"/>
              <a:chExt cx="669375" cy="666150"/>
            </a:xfrm>
          </p:grpSpPr>
          <p:sp>
            <p:nvSpPr>
              <p:cNvPr id="925" name="Google Shape;925;p27"/>
              <p:cNvSpPr/>
              <p:nvPr/>
            </p:nvSpPr>
            <p:spPr>
              <a:xfrm>
                <a:off x="4608200" y="818400"/>
                <a:ext cx="582775" cy="591325"/>
              </a:xfrm>
              <a:custGeom>
                <a:avLst/>
                <a:gdLst/>
                <a:ahLst/>
                <a:cxnLst/>
                <a:rect l="l" t="t" r="r" b="b"/>
                <a:pathLst>
                  <a:path w="23311" h="23653" extrusionOk="0">
                    <a:moveTo>
                      <a:pt x="3208" y="129"/>
                    </a:moveTo>
                    <a:lnTo>
                      <a:pt x="3721" y="172"/>
                    </a:lnTo>
                    <a:lnTo>
                      <a:pt x="4748" y="258"/>
                    </a:lnTo>
                    <a:lnTo>
                      <a:pt x="5731" y="429"/>
                    </a:lnTo>
                    <a:lnTo>
                      <a:pt x="6202" y="514"/>
                    </a:lnTo>
                    <a:lnTo>
                      <a:pt x="6672" y="685"/>
                    </a:lnTo>
                    <a:lnTo>
                      <a:pt x="7143" y="856"/>
                    </a:lnTo>
                    <a:lnTo>
                      <a:pt x="7571" y="1070"/>
                    </a:lnTo>
                    <a:lnTo>
                      <a:pt x="7998" y="1327"/>
                    </a:lnTo>
                    <a:lnTo>
                      <a:pt x="8383" y="1626"/>
                    </a:lnTo>
                    <a:lnTo>
                      <a:pt x="8683" y="1926"/>
                    </a:lnTo>
                    <a:lnTo>
                      <a:pt x="8982" y="2225"/>
                    </a:lnTo>
                    <a:lnTo>
                      <a:pt x="9239" y="2567"/>
                    </a:lnTo>
                    <a:lnTo>
                      <a:pt x="9495" y="2909"/>
                    </a:lnTo>
                    <a:lnTo>
                      <a:pt x="9666" y="3337"/>
                    </a:lnTo>
                    <a:lnTo>
                      <a:pt x="9795" y="3765"/>
                    </a:lnTo>
                    <a:lnTo>
                      <a:pt x="9880" y="4192"/>
                    </a:lnTo>
                    <a:lnTo>
                      <a:pt x="9923" y="4620"/>
                    </a:lnTo>
                    <a:lnTo>
                      <a:pt x="10009" y="5476"/>
                    </a:lnTo>
                    <a:lnTo>
                      <a:pt x="10094" y="5861"/>
                    </a:lnTo>
                    <a:lnTo>
                      <a:pt x="10265" y="6245"/>
                    </a:lnTo>
                    <a:lnTo>
                      <a:pt x="10479" y="6588"/>
                    </a:lnTo>
                    <a:lnTo>
                      <a:pt x="10778" y="6887"/>
                    </a:lnTo>
                    <a:lnTo>
                      <a:pt x="11078" y="7101"/>
                    </a:lnTo>
                    <a:lnTo>
                      <a:pt x="11463" y="7272"/>
                    </a:lnTo>
                    <a:lnTo>
                      <a:pt x="12233" y="7529"/>
                    </a:lnTo>
                    <a:lnTo>
                      <a:pt x="12660" y="7700"/>
                    </a:lnTo>
                    <a:lnTo>
                      <a:pt x="13002" y="7871"/>
                    </a:lnTo>
                    <a:lnTo>
                      <a:pt x="13302" y="8085"/>
                    </a:lnTo>
                    <a:lnTo>
                      <a:pt x="13601" y="8341"/>
                    </a:lnTo>
                    <a:lnTo>
                      <a:pt x="13858" y="8598"/>
                    </a:lnTo>
                    <a:lnTo>
                      <a:pt x="14072" y="8897"/>
                    </a:lnTo>
                    <a:lnTo>
                      <a:pt x="14499" y="9539"/>
                    </a:lnTo>
                    <a:lnTo>
                      <a:pt x="14884" y="10223"/>
                    </a:lnTo>
                    <a:lnTo>
                      <a:pt x="15184" y="10907"/>
                    </a:lnTo>
                    <a:lnTo>
                      <a:pt x="15483" y="11634"/>
                    </a:lnTo>
                    <a:lnTo>
                      <a:pt x="15825" y="12404"/>
                    </a:lnTo>
                    <a:lnTo>
                      <a:pt x="16167" y="13174"/>
                    </a:lnTo>
                    <a:lnTo>
                      <a:pt x="16595" y="13859"/>
                    </a:lnTo>
                    <a:lnTo>
                      <a:pt x="17066" y="14543"/>
                    </a:lnTo>
                    <a:lnTo>
                      <a:pt x="17365" y="14928"/>
                    </a:lnTo>
                    <a:lnTo>
                      <a:pt x="17664" y="15270"/>
                    </a:lnTo>
                    <a:lnTo>
                      <a:pt x="18007" y="15612"/>
                    </a:lnTo>
                    <a:lnTo>
                      <a:pt x="18349" y="15912"/>
                    </a:lnTo>
                    <a:lnTo>
                      <a:pt x="18776" y="16211"/>
                    </a:lnTo>
                    <a:lnTo>
                      <a:pt x="19161" y="16468"/>
                    </a:lnTo>
                    <a:lnTo>
                      <a:pt x="20017" y="16981"/>
                    </a:lnTo>
                    <a:lnTo>
                      <a:pt x="20872" y="17494"/>
                    </a:lnTo>
                    <a:lnTo>
                      <a:pt x="21300" y="17751"/>
                    </a:lnTo>
                    <a:lnTo>
                      <a:pt x="21685" y="18050"/>
                    </a:lnTo>
                    <a:lnTo>
                      <a:pt x="22027" y="18307"/>
                    </a:lnTo>
                    <a:lnTo>
                      <a:pt x="22369" y="18649"/>
                    </a:lnTo>
                    <a:lnTo>
                      <a:pt x="22626" y="19034"/>
                    </a:lnTo>
                    <a:lnTo>
                      <a:pt x="22882" y="19419"/>
                    </a:lnTo>
                    <a:lnTo>
                      <a:pt x="23054" y="19846"/>
                    </a:lnTo>
                    <a:lnTo>
                      <a:pt x="23139" y="20274"/>
                    </a:lnTo>
                    <a:lnTo>
                      <a:pt x="23182" y="20702"/>
                    </a:lnTo>
                    <a:lnTo>
                      <a:pt x="23096" y="21172"/>
                    </a:lnTo>
                    <a:lnTo>
                      <a:pt x="22968" y="21557"/>
                    </a:lnTo>
                    <a:lnTo>
                      <a:pt x="22711" y="21942"/>
                    </a:lnTo>
                    <a:lnTo>
                      <a:pt x="22455" y="22284"/>
                    </a:lnTo>
                    <a:lnTo>
                      <a:pt x="22155" y="22541"/>
                    </a:lnTo>
                    <a:lnTo>
                      <a:pt x="21770" y="22798"/>
                    </a:lnTo>
                    <a:lnTo>
                      <a:pt x="21428" y="23011"/>
                    </a:lnTo>
                    <a:lnTo>
                      <a:pt x="21001" y="23182"/>
                    </a:lnTo>
                    <a:lnTo>
                      <a:pt x="20616" y="23268"/>
                    </a:lnTo>
                    <a:lnTo>
                      <a:pt x="20060" y="23354"/>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8"/>
                    </a:lnTo>
                    <a:lnTo>
                      <a:pt x="5175" y="22584"/>
                    </a:lnTo>
                    <a:lnTo>
                      <a:pt x="4748" y="22370"/>
                    </a:lnTo>
                    <a:lnTo>
                      <a:pt x="3978" y="21857"/>
                    </a:lnTo>
                    <a:lnTo>
                      <a:pt x="3208" y="21301"/>
                    </a:lnTo>
                    <a:lnTo>
                      <a:pt x="3037" y="21087"/>
                    </a:lnTo>
                    <a:lnTo>
                      <a:pt x="2951" y="21001"/>
                    </a:lnTo>
                    <a:lnTo>
                      <a:pt x="2866" y="20830"/>
                    </a:lnTo>
                    <a:lnTo>
                      <a:pt x="2609" y="20360"/>
                    </a:lnTo>
                    <a:lnTo>
                      <a:pt x="2053" y="19333"/>
                    </a:lnTo>
                    <a:lnTo>
                      <a:pt x="1027" y="17408"/>
                    </a:lnTo>
                    <a:lnTo>
                      <a:pt x="770" y="16938"/>
                    </a:lnTo>
                    <a:lnTo>
                      <a:pt x="556" y="16425"/>
                    </a:lnTo>
                    <a:lnTo>
                      <a:pt x="385" y="15954"/>
                    </a:lnTo>
                    <a:lnTo>
                      <a:pt x="257" y="15441"/>
                    </a:lnTo>
                    <a:lnTo>
                      <a:pt x="171" y="14885"/>
                    </a:lnTo>
                    <a:lnTo>
                      <a:pt x="129" y="14329"/>
                    </a:lnTo>
                    <a:lnTo>
                      <a:pt x="171" y="13773"/>
                    </a:lnTo>
                    <a:lnTo>
                      <a:pt x="214" y="13217"/>
                    </a:lnTo>
                    <a:lnTo>
                      <a:pt x="342" y="12148"/>
                    </a:lnTo>
                    <a:lnTo>
                      <a:pt x="428" y="11078"/>
                    </a:lnTo>
                    <a:lnTo>
                      <a:pt x="428" y="10095"/>
                    </a:lnTo>
                    <a:lnTo>
                      <a:pt x="428" y="9068"/>
                    </a:lnTo>
                    <a:lnTo>
                      <a:pt x="385" y="7101"/>
                    </a:lnTo>
                    <a:lnTo>
                      <a:pt x="385" y="6117"/>
                    </a:lnTo>
                    <a:lnTo>
                      <a:pt x="428" y="5133"/>
                    </a:lnTo>
                    <a:lnTo>
                      <a:pt x="513" y="4107"/>
                    </a:lnTo>
                    <a:lnTo>
                      <a:pt x="685" y="3166"/>
                    </a:lnTo>
                    <a:lnTo>
                      <a:pt x="813" y="2695"/>
                    </a:lnTo>
                    <a:lnTo>
                      <a:pt x="941" y="2225"/>
                    </a:lnTo>
                    <a:lnTo>
                      <a:pt x="1112" y="1755"/>
                    </a:lnTo>
                    <a:lnTo>
                      <a:pt x="1326" y="1284"/>
                    </a:lnTo>
                    <a:lnTo>
                      <a:pt x="1540" y="899"/>
                    </a:lnTo>
                    <a:lnTo>
                      <a:pt x="1668" y="685"/>
                    </a:lnTo>
                    <a:lnTo>
                      <a:pt x="1839" y="514"/>
                    </a:lnTo>
                    <a:lnTo>
                      <a:pt x="2010" y="386"/>
                    </a:lnTo>
                    <a:lnTo>
                      <a:pt x="2224" y="258"/>
                    </a:lnTo>
                    <a:lnTo>
                      <a:pt x="2481" y="172"/>
                    </a:lnTo>
                    <a:lnTo>
                      <a:pt x="2738" y="129"/>
                    </a:lnTo>
                    <a:close/>
                    <a:moveTo>
                      <a:pt x="3080" y="1"/>
                    </a:moveTo>
                    <a:lnTo>
                      <a:pt x="2609" y="44"/>
                    </a:lnTo>
                    <a:lnTo>
                      <a:pt x="2395" y="87"/>
                    </a:lnTo>
                    <a:lnTo>
                      <a:pt x="2182" y="129"/>
                    </a:lnTo>
                    <a:lnTo>
                      <a:pt x="1968" y="258"/>
                    </a:lnTo>
                    <a:lnTo>
                      <a:pt x="1797" y="386"/>
                    </a:lnTo>
                    <a:lnTo>
                      <a:pt x="1625" y="557"/>
                    </a:lnTo>
                    <a:lnTo>
                      <a:pt x="1497" y="728"/>
                    </a:lnTo>
                    <a:lnTo>
                      <a:pt x="1241" y="1156"/>
                    </a:lnTo>
                    <a:lnTo>
                      <a:pt x="1069" y="1541"/>
                    </a:lnTo>
                    <a:lnTo>
                      <a:pt x="856" y="2011"/>
                    </a:lnTo>
                    <a:lnTo>
                      <a:pt x="727" y="2482"/>
                    </a:lnTo>
                    <a:lnTo>
                      <a:pt x="599" y="2995"/>
                    </a:lnTo>
                    <a:lnTo>
                      <a:pt x="513" y="3465"/>
                    </a:lnTo>
                    <a:lnTo>
                      <a:pt x="342"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7" y="21686"/>
                    </a:lnTo>
                    <a:lnTo>
                      <a:pt x="4277" y="22242"/>
                    </a:lnTo>
                    <a:lnTo>
                      <a:pt x="4705" y="22498"/>
                    </a:lnTo>
                    <a:lnTo>
                      <a:pt x="5133" y="22755"/>
                    </a:lnTo>
                    <a:lnTo>
                      <a:pt x="5945" y="23097"/>
                    </a:lnTo>
                    <a:lnTo>
                      <a:pt x="6758" y="23354"/>
                    </a:lnTo>
                    <a:lnTo>
                      <a:pt x="7613" y="23525"/>
                    </a:lnTo>
                    <a:lnTo>
                      <a:pt x="8426" y="23610"/>
                    </a:lnTo>
                    <a:lnTo>
                      <a:pt x="9281" y="23653"/>
                    </a:lnTo>
                    <a:lnTo>
                      <a:pt x="10137" y="23653"/>
                    </a:lnTo>
                    <a:lnTo>
                      <a:pt x="10992" y="23610"/>
                    </a:lnTo>
                    <a:lnTo>
                      <a:pt x="11848" y="23525"/>
                    </a:lnTo>
                    <a:lnTo>
                      <a:pt x="13558" y="23396"/>
                    </a:lnTo>
                    <a:lnTo>
                      <a:pt x="14414" y="23311"/>
                    </a:lnTo>
                    <a:lnTo>
                      <a:pt x="15269" y="23268"/>
                    </a:lnTo>
                    <a:lnTo>
                      <a:pt x="16167" y="23268"/>
                    </a:lnTo>
                    <a:lnTo>
                      <a:pt x="17023" y="23354"/>
                    </a:lnTo>
                    <a:lnTo>
                      <a:pt x="18092" y="23482"/>
                    </a:lnTo>
                    <a:lnTo>
                      <a:pt x="18605" y="23525"/>
                    </a:lnTo>
                    <a:lnTo>
                      <a:pt x="19632" y="23525"/>
                    </a:lnTo>
                    <a:lnTo>
                      <a:pt x="20102" y="23482"/>
                    </a:lnTo>
                    <a:lnTo>
                      <a:pt x="20530" y="23396"/>
                    </a:lnTo>
                    <a:lnTo>
                      <a:pt x="21001" y="23311"/>
                    </a:lnTo>
                    <a:lnTo>
                      <a:pt x="21428" y="23140"/>
                    </a:lnTo>
                    <a:lnTo>
                      <a:pt x="21856" y="22926"/>
                    </a:lnTo>
                    <a:lnTo>
                      <a:pt x="22241" y="22669"/>
                    </a:lnTo>
                    <a:lnTo>
                      <a:pt x="22583" y="22327"/>
                    </a:lnTo>
                    <a:lnTo>
                      <a:pt x="22840" y="22028"/>
                    </a:lnTo>
                    <a:lnTo>
                      <a:pt x="23054" y="21686"/>
                    </a:lnTo>
                    <a:lnTo>
                      <a:pt x="23182" y="21301"/>
                    </a:lnTo>
                    <a:lnTo>
                      <a:pt x="23267" y="20916"/>
                    </a:lnTo>
                    <a:lnTo>
                      <a:pt x="23310" y="20488"/>
                    </a:lnTo>
                    <a:lnTo>
                      <a:pt x="23267" y="20017"/>
                    </a:lnTo>
                    <a:lnTo>
                      <a:pt x="23139" y="19633"/>
                    </a:lnTo>
                    <a:lnTo>
                      <a:pt x="22925" y="19248"/>
                    </a:lnTo>
                    <a:lnTo>
                      <a:pt x="22711" y="18863"/>
                    </a:lnTo>
                    <a:lnTo>
                      <a:pt x="22412" y="18521"/>
                    </a:lnTo>
                    <a:lnTo>
                      <a:pt x="22113" y="18221"/>
                    </a:lnTo>
                    <a:lnTo>
                      <a:pt x="21770" y="17922"/>
                    </a:lnTo>
                    <a:lnTo>
                      <a:pt x="21343" y="17622"/>
                    </a:lnTo>
                    <a:lnTo>
                      <a:pt x="20915" y="17323"/>
                    </a:lnTo>
                    <a:lnTo>
                      <a:pt x="20017" y="16810"/>
                    </a:lnTo>
                    <a:lnTo>
                      <a:pt x="19119" y="16296"/>
                    </a:lnTo>
                    <a:lnTo>
                      <a:pt x="18691" y="15997"/>
                    </a:lnTo>
                    <a:lnTo>
                      <a:pt x="18306" y="15698"/>
                    </a:lnTo>
                    <a:lnTo>
                      <a:pt x="17964" y="15356"/>
                    </a:lnTo>
                    <a:lnTo>
                      <a:pt x="17622" y="15056"/>
                    </a:lnTo>
                    <a:lnTo>
                      <a:pt x="17322" y="14671"/>
                    </a:lnTo>
                    <a:lnTo>
                      <a:pt x="17023" y="14329"/>
                    </a:lnTo>
                    <a:lnTo>
                      <a:pt x="16552" y="13559"/>
                    </a:lnTo>
                    <a:lnTo>
                      <a:pt x="16125" y="12704"/>
                    </a:lnTo>
                    <a:lnTo>
                      <a:pt x="15483" y="11250"/>
                    </a:lnTo>
                    <a:lnTo>
                      <a:pt x="15141" y="10522"/>
                    </a:lnTo>
                    <a:lnTo>
                      <a:pt x="14799" y="9795"/>
                    </a:lnTo>
                    <a:lnTo>
                      <a:pt x="14414" y="9154"/>
                    </a:lnTo>
                    <a:lnTo>
                      <a:pt x="14200" y="8812"/>
                    </a:lnTo>
                    <a:lnTo>
                      <a:pt x="13943" y="8555"/>
                    </a:lnTo>
                    <a:lnTo>
                      <a:pt x="13687" y="8256"/>
                    </a:lnTo>
                    <a:lnTo>
                      <a:pt x="13430" y="8042"/>
                    </a:lnTo>
                    <a:lnTo>
                      <a:pt x="13131" y="7785"/>
                    </a:lnTo>
                    <a:lnTo>
                      <a:pt x="12789" y="7614"/>
                    </a:lnTo>
                    <a:lnTo>
                      <a:pt x="12404" y="7443"/>
                    </a:lnTo>
                    <a:lnTo>
                      <a:pt x="11976" y="7315"/>
                    </a:lnTo>
                    <a:lnTo>
                      <a:pt x="11548" y="7144"/>
                    </a:lnTo>
                    <a:lnTo>
                      <a:pt x="11163" y="6973"/>
                    </a:lnTo>
                    <a:lnTo>
                      <a:pt x="10949" y="6887"/>
                    </a:lnTo>
                    <a:lnTo>
                      <a:pt x="10778" y="6716"/>
                    </a:lnTo>
                    <a:lnTo>
                      <a:pt x="10607" y="6588"/>
                    </a:lnTo>
                    <a:lnTo>
                      <a:pt x="10479" y="6417"/>
                    </a:lnTo>
                    <a:lnTo>
                      <a:pt x="10308" y="6032"/>
                    </a:lnTo>
                    <a:lnTo>
                      <a:pt x="10180" y="5604"/>
                    </a:lnTo>
                    <a:lnTo>
                      <a:pt x="10094" y="5176"/>
                    </a:lnTo>
                    <a:lnTo>
                      <a:pt x="10051" y="4748"/>
                    </a:lnTo>
                    <a:lnTo>
                      <a:pt x="10009" y="4278"/>
                    </a:lnTo>
                    <a:lnTo>
                      <a:pt x="9966" y="3850"/>
                    </a:lnTo>
                    <a:lnTo>
                      <a:pt x="9837" y="3465"/>
                    </a:lnTo>
                    <a:lnTo>
                      <a:pt x="9666" y="3038"/>
                    </a:lnTo>
                    <a:lnTo>
                      <a:pt x="9495" y="2695"/>
                    </a:lnTo>
                    <a:lnTo>
                      <a:pt x="9239" y="2311"/>
                    </a:lnTo>
                    <a:lnTo>
                      <a:pt x="8939" y="1968"/>
                    </a:lnTo>
                    <a:lnTo>
                      <a:pt x="8597" y="1669"/>
                    </a:lnTo>
                    <a:lnTo>
                      <a:pt x="8255" y="1370"/>
                    </a:lnTo>
                    <a:lnTo>
                      <a:pt x="7870" y="1113"/>
                    </a:lnTo>
                    <a:lnTo>
                      <a:pt x="7485" y="899"/>
                    </a:lnTo>
                    <a:lnTo>
                      <a:pt x="7057" y="685"/>
                    </a:lnTo>
                    <a:lnTo>
                      <a:pt x="6630" y="514"/>
                    </a:lnTo>
                    <a:lnTo>
                      <a:pt x="6159" y="386"/>
                    </a:lnTo>
                    <a:lnTo>
                      <a:pt x="5689" y="258"/>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4571850" y="781000"/>
                <a:ext cx="669375" cy="666150"/>
              </a:xfrm>
              <a:custGeom>
                <a:avLst/>
                <a:gdLst/>
                <a:ahLst/>
                <a:cxnLst/>
                <a:rect l="l" t="t" r="r" b="b"/>
                <a:pathLst>
                  <a:path w="26775" h="26646" extrusionOk="0">
                    <a:moveTo>
                      <a:pt x="3678" y="128"/>
                    </a:moveTo>
                    <a:lnTo>
                      <a:pt x="4234" y="171"/>
                    </a:lnTo>
                    <a:lnTo>
                      <a:pt x="5475" y="299"/>
                    </a:lnTo>
                    <a:lnTo>
                      <a:pt x="6116" y="385"/>
                    </a:lnTo>
                    <a:lnTo>
                      <a:pt x="6715" y="513"/>
                    </a:lnTo>
                    <a:lnTo>
                      <a:pt x="7314" y="684"/>
                    </a:lnTo>
                    <a:lnTo>
                      <a:pt x="7870" y="898"/>
                    </a:lnTo>
                    <a:lnTo>
                      <a:pt x="8298" y="1069"/>
                    </a:lnTo>
                    <a:lnTo>
                      <a:pt x="8682" y="1240"/>
                    </a:lnTo>
                    <a:lnTo>
                      <a:pt x="9495" y="1454"/>
                    </a:lnTo>
                    <a:lnTo>
                      <a:pt x="10308" y="1711"/>
                    </a:lnTo>
                    <a:lnTo>
                      <a:pt x="11078" y="1967"/>
                    </a:lnTo>
                    <a:lnTo>
                      <a:pt x="11420" y="2139"/>
                    </a:lnTo>
                    <a:lnTo>
                      <a:pt x="11762" y="2352"/>
                    </a:lnTo>
                    <a:lnTo>
                      <a:pt x="12019" y="2566"/>
                    </a:lnTo>
                    <a:lnTo>
                      <a:pt x="12232" y="2823"/>
                    </a:lnTo>
                    <a:lnTo>
                      <a:pt x="12318" y="3037"/>
                    </a:lnTo>
                    <a:lnTo>
                      <a:pt x="12403" y="3208"/>
                    </a:lnTo>
                    <a:lnTo>
                      <a:pt x="12489" y="3635"/>
                    </a:lnTo>
                    <a:lnTo>
                      <a:pt x="12575" y="4662"/>
                    </a:lnTo>
                    <a:lnTo>
                      <a:pt x="12660" y="5132"/>
                    </a:lnTo>
                    <a:lnTo>
                      <a:pt x="12788" y="5646"/>
                    </a:lnTo>
                    <a:lnTo>
                      <a:pt x="12959" y="6073"/>
                    </a:lnTo>
                    <a:lnTo>
                      <a:pt x="13088" y="6244"/>
                    </a:lnTo>
                    <a:lnTo>
                      <a:pt x="13216" y="6458"/>
                    </a:lnTo>
                    <a:lnTo>
                      <a:pt x="13430" y="6629"/>
                    </a:lnTo>
                    <a:lnTo>
                      <a:pt x="13601" y="6758"/>
                    </a:lnTo>
                    <a:lnTo>
                      <a:pt x="14072" y="7014"/>
                    </a:lnTo>
                    <a:lnTo>
                      <a:pt x="14542" y="7185"/>
                    </a:lnTo>
                    <a:lnTo>
                      <a:pt x="15012" y="7357"/>
                    </a:lnTo>
                    <a:lnTo>
                      <a:pt x="15483" y="7528"/>
                    </a:lnTo>
                    <a:lnTo>
                      <a:pt x="15953" y="7784"/>
                    </a:lnTo>
                    <a:lnTo>
                      <a:pt x="16338" y="8041"/>
                    </a:lnTo>
                    <a:lnTo>
                      <a:pt x="16638" y="8340"/>
                    </a:lnTo>
                    <a:lnTo>
                      <a:pt x="16980" y="8682"/>
                    </a:lnTo>
                    <a:lnTo>
                      <a:pt x="17237" y="9025"/>
                    </a:lnTo>
                    <a:lnTo>
                      <a:pt x="17450" y="9409"/>
                    </a:lnTo>
                    <a:lnTo>
                      <a:pt x="17664" y="9837"/>
                    </a:lnTo>
                    <a:lnTo>
                      <a:pt x="18049" y="10650"/>
                    </a:lnTo>
                    <a:lnTo>
                      <a:pt x="18691" y="12361"/>
                    </a:lnTo>
                    <a:lnTo>
                      <a:pt x="19118" y="13259"/>
                    </a:lnTo>
                    <a:lnTo>
                      <a:pt x="19589" y="14114"/>
                    </a:lnTo>
                    <a:lnTo>
                      <a:pt x="20145" y="14970"/>
                    </a:lnTo>
                    <a:lnTo>
                      <a:pt x="20487" y="15355"/>
                    </a:lnTo>
                    <a:lnTo>
                      <a:pt x="20787" y="15697"/>
                    </a:lnTo>
                    <a:lnTo>
                      <a:pt x="21171" y="16082"/>
                    </a:lnTo>
                    <a:lnTo>
                      <a:pt x="21514" y="16424"/>
                    </a:lnTo>
                    <a:lnTo>
                      <a:pt x="21941" y="16723"/>
                    </a:lnTo>
                    <a:lnTo>
                      <a:pt x="22326" y="17023"/>
                    </a:lnTo>
                    <a:lnTo>
                      <a:pt x="22754" y="17279"/>
                    </a:lnTo>
                    <a:lnTo>
                      <a:pt x="23224" y="17536"/>
                    </a:lnTo>
                    <a:lnTo>
                      <a:pt x="23652" y="17750"/>
                    </a:lnTo>
                    <a:lnTo>
                      <a:pt x="24123" y="17921"/>
                    </a:lnTo>
                    <a:lnTo>
                      <a:pt x="24636" y="18135"/>
                    </a:lnTo>
                    <a:lnTo>
                      <a:pt x="25106" y="18306"/>
                    </a:lnTo>
                    <a:lnTo>
                      <a:pt x="25577" y="18562"/>
                    </a:lnTo>
                    <a:lnTo>
                      <a:pt x="25791" y="18733"/>
                    </a:lnTo>
                    <a:lnTo>
                      <a:pt x="26005" y="18904"/>
                    </a:lnTo>
                    <a:lnTo>
                      <a:pt x="26176" y="19118"/>
                    </a:lnTo>
                    <a:lnTo>
                      <a:pt x="26304" y="19375"/>
                    </a:lnTo>
                    <a:lnTo>
                      <a:pt x="26432" y="19589"/>
                    </a:lnTo>
                    <a:lnTo>
                      <a:pt x="26518" y="19845"/>
                    </a:lnTo>
                    <a:lnTo>
                      <a:pt x="26603" y="20145"/>
                    </a:lnTo>
                    <a:lnTo>
                      <a:pt x="26603" y="20401"/>
                    </a:lnTo>
                    <a:lnTo>
                      <a:pt x="26603" y="20957"/>
                    </a:lnTo>
                    <a:lnTo>
                      <a:pt x="26518" y="21856"/>
                    </a:lnTo>
                    <a:lnTo>
                      <a:pt x="26347" y="22754"/>
                    </a:lnTo>
                    <a:lnTo>
                      <a:pt x="26218" y="23182"/>
                    </a:lnTo>
                    <a:lnTo>
                      <a:pt x="26090" y="23609"/>
                    </a:lnTo>
                    <a:lnTo>
                      <a:pt x="25876" y="24037"/>
                    </a:lnTo>
                    <a:lnTo>
                      <a:pt x="25705" y="24422"/>
                    </a:lnTo>
                    <a:lnTo>
                      <a:pt x="25448" y="24764"/>
                    </a:lnTo>
                    <a:lnTo>
                      <a:pt x="25192" y="25106"/>
                    </a:lnTo>
                    <a:lnTo>
                      <a:pt x="24850" y="25448"/>
                    </a:lnTo>
                    <a:lnTo>
                      <a:pt x="24508" y="25705"/>
                    </a:lnTo>
                    <a:lnTo>
                      <a:pt x="23994" y="26004"/>
                    </a:lnTo>
                    <a:lnTo>
                      <a:pt x="23438" y="26175"/>
                    </a:lnTo>
                    <a:lnTo>
                      <a:pt x="22839" y="26304"/>
                    </a:lnTo>
                    <a:lnTo>
                      <a:pt x="22241" y="26389"/>
                    </a:lnTo>
                    <a:lnTo>
                      <a:pt x="21043" y="26389"/>
                    </a:lnTo>
                    <a:lnTo>
                      <a:pt x="19846" y="26261"/>
                    </a:lnTo>
                    <a:lnTo>
                      <a:pt x="18776" y="26133"/>
                    </a:lnTo>
                    <a:lnTo>
                      <a:pt x="17707" y="26090"/>
                    </a:lnTo>
                    <a:lnTo>
                      <a:pt x="16723" y="26090"/>
                    </a:lnTo>
                    <a:lnTo>
                      <a:pt x="15697" y="26175"/>
                    </a:lnTo>
                    <a:lnTo>
                      <a:pt x="13687" y="26347"/>
                    </a:lnTo>
                    <a:lnTo>
                      <a:pt x="12703" y="26432"/>
                    </a:lnTo>
                    <a:lnTo>
                      <a:pt x="11719" y="26518"/>
                    </a:lnTo>
                    <a:lnTo>
                      <a:pt x="9709" y="26518"/>
                    </a:lnTo>
                    <a:lnTo>
                      <a:pt x="8725" y="26389"/>
                    </a:lnTo>
                    <a:lnTo>
                      <a:pt x="7784" y="26218"/>
                    </a:lnTo>
                    <a:lnTo>
                      <a:pt x="7228" y="26047"/>
                    </a:lnTo>
                    <a:lnTo>
                      <a:pt x="6715" y="25876"/>
                    </a:lnTo>
                    <a:lnTo>
                      <a:pt x="6202" y="25662"/>
                    </a:lnTo>
                    <a:lnTo>
                      <a:pt x="5689" y="25406"/>
                    </a:lnTo>
                    <a:lnTo>
                      <a:pt x="5218" y="25149"/>
                    </a:lnTo>
                    <a:lnTo>
                      <a:pt x="4748" y="24850"/>
                    </a:lnTo>
                    <a:lnTo>
                      <a:pt x="4277" y="24550"/>
                    </a:lnTo>
                    <a:lnTo>
                      <a:pt x="3849" y="24208"/>
                    </a:lnTo>
                    <a:lnTo>
                      <a:pt x="3593" y="23994"/>
                    </a:lnTo>
                    <a:lnTo>
                      <a:pt x="3336" y="23738"/>
                    </a:lnTo>
                    <a:lnTo>
                      <a:pt x="3165" y="23438"/>
                    </a:lnTo>
                    <a:lnTo>
                      <a:pt x="2994" y="23139"/>
                    </a:lnTo>
                    <a:lnTo>
                      <a:pt x="2352" y="21941"/>
                    </a:lnTo>
                    <a:lnTo>
                      <a:pt x="1112" y="19589"/>
                    </a:lnTo>
                    <a:lnTo>
                      <a:pt x="813" y="19033"/>
                    </a:lnTo>
                    <a:lnTo>
                      <a:pt x="556" y="18477"/>
                    </a:lnTo>
                    <a:lnTo>
                      <a:pt x="385" y="17878"/>
                    </a:lnTo>
                    <a:lnTo>
                      <a:pt x="214" y="17279"/>
                    </a:lnTo>
                    <a:lnTo>
                      <a:pt x="128" y="16595"/>
                    </a:lnTo>
                    <a:lnTo>
                      <a:pt x="128" y="15953"/>
                    </a:lnTo>
                    <a:lnTo>
                      <a:pt x="171" y="15269"/>
                    </a:lnTo>
                    <a:lnTo>
                      <a:pt x="214" y="14585"/>
                    </a:lnTo>
                    <a:lnTo>
                      <a:pt x="342" y="13344"/>
                    </a:lnTo>
                    <a:lnTo>
                      <a:pt x="428" y="12104"/>
                    </a:lnTo>
                    <a:lnTo>
                      <a:pt x="470" y="10906"/>
                    </a:lnTo>
                    <a:lnTo>
                      <a:pt x="428" y="9709"/>
                    </a:lnTo>
                    <a:lnTo>
                      <a:pt x="385" y="7314"/>
                    </a:lnTo>
                    <a:lnTo>
                      <a:pt x="428" y="6116"/>
                    </a:lnTo>
                    <a:lnTo>
                      <a:pt x="513" y="4919"/>
                    </a:lnTo>
                    <a:lnTo>
                      <a:pt x="599" y="4363"/>
                    </a:lnTo>
                    <a:lnTo>
                      <a:pt x="684" y="3764"/>
                    </a:lnTo>
                    <a:lnTo>
                      <a:pt x="813" y="3208"/>
                    </a:lnTo>
                    <a:lnTo>
                      <a:pt x="984" y="2652"/>
                    </a:lnTo>
                    <a:lnTo>
                      <a:pt x="1155" y="2096"/>
                    </a:lnTo>
                    <a:lnTo>
                      <a:pt x="1411" y="1540"/>
                    </a:lnTo>
                    <a:lnTo>
                      <a:pt x="1668" y="1026"/>
                    </a:lnTo>
                    <a:lnTo>
                      <a:pt x="1839" y="813"/>
                    </a:lnTo>
                    <a:lnTo>
                      <a:pt x="2010" y="599"/>
                    </a:lnTo>
                    <a:lnTo>
                      <a:pt x="2224" y="385"/>
                    </a:lnTo>
                    <a:lnTo>
                      <a:pt x="2481" y="257"/>
                    </a:lnTo>
                    <a:lnTo>
                      <a:pt x="2780" y="171"/>
                    </a:lnTo>
                    <a:lnTo>
                      <a:pt x="3079" y="128"/>
                    </a:lnTo>
                    <a:close/>
                    <a:moveTo>
                      <a:pt x="2994" y="0"/>
                    </a:moveTo>
                    <a:lnTo>
                      <a:pt x="2737" y="43"/>
                    </a:lnTo>
                    <a:lnTo>
                      <a:pt x="2481" y="128"/>
                    </a:lnTo>
                    <a:lnTo>
                      <a:pt x="2224" y="257"/>
                    </a:lnTo>
                    <a:lnTo>
                      <a:pt x="2010" y="385"/>
                    </a:lnTo>
                    <a:lnTo>
                      <a:pt x="1839" y="599"/>
                    </a:lnTo>
                    <a:lnTo>
                      <a:pt x="1668" y="770"/>
                    </a:lnTo>
                    <a:lnTo>
                      <a:pt x="1411" y="1283"/>
                    </a:lnTo>
                    <a:lnTo>
                      <a:pt x="1155" y="1796"/>
                    </a:lnTo>
                    <a:lnTo>
                      <a:pt x="941" y="2310"/>
                    </a:lnTo>
                    <a:lnTo>
                      <a:pt x="770" y="2866"/>
                    </a:lnTo>
                    <a:lnTo>
                      <a:pt x="642" y="3464"/>
                    </a:lnTo>
                    <a:lnTo>
                      <a:pt x="513" y="4063"/>
                    </a:lnTo>
                    <a:lnTo>
                      <a:pt x="428" y="4619"/>
                    </a:lnTo>
                    <a:lnTo>
                      <a:pt x="342" y="5218"/>
                    </a:lnTo>
                    <a:lnTo>
                      <a:pt x="299" y="6416"/>
                    </a:lnTo>
                    <a:lnTo>
                      <a:pt x="257" y="7613"/>
                    </a:lnTo>
                    <a:lnTo>
                      <a:pt x="342" y="10051"/>
                    </a:lnTo>
                    <a:lnTo>
                      <a:pt x="342" y="11291"/>
                    </a:lnTo>
                    <a:lnTo>
                      <a:pt x="299" y="12532"/>
                    </a:lnTo>
                    <a:lnTo>
                      <a:pt x="171" y="13815"/>
                    </a:lnTo>
                    <a:lnTo>
                      <a:pt x="43" y="15141"/>
                    </a:lnTo>
                    <a:lnTo>
                      <a:pt x="0" y="15782"/>
                    </a:lnTo>
                    <a:lnTo>
                      <a:pt x="0" y="16467"/>
                    </a:lnTo>
                    <a:lnTo>
                      <a:pt x="43" y="17108"/>
                    </a:lnTo>
                    <a:lnTo>
                      <a:pt x="214" y="17750"/>
                    </a:lnTo>
                    <a:lnTo>
                      <a:pt x="385" y="18348"/>
                    </a:lnTo>
                    <a:lnTo>
                      <a:pt x="642" y="18904"/>
                    </a:lnTo>
                    <a:lnTo>
                      <a:pt x="898" y="19461"/>
                    </a:lnTo>
                    <a:lnTo>
                      <a:pt x="1198" y="20017"/>
                    </a:lnTo>
                    <a:lnTo>
                      <a:pt x="2523" y="22497"/>
                    </a:lnTo>
                    <a:lnTo>
                      <a:pt x="3165" y="23695"/>
                    </a:lnTo>
                    <a:lnTo>
                      <a:pt x="3251" y="23823"/>
                    </a:lnTo>
                    <a:lnTo>
                      <a:pt x="3336" y="23951"/>
                    </a:lnTo>
                    <a:lnTo>
                      <a:pt x="3593" y="24165"/>
                    </a:lnTo>
                    <a:lnTo>
                      <a:pt x="4063" y="24550"/>
                    </a:lnTo>
                    <a:lnTo>
                      <a:pt x="4534" y="24892"/>
                    </a:lnTo>
                    <a:lnTo>
                      <a:pt x="5004" y="25192"/>
                    </a:lnTo>
                    <a:lnTo>
                      <a:pt x="5517" y="25491"/>
                    </a:lnTo>
                    <a:lnTo>
                      <a:pt x="6031" y="25748"/>
                    </a:lnTo>
                    <a:lnTo>
                      <a:pt x="6501" y="25962"/>
                    </a:lnTo>
                    <a:lnTo>
                      <a:pt x="7014" y="26133"/>
                    </a:lnTo>
                    <a:lnTo>
                      <a:pt x="7485" y="26261"/>
                    </a:lnTo>
                    <a:lnTo>
                      <a:pt x="7998" y="26389"/>
                    </a:lnTo>
                    <a:lnTo>
                      <a:pt x="8982" y="26560"/>
                    </a:lnTo>
                    <a:lnTo>
                      <a:pt x="10008" y="26646"/>
                    </a:lnTo>
                    <a:lnTo>
                      <a:pt x="11035" y="26646"/>
                    </a:lnTo>
                    <a:lnTo>
                      <a:pt x="12019" y="26603"/>
                    </a:lnTo>
                    <a:lnTo>
                      <a:pt x="14072" y="26432"/>
                    </a:lnTo>
                    <a:lnTo>
                      <a:pt x="16125" y="26261"/>
                    </a:lnTo>
                    <a:lnTo>
                      <a:pt x="17151" y="26218"/>
                    </a:lnTo>
                    <a:lnTo>
                      <a:pt x="18178" y="26218"/>
                    </a:lnTo>
                    <a:lnTo>
                      <a:pt x="19418" y="26347"/>
                    </a:lnTo>
                    <a:lnTo>
                      <a:pt x="20615" y="26475"/>
                    </a:lnTo>
                    <a:lnTo>
                      <a:pt x="21214" y="26518"/>
                    </a:lnTo>
                    <a:lnTo>
                      <a:pt x="21856" y="26518"/>
                    </a:lnTo>
                    <a:lnTo>
                      <a:pt x="22455" y="26475"/>
                    </a:lnTo>
                    <a:lnTo>
                      <a:pt x="23053" y="26389"/>
                    </a:lnTo>
                    <a:lnTo>
                      <a:pt x="23524" y="26304"/>
                    </a:lnTo>
                    <a:lnTo>
                      <a:pt x="23994" y="26133"/>
                    </a:lnTo>
                    <a:lnTo>
                      <a:pt x="24422" y="25876"/>
                    </a:lnTo>
                    <a:lnTo>
                      <a:pt x="24850" y="25619"/>
                    </a:lnTo>
                    <a:lnTo>
                      <a:pt x="25192" y="25320"/>
                    </a:lnTo>
                    <a:lnTo>
                      <a:pt x="25448" y="24978"/>
                    </a:lnTo>
                    <a:lnTo>
                      <a:pt x="25705" y="24636"/>
                    </a:lnTo>
                    <a:lnTo>
                      <a:pt x="25919" y="24251"/>
                    </a:lnTo>
                    <a:lnTo>
                      <a:pt x="26133" y="23823"/>
                    </a:lnTo>
                    <a:lnTo>
                      <a:pt x="26261" y="23395"/>
                    </a:lnTo>
                    <a:lnTo>
                      <a:pt x="26432" y="22968"/>
                    </a:lnTo>
                    <a:lnTo>
                      <a:pt x="26518" y="22540"/>
                    </a:lnTo>
                    <a:lnTo>
                      <a:pt x="26689" y="21599"/>
                    </a:lnTo>
                    <a:lnTo>
                      <a:pt x="26732" y="21129"/>
                    </a:lnTo>
                    <a:lnTo>
                      <a:pt x="26774" y="20658"/>
                    </a:lnTo>
                    <a:lnTo>
                      <a:pt x="26732" y="20188"/>
                    </a:lnTo>
                    <a:lnTo>
                      <a:pt x="26603" y="19674"/>
                    </a:lnTo>
                    <a:lnTo>
                      <a:pt x="26389" y="19247"/>
                    </a:lnTo>
                    <a:lnTo>
                      <a:pt x="26261" y="19033"/>
                    </a:lnTo>
                    <a:lnTo>
                      <a:pt x="26128" y="18866"/>
                    </a:lnTo>
                    <a:lnTo>
                      <a:pt x="26133" y="18862"/>
                    </a:lnTo>
                    <a:lnTo>
                      <a:pt x="26090" y="18819"/>
                    </a:lnTo>
                    <a:lnTo>
                      <a:pt x="25919" y="18648"/>
                    </a:lnTo>
                    <a:lnTo>
                      <a:pt x="25705" y="18477"/>
                    </a:lnTo>
                    <a:lnTo>
                      <a:pt x="25235" y="18220"/>
                    </a:lnTo>
                    <a:lnTo>
                      <a:pt x="24721" y="18006"/>
                    </a:lnTo>
                    <a:lnTo>
                      <a:pt x="24208" y="17835"/>
                    </a:lnTo>
                    <a:lnTo>
                      <a:pt x="23738" y="17621"/>
                    </a:lnTo>
                    <a:lnTo>
                      <a:pt x="23224" y="17408"/>
                    </a:lnTo>
                    <a:lnTo>
                      <a:pt x="22754" y="17151"/>
                    </a:lnTo>
                    <a:lnTo>
                      <a:pt x="22326" y="16852"/>
                    </a:lnTo>
                    <a:lnTo>
                      <a:pt x="21899" y="16552"/>
                    </a:lnTo>
                    <a:lnTo>
                      <a:pt x="21514" y="16210"/>
                    </a:lnTo>
                    <a:lnTo>
                      <a:pt x="21129" y="15868"/>
                    </a:lnTo>
                    <a:lnTo>
                      <a:pt x="20744" y="15483"/>
                    </a:lnTo>
                    <a:lnTo>
                      <a:pt x="20402" y="15055"/>
                    </a:lnTo>
                    <a:lnTo>
                      <a:pt x="20102" y="14670"/>
                    </a:lnTo>
                    <a:lnTo>
                      <a:pt x="19803" y="14243"/>
                    </a:lnTo>
                    <a:lnTo>
                      <a:pt x="19546" y="13772"/>
                    </a:lnTo>
                    <a:lnTo>
                      <a:pt x="19118" y="12917"/>
                    </a:lnTo>
                    <a:lnTo>
                      <a:pt x="18734" y="12018"/>
                    </a:lnTo>
                    <a:lnTo>
                      <a:pt x="18391" y="11120"/>
                    </a:lnTo>
                    <a:lnTo>
                      <a:pt x="18006" y="10222"/>
                    </a:lnTo>
                    <a:lnTo>
                      <a:pt x="17621" y="9409"/>
                    </a:lnTo>
                    <a:lnTo>
                      <a:pt x="17365" y="9025"/>
                    </a:lnTo>
                    <a:lnTo>
                      <a:pt x="17108" y="8640"/>
                    </a:lnTo>
                    <a:lnTo>
                      <a:pt x="16809" y="8297"/>
                    </a:lnTo>
                    <a:lnTo>
                      <a:pt x="16467" y="7998"/>
                    </a:lnTo>
                    <a:lnTo>
                      <a:pt x="16125" y="7741"/>
                    </a:lnTo>
                    <a:lnTo>
                      <a:pt x="15740" y="7485"/>
                    </a:lnTo>
                    <a:lnTo>
                      <a:pt x="15226" y="7271"/>
                    </a:lnTo>
                    <a:lnTo>
                      <a:pt x="14713" y="7100"/>
                    </a:lnTo>
                    <a:lnTo>
                      <a:pt x="14243" y="6929"/>
                    </a:lnTo>
                    <a:lnTo>
                      <a:pt x="13729" y="6715"/>
                    </a:lnTo>
                    <a:lnTo>
                      <a:pt x="13516" y="6544"/>
                    </a:lnTo>
                    <a:lnTo>
                      <a:pt x="13344" y="6373"/>
                    </a:lnTo>
                    <a:lnTo>
                      <a:pt x="13173" y="6159"/>
                    </a:lnTo>
                    <a:lnTo>
                      <a:pt x="13045" y="5945"/>
                    </a:lnTo>
                    <a:lnTo>
                      <a:pt x="12959" y="5731"/>
                    </a:lnTo>
                    <a:lnTo>
                      <a:pt x="12874" y="5475"/>
                    </a:lnTo>
                    <a:lnTo>
                      <a:pt x="12746" y="4961"/>
                    </a:lnTo>
                    <a:lnTo>
                      <a:pt x="12617" y="3849"/>
                    </a:lnTo>
                    <a:lnTo>
                      <a:pt x="12575" y="3422"/>
                    </a:lnTo>
                    <a:lnTo>
                      <a:pt x="12532" y="3208"/>
                    </a:lnTo>
                    <a:lnTo>
                      <a:pt x="12446" y="2994"/>
                    </a:lnTo>
                    <a:lnTo>
                      <a:pt x="12275" y="2652"/>
                    </a:lnTo>
                    <a:lnTo>
                      <a:pt x="12061" y="2395"/>
                    </a:lnTo>
                    <a:lnTo>
                      <a:pt x="11805" y="2181"/>
                    </a:lnTo>
                    <a:lnTo>
                      <a:pt x="11505" y="2010"/>
                    </a:lnTo>
                    <a:lnTo>
                      <a:pt x="11120" y="1839"/>
                    </a:lnTo>
                    <a:lnTo>
                      <a:pt x="10735" y="1711"/>
                    </a:lnTo>
                    <a:lnTo>
                      <a:pt x="9923" y="1454"/>
                    </a:lnTo>
                    <a:lnTo>
                      <a:pt x="9110" y="1240"/>
                    </a:lnTo>
                    <a:lnTo>
                      <a:pt x="8725" y="1112"/>
                    </a:lnTo>
                    <a:lnTo>
                      <a:pt x="8340" y="941"/>
                    </a:lnTo>
                    <a:lnTo>
                      <a:pt x="7827" y="727"/>
                    </a:lnTo>
                    <a:lnTo>
                      <a:pt x="7271" y="513"/>
                    </a:lnTo>
                    <a:lnTo>
                      <a:pt x="6672" y="342"/>
                    </a:lnTo>
                    <a:lnTo>
                      <a:pt x="6031" y="214"/>
                    </a:lnTo>
                    <a:lnTo>
                      <a:pt x="5432" y="128"/>
                    </a:lnTo>
                    <a:lnTo>
                      <a:pt x="4790" y="86"/>
                    </a:lnTo>
                    <a:lnTo>
                      <a:pt x="3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a:off x="4678775" y="934950"/>
                <a:ext cx="382800" cy="389250"/>
              </a:xfrm>
              <a:custGeom>
                <a:avLst/>
                <a:gdLst/>
                <a:ahLst/>
                <a:cxnLst/>
                <a:rect l="l" t="t" r="r" b="b"/>
                <a:pathLst>
                  <a:path w="15312" h="15570" extrusionOk="0">
                    <a:moveTo>
                      <a:pt x="2524" y="172"/>
                    </a:moveTo>
                    <a:lnTo>
                      <a:pt x="3208" y="258"/>
                    </a:lnTo>
                    <a:lnTo>
                      <a:pt x="3849" y="343"/>
                    </a:lnTo>
                    <a:lnTo>
                      <a:pt x="4448" y="557"/>
                    </a:lnTo>
                    <a:lnTo>
                      <a:pt x="4748" y="642"/>
                    </a:lnTo>
                    <a:lnTo>
                      <a:pt x="5004" y="814"/>
                    </a:lnTo>
                    <a:lnTo>
                      <a:pt x="5304" y="985"/>
                    </a:lnTo>
                    <a:lnTo>
                      <a:pt x="5517" y="1156"/>
                    </a:lnTo>
                    <a:lnTo>
                      <a:pt x="5731" y="1370"/>
                    </a:lnTo>
                    <a:lnTo>
                      <a:pt x="5945" y="1583"/>
                    </a:lnTo>
                    <a:lnTo>
                      <a:pt x="6116" y="1797"/>
                    </a:lnTo>
                    <a:lnTo>
                      <a:pt x="6245" y="2054"/>
                    </a:lnTo>
                    <a:lnTo>
                      <a:pt x="6330" y="2311"/>
                    </a:lnTo>
                    <a:lnTo>
                      <a:pt x="6416" y="2567"/>
                    </a:lnTo>
                    <a:lnTo>
                      <a:pt x="6501" y="3166"/>
                    </a:lnTo>
                    <a:lnTo>
                      <a:pt x="6587" y="3679"/>
                    </a:lnTo>
                    <a:lnTo>
                      <a:pt x="6630" y="3936"/>
                    </a:lnTo>
                    <a:lnTo>
                      <a:pt x="6715" y="4192"/>
                    </a:lnTo>
                    <a:lnTo>
                      <a:pt x="6886" y="4406"/>
                    </a:lnTo>
                    <a:lnTo>
                      <a:pt x="7100" y="4577"/>
                    </a:lnTo>
                    <a:lnTo>
                      <a:pt x="7314" y="4706"/>
                    </a:lnTo>
                    <a:lnTo>
                      <a:pt x="7570" y="4834"/>
                    </a:lnTo>
                    <a:lnTo>
                      <a:pt x="8084" y="5005"/>
                    </a:lnTo>
                    <a:lnTo>
                      <a:pt x="8340" y="5133"/>
                    </a:lnTo>
                    <a:lnTo>
                      <a:pt x="8554" y="5262"/>
                    </a:lnTo>
                    <a:lnTo>
                      <a:pt x="8939" y="5561"/>
                    </a:lnTo>
                    <a:lnTo>
                      <a:pt x="9239" y="5903"/>
                    </a:lnTo>
                    <a:lnTo>
                      <a:pt x="9538" y="6331"/>
                    </a:lnTo>
                    <a:lnTo>
                      <a:pt x="9752" y="6801"/>
                    </a:lnTo>
                    <a:lnTo>
                      <a:pt x="10179" y="7742"/>
                    </a:lnTo>
                    <a:lnTo>
                      <a:pt x="10393" y="8213"/>
                    </a:lnTo>
                    <a:lnTo>
                      <a:pt x="10607" y="8726"/>
                    </a:lnTo>
                    <a:lnTo>
                      <a:pt x="10864" y="9197"/>
                    </a:lnTo>
                    <a:lnTo>
                      <a:pt x="11206" y="9624"/>
                    </a:lnTo>
                    <a:lnTo>
                      <a:pt x="11591" y="10095"/>
                    </a:lnTo>
                    <a:lnTo>
                      <a:pt x="12061" y="10522"/>
                    </a:lnTo>
                    <a:lnTo>
                      <a:pt x="12575" y="10865"/>
                    </a:lnTo>
                    <a:lnTo>
                      <a:pt x="13131" y="11207"/>
                    </a:lnTo>
                    <a:lnTo>
                      <a:pt x="13687" y="11506"/>
                    </a:lnTo>
                    <a:lnTo>
                      <a:pt x="14200" y="11891"/>
                    </a:lnTo>
                    <a:lnTo>
                      <a:pt x="14457" y="12062"/>
                    </a:lnTo>
                    <a:lnTo>
                      <a:pt x="14670" y="12276"/>
                    </a:lnTo>
                    <a:lnTo>
                      <a:pt x="14841" y="12533"/>
                    </a:lnTo>
                    <a:lnTo>
                      <a:pt x="15013" y="12789"/>
                    </a:lnTo>
                    <a:lnTo>
                      <a:pt x="15098" y="13046"/>
                    </a:lnTo>
                    <a:lnTo>
                      <a:pt x="15184" y="13345"/>
                    </a:lnTo>
                    <a:lnTo>
                      <a:pt x="15184" y="13645"/>
                    </a:lnTo>
                    <a:lnTo>
                      <a:pt x="15141" y="13944"/>
                    </a:lnTo>
                    <a:lnTo>
                      <a:pt x="15013" y="14201"/>
                    </a:lnTo>
                    <a:lnTo>
                      <a:pt x="14884" y="14457"/>
                    </a:lnTo>
                    <a:lnTo>
                      <a:pt x="14670" y="14671"/>
                    </a:lnTo>
                    <a:lnTo>
                      <a:pt x="14457" y="14842"/>
                    </a:lnTo>
                    <a:lnTo>
                      <a:pt x="14243" y="15013"/>
                    </a:lnTo>
                    <a:lnTo>
                      <a:pt x="13986" y="15142"/>
                    </a:lnTo>
                    <a:lnTo>
                      <a:pt x="13687" y="15227"/>
                    </a:lnTo>
                    <a:lnTo>
                      <a:pt x="13430" y="15313"/>
                    </a:lnTo>
                    <a:lnTo>
                      <a:pt x="13088" y="15355"/>
                    </a:lnTo>
                    <a:lnTo>
                      <a:pt x="12104" y="15355"/>
                    </a:lnTo>
                    <a:lnTo>
                      <a:pt x="11463" y="15270"/>
                    </a:lnTo>
                    <a:lnTo>
                      <a:pt x="10778" y="15184"/>
                    </a:lnTo>
                    <a:lnTo>
                      <a:pt x="9666" y="15184"/>
                    </a:lnTo>
                    <a:lnTo>
                      <a:pt x="8554" y="15270"/>
                    </a:lnTo>
                    <a:lnTo>
                      <a:pt x="7485" y="15398"/>
                    </a:lnTo>
                    <a:lnTo>
                      <a:pt x="6373" y="15441"/>
                    </a:lnTo>
                    <a:lnTo>
                      <a:pt x="5860" y="15441"/>
                    </a:lnTo>
                    <a:lnTo>
                      <a:pt x="5304" y="15398"/>
                    </a:lnTo>
                    <a:lnTo>
                      <a:pt x="4790" y="15313"/>
                    </a:lnTo>
                    <a:lnTo>
                      <a:pt x="4234" y="15184"/>
                    </a:lnTo>
                    <a:lnTo>
                      <a:pt x="3636" y="14928"/>
                    </a:lnTo>
                    <a:lnTo>
                      <a:pt x="3080" y="14671"/>
                    </a:lnTo>
                    <a:lnTo>
                      <a:pt x="2566" y="14329"/>
                    </a:lnTo>
                    <a:lnTo>
                      <a:pt x="2096" y="13944"/>
                    </a:lnTo>
                    <a:lnTo>
                      <a:pt x="1968" y="13773"/>
                    </a:lnTo>
                    <a:lnTo>
                      <a:pt x="1882" y="13645"/>
                    </a:lnTo>
                    <a:lnTo>
                      <a:pt x="1711" y="13303"/>
                    </a:lnTo>
                    <a:lnTo>
                      <a:pt x="1369" y="12661"/>
                    </a:lnTo>
                    <a:lnTo>
                      <a:pt x="684" y="11378"/>
                    </a:lnTo>
                    <a:lnTo>
                      <a:pt x="385" y="10736"/>
                    </a:lnTo>
                    <a:lnTo>
                      <a:pt x="257" y="10437"/>
                    </a:lnTo>
                    <a:lnTo>
                      <a:pt x="171" y="10095"/>
                    </a:lnTo>
                    <a:lnTo>
                      <a:pt x="128" y="9753"/>
                    </a:lnTo>
                    <a:lnTo>
                      <a:pt x="128" y="9368"/>
                    </a:lnTo>
                    <a:lnTo>
                      <a:pt x="171" y="8641"/>
                    </a:lnTo>
                    <a:lnTo>
                      <a:pt x="257" y="7956"/>
                    </a:lnTo>
                    <a:lnTo>
                      <a:pt x="299" y="7272"/>
                    </a:lnTo>
                    <a:lnTo>
                      <a:pt x="342" y="6630"/>
                    </a:lnTo>
                    <a:lnTo>
                      <a:pt x="342" y="5946"/>
                    </a:lnTo>
                    <a:lnTo>
                      <a:pt x="299" y="4663"/>
                    </a:lnTo>
                    <a:lnTo>
                      <a:pt x="299" y="4021"/>
                    </a:lnTo>
                    <a:lnTo>
                      <a:pt x="342" y="3337"/>
                    </a:lnTo>
                    <a:lnTo>
                      <a:pt x="385" y="2695"/>
                    </a:lnTo>
                    <a:lnTo>
                      <a:pt x="513" y="2054"/>
                    </a:lnTo>
                    <a:lnTo>
                      <a:pt x="684" y="1455"/>
                    </a:lnTo>
                    <a:lnTo>
                      <a:pt x="941" y="856"/>
                    </a:lnTo>
                    <a:lnTo>
                      <a:pt x="1069" y="600"/>
                    </a:lnTo>
                    <a:lnTo>
                      <a:pt x="1283" y="386"/>
                    </a:lnTo>
                    <a:lnTo>
                      <a:pt x="1412" y="300"/>
                    </a:lnTo>
                    <a:lnTo>
                      <a:pt x="1540" y="215"/>
                    </a:lnTo>
                    <a:lnTo>
                      <a:pt x="1882" y="172"/>
                    </a:lnTo>
                    <a:close/>
                    <a:moveTo>
                      <a:pt x="2010" y="1"/>
                    </a:moveTo>
                    <a:lnTo>
                      <a:pt x="1668" y="44"/>
                    </a:lnTo>
                    <a:lnTo>
                      <a:pt x="1369" y="129"/>
                    </a:lnTo>
                    <a:lnTo>
                      <a:pt x="1155" y="300"/>
                    </a:lnTo>
                    <a:lnTo>
                      <a:pt x="941" y="557"/>
                    </a:lnTo>
                    <a:lnTo>
                      <a:pt x="813" y="814"/>
                    </a:lnTo>
                    <a:lnTo>
                      <a:pt x="684" y="1070"/>
                    </a:lnTo>
                    <a:lnTo>
                      <a:pt x="471" y="1669"/>
                    </a:lnTo>
                    <a:lnTo>
                      <a:pt x="299" y="2311"/>
                    </a:lnTo>
                    <a:lnTo>
                      <a:pt x="214" y="2995"/>
                    </a:lnTo>
                    <a:lnTo>
                      <a:pt x="171" y="3636"/>
                    </a:lnTo>
                    <a:lnTo>
                      <a:pt x="171" y="4962"/>
                    </a:lnTo>
                    <a:lnTo>
                      <a:pt x="214" y="6331"/>
                    </a:lnTo>
                    <a:lnTo>
                      <a:pt x="214" y="7015"/>
                    </a:lnTo>
                    <a:lnTo>
                      <a:pt x="171" y="7657"/>
                    </a:lnTo>
                    <a:lnTo>
                      <a:pt x="86" y="8427"/>
                    </a:lnTo>
                    <a:lnTo>
                      <a:pt x="0" y="9154"/>
                    </a:lnTo>
                    <a:lnTo>
                      <a:pt x="0" y="9496"/>
                    </a:lnTo>
                    <a:lnTo>
                      <a:pt x="43" y="9881"/>
                    </a:lnTo>
                    <a:lnTo>
                      <a:pt x="86" y="10223"/>
                    </a:lnTo>
                    <a:lnTo>
                      <a:pt x="171" y="10565"/>
                    </a:lnTo>
                    <a:lnTo>
                      <a:pt x="428" y="11207"/>
                    </a:lnTo>
                    <a:lnTo>
                      <a:pt x="770" y="11806"/>
                    </a:lnTo>
                    <a:lnTo>
                      <a:pt x="1454" y="13131"/>
                    </a:lnTo>
                    <a:lnTo>
                      <a:pt x="1839" y="13816"/>
                    </a:lnTo>
                    <a:lnTo>
                      <a:pt x="1925" y="13944"/>
                    </a:lnTo>
                    <a:lnTo>
                      <a:pt x="2053" y="14072"/>
                    </a:lnTo>
                    <a:lnTo>
                      <a:pt x="2310" y="14286"/>
                    </a:lnTo>
                    <a:lnTo>
                      <a:pt x="2823" y="14671"/>
                    </a:lnTo>
                    <a:lnTo>
                      <a:pt x="3422" y="14971"/>
                    </a:lnTo>
                    <a:lnTo>
                      <a:pt x="3935" y="15184"/>
                    </a:lnTo>
                    <a:lnTo>
                      <a:pt x="4448" y="15355"/>
                    </a:lnTo>
                    <a:lnTo>
                      <a:pt x="5004" y="15484"/>
                    </a:lnTo>
                    <a:lnTo>
                      <a:pt x="5560" y="15527"/>
                    </a:lnTo>
                    <a:lnTo>
                      <a:pt x="6116" y="15569"/>
                    </a:lnTo>
                    <a:lnTo>
                      <a:pt x="6672" y="15569"/>
                    </a:lnTo>
                    <a:lnTo>
                      <a:pt x="7784" y="15484"/>
                    </a:lnTo>
                    <a:lnTo>
                      <a:pt x="8939" y="15398"/>
                    </a:lnTo>
                    <a:lnTo>
                      <a:pt x="10094" y="15313"/>
                    </a:lnTo>
                    <a:lnTo>
                      <a:pt x="10650" y="15313"/>
                    </a:lnTo>
                    <a:lnTo>
                      <a:pt x="11249" y="15355"/>
                    </a:lnTo>
                    <a:lnTo>
                      <a:pt x="11933" y="15441"/>
                    </a:lnTo>
                    <a:lnTo>
                      <a:pt x="12660" y="15484"/>
                    </a:lnTo>
                    <a:lnTo>
                      <a:pt x="13259" y="15441"/>
                    </a:lnTo>
                    <a:lnTo>
                      <a:pt x="13558" y="15398"/>
                    </a:lnTo>
                    <a:lnTo>
                      <a:pt x="13858" y="15313"/>
                    </a:lnTo>
                    <a:lnTo>
                      <a:pt x="14114" y="15184"/>
                    </a:lnTo>
                    <a:lnTo>
                      <a:pt x="14371" y="15056"/>
                    </a:lnTo>
                    <a:lnTo>
                      <a:pt x="14628" y="14885"/>
                    </a:lnTo>
                    <a:lnTo>
                      <a:pt x="14841" y="14671"/>
                    </a:lnTo>
                    <a:lnTo>
                      <a:pt x="15013" y="14457"/>
                    </a:lnTo>
                    <a:lnTo>
                      <a:pt x="15141" y="14201"/>
                    </a:lnTo>
                    <a:lnTo>
                      <a:pt x="15226" y="13987"/>
                    </a:lnTo>
                    <a:lnTo>
                      <a:pt x="15312" y="13730"/>
                    </a:lnTo>
                    <a:lnTo>
                      <a:pt x="15312" y="13431"/>
                    </a:lnTo>
                    <a:lnTo>
                      <a:pt x="15269" y="13174"/>
                    </a:lnTo>
                    <a:lnTo>
                      <a:pt x="15184" y="12875"/>
                    </a:lnTo>
                    <a:lnTo>
                      <a:pt x="15055" y="12618"/>
                    </a:lnTo>
                    <a:lnTo>
                      <a:pt x="14884" y="12362"/>
                    </a:lnTo>
                    <a:lnTo>
                      <a:pt x="14713" y="12148"/>
                    </a:lnTo>
                    <a:lnTo>
                      <a:pt x="14285" y="11763"/>
                    </a:lnTo>
                    <a:lnTo>
                      <a:pt x="13729" y="11378"/>
                    </a:lnTo>
                    <a:lnTo>
                      <a:pt x="13131" y="11036"/>
                    </a:lnTo>
                    <a:lnTo>
                      <a:pt x="12575" y="10694"/>
                    </a:lnTo>
                    <a:lnTo>
                      <a:pt x="12019" y="10309"/>
                    </a:lnTo>
                    <a:lnTo>
                      <a:pt x="11591" y="9881"/>
                    </a:lnTo>
                    <a:lnTo>
                      <a:pt x="11206" y="9410"/>
                    </a:lnTo>
                    <a:lnTo>
                      <a:pt x="10864" y="8897"/>
                    </a:lnTo>
                    <a:lnTo>
                      <a:pt x="10564" y="8341"/>
                    </a:lnTo>
                    <a:lnTo>
                      <a:pt x="10179" y="7400"/>
                    </a:lnTo>
                    <a:lnTo>
                      <a:pt x="9966" y="6930"/>
                    </a:lnTo>
                    <a:lnTo>
                      <a:pt x="9752" y="6459"/>
                    </a:lnTo>
                    <a:lnTo>
                      <a:pt x="9495" y="6032"/>
                    </a:lnTo>
                    <a:lnTo>
                      <a:pt x="9153" y="5604"/>
                    </a:lnTo>
                    <a:lnTo>
                      <a:pt x="8811" y="5262"/>
                    </a:lnTo>
                    <a:lnTo>
                      <a:pt x="8597" y="5133"/>
                    </a:lnTo>
                    <a:lnTo>
                      <a:pt x="8383" y="5005"/>
                    </a:lnTo>
                    <a:lnTo>
                      <a:pt x="8084" y="4877"/>
                    </a:lnTo>
                    <a:lnTo>
                      <a:pt x="7827" y="4791"/>
                    </a:lnTo>
                    <a:lnTo>
                      <a:pt x="7528" y="4706"/>
                    </a:lnTo>
                    <a:lnTo>
                      <a:pt x="7271" y="4577"/>
                    </a:lnTo>
                    <a:lnTo>
                      <a:pt x="7057" y="4406"/>
                    </a:lnTo>
                    <a:lnTo>
                      <a:pt x="6886" y="4150"/>
                    </a:lnTo>
                    <a:lnTo>
                      <a:pt x="6758" y="3893"/>
                    </a:lnTo>
                    <a:lnTo>
                      <a:pt x="6672" y="3594"/>
                    </a:lnTo>
                    <a:lnTo>
                      <a:pt x="6630" y="3038"/>
                    </a:lnTo>
                    <a:lnTo>
                      <a:pt x="6587" y="2738"/>
                    </a:lnTo>
                    <a:lnTo>
                      <a:pt x="6544" y="2482"/>
                    </a:lnTo>
                    <a:lnTo>
                      <a:pt x="6458" y="2182"/>
                    </a:lnTo>
                    <a:lnTo>
                      <a:pt x="6330" y="1968"/>
                    </a:lnTo>
                    <a:lnTo>
                      <a:pt x="6202" y="1712"/>
                    </a:lnTo>
                    <a:lnTo>
                      <a:pt x="6031" y="1498"/>
                    </a:lnTo>
                    <a:lnTo>
                      <a:pt x="5817" y="1241"/>
                    </a:lnTo>
                    <a:lnTo>
                      <a:pt x="5603" y="1070"/>
                    </a:lnTo>
                    <a:lnTo>
                      <a:pt x="5389" y="856"/>
                    </a:lnTo>
                    <a:lnTo>
                      <a:pt x="5133" y="728"/>
                    </a:lnTo>
                    <a:lnTo>
                      <a:pt x="4577" y="429"/>
                    </a:lnTo>
                    <a:lnTo>
                      <a:pt x="3978" y="258"/>
                    </a:lnTo>
                    <a:lnTo>
                      <a:pt x="3336" y="129"/>
                    </a:lnTo>
                    <a:lnTo>
                      <a:pt x="2652" y="4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a:off x="4717250" y="1007675"/>
                <a:ext cx="239550" cy="243800"/>
              </a:xfrm>
              <a:custGeom>
                <a:avLst/>
                <a:gdLst/>
                <a:ahLst/>
                <a:cxnLst/>
                <a:rect l="l" t="t" r="r" b="b"/>
                <a:pathLst>
                  <a:path w="9582" h="9752" extrusionOk="0">
                    <a:moveTo>
                      <a:pt x="1327" y="129"/>
                    </a:moveTo>
                    <a:lnTo>
                      <a:pt x="1712" y="171"/>
                    </a:lnTo>
                    <a:lnTo>
                      <a:pt x="2139" y="214"/>
                    </a:lnTo>
                    <a:lnTo>
                      <a:pt x="2524" y="300"/>
                    </a:lnTo>
                    <a:lnTo>
                      <a:pt x="2909" y="428"/>
                    </a:lnTo>
                    <a:lnTo>
                      <a:pt x="3251" y="599"/>
                    </a:lnTo>
                    <a:lnTo>
                      <a:pt x="3551" y="856"/>
                    </a:lnTo>
                    <a:lnTo>
                      <a:pt x="3765" y="1112"/>
                    </a:lnTo>
                    <a:lnTo>
                      <a:pt x="3936" y="1455"/>
                    </a:lnTo>
                    <a:lnTo>
                      <a:pt x="4021" y="1797"/>
                    </a:lnTo>
                    <a:lnTo>
                      <a:pt x="4064" y="2139"/>
                    </a:lnTo>
                    <a:lnTo>
                      <a:pt x="4107" y="2438"/>
                    </a:lnTo>
                    <a:lnTo>
                      <a:pt x="4150" y="2609"/>
                    </a:lnTo>
                    <a:lnTo>
                      <a:pt x="4235" y="2738"/>
                    </a:lnTo>
                    <a:lnTo>
                      <a:pt x="4363" y="2866"/>
                    </a:lnTo>
                    <a:lnTo>
                      <a:pt x="4492" y="2951"/>
                    </a:lnTo>
                    <a:lnTo>
                      <a:pt x="4748" y="3080"/>
                    </a:lnTo>
                    <a:lnTo>
                      <a:pt x="5091" y="3208"/>
                    </a:lnTo>
                    <a:lnTo>
                      <a:pt x="5390" y="3336"/>
                    </a:lnTo>
                    <a:lnTo>
                      <a:pt x="5604" y="3550"/>
                    </a:lnTo>
                    <a:lnTo>
                      <a:pt x="5818" y="3807"/>
                    </a:lnTo>
                    <a:lnTo>
                      <a:pt x="5989" y="4063"/>
                    </a:lnTo>
                    <a:lnTo>
                      <a:pt x="6117" y="4320"/>
                    </a:lnTo>
                    <a:lnTo>
                      <a:pt x="6374" y="4919"/>
                    </a:lnTo>
                    <a:lnTo>
                      <a:pt x="6630" y="5518"/>
                    </a:lnTo>
                    <a:lnTo>
                      <a:pt x="6801" y="5817"/>
                    </a:lnTo>
                    <a:lnTo>
                      <a:pt x="7015" y="6074"/>
                    </a:lnTo>
                    <a:lnTo>
                      <a:pt x="7272" y="6373"/>
                    </a:lnTo>
                    <a:lnTo>
                      <a:pt x="7571" y="6630"/>
                    </a:lnTo>
                    <a:lnTo>
                      <a:pt x="7871" y="6844"/>
                    </a:lnTo>
                    <a:lnTo>
                      <a:pt x="8213" y="7057"/>
                    </a:lnTo>
                    <a:lnTo>
                      <a:pt x="8555" y="7229"/>
                    </a:lnTo>
                    <a:lnTo>
                      <a:pt x="8854" y="7442"/>
                    </a:lnTo>
                    <a:lnTo>
                      <a:pt x="8854" y="7442"/>
                    </a:lnTo>
                    <a:lnTo>
                      <a:pt x="8897" y="7485"/>
                    </a:lnTo>
                    <a:lnTo>
                      <a:pt x="8900" y="7482"/>
                    </a:lnTo>
                    <a:lnTo>
                      <a:pt x="8900" y="7482"/>
                    </a:lnTo>
                    <a:lnTo>
                      <a:pt x="9154" y="7699"/>
                    </a:lnTo>
                    <a:lnTo>
                      <a:pt x="9239" y="7870"/>
                    </a:lnTo>
                    <a:lnTo>
                      <a:pt x="9368" y="8041"/>
                    </a:lnTo>
                    <a:lnTo>
                      <a:pt x="9410" y="8212"/>
                    </a:lnTo>
                    <a:lnTo>
                      <a:pt x="9453" y="8383"/>
                    </a:lnTo>
                    <a:lnTo>
                      <a:pt x="9453" y="8597"/>
                    </a:lnTo>
                    <a:lnTo>
                      <a:pt x="9410" y="8768"/>
                    </a:lnTo>
                    <a:lnTo>
                      <a:pt x="9325" y="8939"/>
                    </a:lnTo>
                    <a:lnTo>
                      <a:pt x="9196" y="9068"/>
                    </a:lnTo>
                    <a:lnTo>
                      <a:pt x="9111" y="9196"/>
                    </a:lnTo>
                    <a:lnTo>
                      <a:pt x="8940" y="9324"/>
                    </a:lnTo>
                    <a:lnTo>
                      <a:pt x="8640" y="9453"/>
                    </a:lnTo>
                    <a:lnTo>
                      <a:pt x="8298" y="9538"/>
                    </a:lnTo>
                    <a:lnTo>
                      <a:pt x="7871" y="9581"/>
                    </a:lnTo>
                    <a:lnTo>
                      <a:pt x="7486" y="9581"/>
                    </a:lnTo>
                    <a:lnTo>
                      <a:pt x="6673" y="9495"/>
                    </a:lnTo>
                    <a:lnTo>
                      <a:pt x="5946" y="9495"/>
                    </a:lnTo>
                    <a:lnTo>
                      <a:pt x="5262" y="9538"/>
                    </a:lnTo>
                    <a:lnTo>
                      <a:pt x="4620" y="9581"/>
                    </a:lnTo>
                    <a:lnTo>
                      <a:pt x="3936" y="9624"/>
                    </a:lnTo>
                    <a:lnTo>
                      <a:pt x="3251" y="9581"/>
                    </a:lnTo>
                    <a:lnTo>
                      <a:pt x="2909" y="9538"/>
                    </a:lnTo>
                    <a:lnTo>
                      <a:pt x="2610" y="9453"/>
                    </a:lnTo>
                    <a:lnTo>
                      <a:pt x="2268" y="9324"/>
                    </a:lnTo>
                    <a:lnTo>
                      <a:pt x="1925" y="9153"/>
                    </a:lnTo>
                    <a:lnTo>
                      <a:pt x="1583" y="8897"/>
                    </a:lnTo>
                    <a:lnTo>
                      <a:pt x="1412" y="8768"/>
                    </a:lnTo>
                    <a:lnTo>
                      <a:pt x="1241" y="8597"/>
                    </a:lnTo>
                    <a:lnTo>
                      <a:pt x="813" y="7785"/>
                    </a:lnTo>
                    <a:lnTo>
                      <a:pt x="429" y="7015"/>
                    </a:lnTo>
                    <a:lnTo>
                      <a:pt x="257" y="6630"/>
                    </a:lnTo>
                    <a:lnTo>
                      <a:pt x="129" y="6202"/>
                    </a:lnTo>
                    <a:lnTo>
                      <a:pt x="129" y="5774"/>
                    </a:lnTo>
                    <a:lnTo>
                      <a:pt x="172" y="5304"/>
                    </a:lnTo>
                    <a:lnTo>
                      <a:pt x="215" y="4491"/>
                    </a:lnTo>
                    <a:lnTo>
                      <a:pt x="257" y="3679"/>
                    </a:lnTo>
                    <a:lnTo>
                      <a:pt x="215" y="2866"/>
                    </a:lnTo>
                    <a:lnTo>
                      <a:pt x="257" y="2053"/>
                    </a:lnTo>
                    <a:lnTo>
                      <a:pt x="300" y="1626"/>
                    </a:lnTo>
                    <a:lnTo>
                      <a:pt x="343" y="1241"/>
                    </a:lnTo>
                    <a:lnTo>
                      <a:pt x="471" y="856"/>
                    </a:lnTo>
                    <a:lnTo>
                      <a:pt x="642" y="514"/>
                    </a:lnTo>
                    <a:lnTo>
                      <a:pt x="771" y="342"/>
                    </a:lnTo>
                    <a:lnTo>
                      <a:pt x="899" y="214"/>
                    </a:lnTo>
                    <a:lnTo>
                      <a:pt x="1113" y="171"/>
                    </a:lnTo>
                    <a:lnTo>
                      <a:pt x="1327" y="129"/>
                    </a:lnTo>
                    <a:close/>
                    <a:moveTo>
                      <a:pt x="1198" y="0"/>
                    </a:moveTo>
                    <a:lnTo>
                      <a:pt x="985" y="43"/>
                    </a:lnTo>
                    <a:lnTo>
                      <a:pt x="813" y="129"/>
                    </a:lnTo>
                    <a:lnTo>
                      <a:pt x="685" y="214"/>
                    </a:lnTo>
                    <a:lnTo>
                      <a:pt x="557" y="385"/>
                    </a:lnTo>
                    <a:lnTo>
                      <a:pt x="429" y="685"/>
                    </a:lnTo>
                    <a:lnTo>
                      <a:pt x="257" y="1112"/>
                    </a:lnTo>
                    <a:lnTo>
                      <a:pt x="172" y="1497"/>
                    </a:lnTo>
                    <a:lnTo>
                      <a:pt x="129" y="1925"/>
                    </a:lnTo>
                    <a:lnTo>
                      <a:pt x="86" y="2310"/>
                    </a:lnTo>
                    <a:lnTo>
                      <a:pt x="86" y="3165"/>
                    </a:lnTo>
                    <a:lnTo>
                      <a:pt x="129" y="4021"/>
                    </a:lnTo>
                    <a:lnTo>
                      <a:pt x="86" y="4876"/>
                    </a:lnTo>
                    <a:lnTo>
                      <a:pt x="1" y="5774"/>
                    </a:lnTo>
                    <a:lnTo>
                      <a:pt x="1" y="6202"/>
                    </a:lnTo>
                    <a:lnTo>
                      <a:pt x="44" y="6416"/>
                    </a:lnTo>
                    <a:lnTo>
                      <a:pt x="129" y="6672"/>
                    </a:lnTo>
                    <a:lnTo>
                      <a:pt x="300" y="7057"/>
                    </a:lnTo>
                    <a:lnTo>
                      <a:pt x="471" y="7442"/>
                    </a:lnTo>
                    <a:lnTo>
                      <a:pt x="942" y="8255"/>
                    </a:lnTo>
                    <a:lnTo>
                      <a:pt x="1156" y="8683"/>
                    </a:lnTo>
                    <a:lnTo>
                      <a:pt x="1284" y="8854"/>
                    </a:lnTo>
                    <a:lnTo>
                      <a:pt x="1455" y="8939"/>
                    </a:lnTo>
                    <a:lnTo>
                      <a:pt x="1797" y="9196"/>
                    </a:lnTo>
                    <a:lnTo>
                      <a:pt x="2139" y="9410"/>
                    </a:lnTo>
                    <a:lnTo>
                      <a:pt x="2482" y="9538"/>
                    </a:lnTo>
                    <a:lnTo>
                      <a:pt x="2824" y="9624"/>
                    </a:lnTo>
                    <a:lnTo>
                      <a:pt x="3166" y="9709"/>
                    </a:lnTo>
                    <a:lnTo>
                      <a:pt x="3508" y="9752"/>
                    </a:lnTo>
                    <a:lnTo>
                      <a:pt x="4235" y="9752"/>
                    </a:lnTo>
                    <a:lnTo>
                      <a:pt x="4919" y="9709"/>
                    </a:lnTo>
                    <a:lnTo>
                      <a:pt x="5647" y="9624"/>
                    </a:lnTo>
                    <a:lnTo>
                      <a:pt x="6759" y="9624"/>
                    </a:lnTo>
                    <a:lnTo>
                      <a:pt x="7186" y="9666"/>
                    </a:lnTo>
                    <a:lnTo>
                      <a:pt x="7571" y="9709"/>
                    </a:lnTo>
                    <a:lnTo>
                      <a:pt x="7999" y="9709"/>
                    </a:lnTo>
                    <a:lnTo>
                      <a:pt x="8384" y="9666"/>
                    </a:lnTo>
                    <a:lnTo>
                      <a:pt x="8726" y="9581"/>
                    </a:lnTo>
                    <a:lnTo>
                      <a:pt x="9068" y="9410"/>
                    </a:lnTo>
                    <a:lnTo>
                      <a:pt x="9196" y="9281"/>
                    </a:lnTo>
                    <a:lnTo>
                      <a:pt x="9325" y="9153"/>
                    </a:lnTo>
                    <a:lnTo>
                      <a:pt x="9410" y="8982"/>
                    </a:lnTo>
                    <a:lnTo>
                      <a:pt x="9496" y="8854"/>
                    </a:lnTo>
                    <a:lnTo>
                      <a:pt x="9539" y="8683"/>
                    </a:lnTo>
                    <a:lnTo>
                      <a:pt x="9581" y="8512"/>
                    </a:lnTo>
                    <a:lnTo>
                      <a:pt x="9581" y="8341"/>
                    </a:lnTo>
                    <a:lnTo>
                      <a:pt x="9539" y="8169"/>
                    </a:lnTo>
                    <a:lnTo>
                      <a:pt x="9410" y="7870"/>
                    </a:lnTo>
                    <a:lnTo>
                      <a:pt x="9196" y="7571"/>
                    </a:lnTo>
                    <a:lnTo>
                      <a:pt x="8940" y="7357"/>
                    </a:lnTo>
                    <a:lnTo>
                      <a:pt x="8897" y="7314"/>
                    </a:lnTo>
                    <a:lnTo>
                      <a:pt x="8891" y="7320"/>
                    </a:lnTo>
                    <a:lnTo>
                      <a:pt x="8598" y="7100"/>
                    </a:lnTo>
                    <a:lnTo>
                      <a:pt x="8213" y="6886"/>
                    </a:lnTo>
                    <a:lnTo>
                      <a:pt x="7828" y="6672"/>
                    </a:lnTo>
                    <a:lnTo>
                      <a:pt x="7486" y="6416"/>
                    </a:lnTo>
                    <a:lnTo>
                      <a:pt x="7229" y="6159"/>
                    </a:lnTo>
                    <a:lnTo>
                      <a:pt x="6972" y="5860"/>
                    </a:lnTo>
                    <a:lnTo>
                      <a:pt x="6801" y="5518"/>
                    </a:lnTo>
                    <a:lnTo>
                      <a:pt x="6630" y="5176"/>
                    </a:lnTo>
                    <a:lnTo>
                      <a:pt x="6374" y="4577"/>
                    </a:lnTo>
                    <a:lnTo>
                      <a:pt x="6074" y="4021"/>
                    </a:lnTo>
                    <a:lnTo>
                      <a:pt x="5903" y="3721"/>
                    </a:lnTo>
                    <a:lnTo>
                      <a:pt x="5732" y="3465"/>
                    </a:lnTo>
                    <a:lnTo>
                      <a:pt x="5475" y="3294"/>
                    </a:lnTo>
                    <a:lnTo>
                      <a:pt x="5219" y="3123"/>
                    </a:lnTo>
                    <a:lnTo>
                      <a:pt x="4877" y="2994"/>
                    </a:lnTo>
                    <a:lnTo>
                      <a:pt x="4706" y="2909"/>
                    </a:lnTo>
                    <a:lnTo>
                      <a:pt x="4534" y="2823"/>
                    </a:lnTo>
                    <a:lnTo>
                      <a:pt x="4406" y="2695"/>
                    </a:lnTo>
                    <a:lnTo>
                      <a:pt x="4278" y="2567"/>
                    </a:lnTo>
                    <a:lnTo>
                      <a:pt x="4235" y="2395"/>
                    </a:lnTo>
                    <a:lnTo>
                      <a:pt x="4192" y="2182"/>
                    </a:lnTo>
                    <a:lnTo>
                      <a:pt x="4150" y="1839"/>
                    </a:lnTo>
                    <a:lnTo>
                      <a:pt x="4107" y="1455"/>
                    </a:lnTo>
                    <a:lnTo>
                      <a:pt x="3936" y="1155"/>
                    </a:lnTo>
                    <a:lnTo>
                      <a:pt x="3722" y="856"/>
                    </a:lnTo>
                    <a:lnTo>
                      <a:pt x="3465" y="599"/>
                    </a:lnTo>
                    <a:lnTo>
                      <a:pt x="3166" y="428"/>
                    </a:lnTo>
                    <a:lnTo>
                      <a:pt x="2824" y="257"/>
                    </a:lnTo>
                    <a:lnTo>
                      <a:pt x="2439" y="171"/>
                    </a:lnTo>
                    <a:lnTo>
                      <a:pt x="2011" y="86"/>
                    </a:lnTo>
                    <a:lnTo>
                      <a:pt x="1583"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a:off x="4753625" y="1070750"/>
                <a:ext cx="149700" cy="150800"/>
              </a:xfrm>
              <a:custGeom>
                <a:avLst/>
                <a:gdLst/>
                <a:ahLst/>
                <a:cxnLst/>
                <a:rect l="l" t="t" r="r" b="b"/>
                <a:pathLst>
                  <a:path w="5988" h="6032" extrusionOk="0">
                    <a:moveTo>
                      <a:pt x="984" y="129"/>
                    </a:moveTo>
                    <a:lnTo>
                      <a:pt x="1497" y="172"/>
                    </a:lnTo>
                    <a:lnTo>
                      <a:pt x="1711" y="215"/>
                    </a:lnTo>
                    <a:lnTo>
                      <a:pt x="1925" y="343"/>
                    </a:lnTo>
                    <a:lnTo>
                      <a:pt x="2139" y="471"/>
                    </a:lnTo>
                    <a:lnTo>
                      <a:pt x="2310" y="600"/>
                    </a:lnTo>
                    <a:lnTo>
                      <a:pt x="2395" y="813"/>
                    </a:lnTo>
                    <a:lnTo>
                      <a:pt x="2481" y="984"/>
                    </a:lnTo>
                    <a:lnTo>
                      <a:pt x="2523" y="1412"/>
                    </a:lnTo>
                    <a:lnTo>
                      <a:pt x="2609" y="1583"/>
                    </a:lnTo>
                    <a:lnTo>
                      <a:pt x="2695" y="1754"/>
                    </a:lnTo>
                    <a:lnTo>
                      <a:pt x="2866" y="1883"/>
                    </a:lnTo>
                    <a:lnTo>
                      <a:pt x="3037" y="1925"/>
                    </a:lnTo>
                    <a:lnTo>
                      <a:pt x="3208" y="2011"/>
                    </a:lnTo>
                    <a:lnTo>
                      <a:pt x="3379" y="2097"/>
                    </a:lnTo>
                    <a:lnTo>
                      <a:pt x="3507" y="2225"/>
                    </a:lnTo>
                    <a:lnTo>
                      <a:pt x="3636" y="2396"/>
                    </a:lnTo>
                    <a:lnTo>
                      <a:pt x="3807" y="2738"/>
                    </a:lnTo>
                    <a:lnTo>
                      <a:pt x="3978" y="3080"/>
                    </a:lnTo>
                    <a:lnTo>
                      <a:pt x="4149" y="3465"/>
                    </a:lnTo>
                    <a:lnTo>
                      <a:pt x="4363" y="3807"/>
                    </a:lnTo>
                    <a:lnTo>
                      <a:pt x="4534" y="3978"/>
                    </a:lnTo>
                    <a:lnTo>
                      <a:pt x="4705" y="4107"/>
                    </a:lnTo>
                    <a:lnTo>
                      <a:pt x="5090" y="4363"/>
                    </a:lnTo>
                    <a:lnTo>
                      <a:pt x="5517" y="4620"/>
                    </a:lnTo>
                    <a:lnTo>
                      <a:pt x="5688" y="4791"/>
                    </a:lnTo>
                    <a:lnTo>
                      <a:pt x="5817" y="5005"/>
                    </a:lnTo>
                    <a:lnTo>
                      <a:pt x="5860" y="5219"/>
                    </a:lnTo>
                    <a:lnTo>
                      <a:pt x="5860" y="5347"/>
                    </a:lnTo>
                    <a:lnTo>
                      <a:pt x="5817" y="5433"/>
                    </a:lnTo>
                    <a:lnTo>
                      <a:pt x="5688" y="5646"/>
                    </a:lnTo>
                    <a:lnTo>
                      <a:pt x="5517" y="5775"/>
                    </a:lnTo>
                    <a:lnTo>
                      <a:pt x="5261" y="5860"/>
                    </a:lnTo>
                    <a:lnTo>
                      <a:pt x="5047" y="5903"/>
                    </a:lnTo>
                    <a:lnTo>
                      <a:pt x="4790" y="5903"/>
                    </a:lnTo>
                    <a:lnTo>
                      <a:pt x="4576" y="5860"/>
                    </a:lnTo>
                    <a:lnTo>
                      <a:pt x="4063" y="5818"/>
                    </a:lnTo>
                    <a:lnTo>
                      <a:pt x="3636" y="5860"/>
                    </a:lnTo>
                    <a:lnTo>
                      <a:pt x="3251" y="5860"/>
                    </a:lnTo>
                    <a:lnTo>
                      <a:pt x="2823" y="5903"/>
                    </a:lnTo>
                    <a:lnTo>
                      <a:pt x="2010" y="5903"/>
                    </a:lnTo>
                    <a:lnTo>
                      <a:pt x="1625" y="5775"/>
                    </a:lnTo>
                    <a:lnTo>
                      <a:pt x="1369" y="5689"/>
                    </a:lnTo>
                    <a:lnTo>
                      <a:pt x="1155" y="5561"/>
                    </a:lnTo>
                    <a:lnTo>
                      <a:pt x="941" y="5390"/>
                    </a:lnTo>
                    <a:lnTo>
                      <a:pt x="770" y="5219"/>
                    </a:lnTo>
                    <a:lnTo>
                      <a:pt x="513" y="4748"/>
                    </a:lnTo>
                    <a:lnTo>
                      <a:pt x="299" y="4235"/>
                    </a:lnTo>
                    <a:lnTo>
                      <a:pt x="171" y="3978"/>
                    </a:lnTo>
                    <a:lnTo>
                      <a:pt x="128" y="3722"/>
                    </a:lnTo>
                    <a:lnTo>
                      <a:pt x="128" y="3465"/>
                    </a:lnTo>
                    <a:lnTo>
                      <a:pt x="171" y="3209"/>
                    </a:lnTo>
                    <a:lnTo>
                      <a:pt x="214" y="2695"/>
                    </a:lnTo>
                    <a:lnTo>
                      <a:pt x="214" y="2182"/>
                    </a:lnTo>
                    <a:lnTo>
                      <a:pt x="214" y="1712"/>
                    </a:lnTo>
                    <a:lnTo>
                      <a:pt x="214" y="1198"/>
                    </a:lnTo>
                    <a:lnTo>
                      <a:pt x="299" y="728"/>
                    </a:lnTo>
                    <a:lnTo>
                      <a:pt x="385" y="471"/>
                    </a:lnTo>
                    <a:lnTo>
                      <a:pt x="470" y="257"/>
                    </a:lnTo>
                    <a:lnTo>
                      <a:pt x="599" y="172"/>
                    </a:lnTo>
                    <a:lnTo>
                      <a:pt x="684" y="129"/>
                    </a:lnTo>
                    <a:close/>
                    <a:moveTo>
                      <a:pt x="599" y="1"/>
                    </a:moveTo>
                    <a:lnTo>
                      <a:pt x="513" y="44"/>
                    </a:lnTo>
                    <a:lnTo>
                      <a:pt x="428" y="129"/>
                    </a:lnTo>
                    <a:lnTo>
                      <a:pt x="342" y="257"/>
                    </a:lnTo>
                    <a:lnTo>
                      <a:pt x="257" y="428"/>
                    </a:lnTo>
                    <a:lnTo>
                      <a:pt x="171" y="685"/>
                    </a:lnTo>
                    <a:lnTo>
                      <a:pt x="128" y="942"/>
                    </a:lnTo>
                    <a:lnTo>
                      <a:pt x="86" y="1455"/>
                    </a:lnTo>
                    <a:lnTo>
                      <a:pt x="86" y="1968"/>
                    </a:lnTo>
                    <a:lnTo>
                      <a:pt x="86" y="2524"/>
                    </a:lnTo>
                    <a:lnTo>
                      <a:pt x="43" y="3037"/>
                    </a:lnTo>
                    <a:lnTo>
                      <a:pt x="0" y="3593"/>
                    </a:lnTo>
                    <a:lnTo>
                      <a:pt x="43" y="3893"/>
                    </a:lnTo>
                    <a:lnTo>
                      <a:pt x="86" y="4149"/>
                    </a:lnTo>
                    <a:lnTo>
                      <a:pt x="342" y="4663"/>
                    </a:lnTo>
                    <a:lnTo>
                      <a:pt x="642" y="5176"/>
                    </a:lnTo>
                    <a:lnTo>
                      <a:pt x="770" y="5390"/>
                    </a:lnTo>
                    <a:lnTo>
                      <a:pt x="984" y="5604"/>
                    </a:lnTo>
                    <a:lnTo>
                      <a:pt x="1155" y="5732"/>
                    </a:lnTo>
                    <a:lnTo>
                      <a:pt x="1411" y="5860"/>
                    </a:lnTo>
                    <a:lnTo>
                      <a:pt x="1796" y="5989"/>
                    </a:lnTo>
                    <a:lnTo>
                      <a:pt x="2224" y="6031"/>
                    </a:lnTo>
                    <a:lnTo>
                      <a:pt x="3122" y="6031"/>
                    </a:lnTo>
                    <a:lnTo>
                      <a:pt x="3593" y="5989"/>
                    </a:lnTo>
                    <a:lnTo>
                      <a:pt x="4020" y="5946"/>
                    </a:lnTo>
                    <a:lnTo>
                      <a:pt x="4576" y="5989"/>
                    </a:lnTo>
                    <a:lnTo>
                      <a:pt x="4833" y="6031"/>
                    </a:lnTo>
                    <a:lnTo>
                      <a:pt x="5090" y="6031"/>
                    </a:lnTo>
                    <a:lnTo>
                      <a:pt x="5304" y="5989"/>
                    </a:lnTo>
                    <a:lnTo>
                      <a:pt x="5517" y="5903"/>
                    </a:lnTo>
                    <a:lnTo>
                      <a:pt x="5688" y="5775"/>
                    </a:lnTo>
                    <a:lnTo>
                      <a:pt x="5860" y="5646"/>
                    </a:lnTo>
                    <a:lnTo>
                      <a:pt x="5945" y="5433"/>
                    </a:lnTo>
                    <a:lnTo>
                      <a:pt x="5988" y="5219"/>
                    </a:lnTo>
                    <a:lnTo>
                      <a:pt x="5945" y="5048"/>
                    </a:lnTo>
                    <a:lnTo>
                      <a:pt x="5860" y="4834"/>
                    </a:lnTo>
                    <a:lnTo>
                      <a:pt x="5731" y="4663"/>
                    </a:lnTo>
                    <a:lnTo>
                      <a:pt x="5603" y="4534"/>
                    </a:lnTo>
                    <a:lnTo>
                      <a:pt x="5132" y="4235"/>
                    </a:lnTo>
                    <a:lnTo>
                      <a:pt x="4876" y="4064"/>
                    </a:lnTo>
                    <a:lnTo>
                      <a:pt x="4662" y="3936"/>
                    </a:lnTo>
                    <a:lnTo>
                      <a:pt x="4491" y="3765"/>
                    </a:lnTo>
                    <a:lnTo>
                      <a:pt x="4363" y="3551"/>
                    </a:lnTo>
                    <a:lnTo>
                      <a:pt x="4149" y="3166"/>
                    </a:lnTo>
                    <a:lnTo>
                      <a:pt x="3978" y="2781"/>
                    </a:lnTo>
                    <a:lnTo>
                      <a:pt x="3807" y="2396"/>
                    </a:lnTo>
                    <a:lnTo>
                      <a:pt x="3678" y="2225"/>
                    </a:lnTo>
                    <a:lnTo>
                      <a:pt x="3550" y="2097"/>
                    </a:lnTo>
                    <a:lnTo>
                      <a:pt x="3422" y="1968"/>
                    </a:lnTo>
                    <a:lnTo>
                      <a:pt x="3251" y="1883"/>
                    </a:lnTo>
                    <a:lnTo>
                      <a:pt x="2994" y="1797"/>
                    </a:lnTo>
                    <a:lnTo>
                      <a:pt x="2908" y="1754"/>
                    </a:lnTo>
                    <a:lnTo>
                      <a:pt x="2823" y="1669"/>
                    </a:lnTo>
                    <a:lnTo>
                      <a:pt x="2737" y="1583"/>
                    </a:lnTo>
                    <a:lnTo>
                      <a:pt x="2695" y="1455"/>
                    </a:lnTo>
                    <a:lnTo>
                      <a:pt x="2652" y="1241"/>
                    </a:lnTo>
                    <a:lnTo>
                      <a:pt x="2609" y="1027"/>
                    </a:lnTo>
                    <a:lnTo>
                      <a:pt x="2566" y="813"/>
                    </a:lnTo>
                    <a:lnTo>
                      <a:pt x="2438" y="642"/>
                    </a:lnTo>
                    <a:lnTo>
                      <a:pt x="2310" y="471"/>
                    </a:lnTo>
                    <a:lnTo>
                      <a:pt x="2139" y="300"/>
                    </a:lnTo>
                    <a:lnTo>
                      <a:pt x="1925" y="172"/>
                    </a:lnTo>
                    <a:lnTo>
                      <a:pt x="1711" y="86"/>
                    </a:lnTo>
                    <a:lnTo>
                      <a:pt x="1454" y="44"/>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0" name="Google Shape;930;p27"/>
          <p:cNvSpPr/>
          <p:nvPr/>
        </p:nvSpPr>
        <p:spPr>
          <a:xfrm>
            <a:off x="5343350" y="-3549525"/>
            <a:ext cx="4785300" cy="47853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 name="Google Shape;931;p27"/>
          <p:cNvCxnSpPr/>
          <p:nvPr/>
        </p:nvCxnSpPr>
        <p:spPr>
          <a:xfrm>
            <a:off x="382375" y="4784425"/>
            <a:ext cx="7980300" cy="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27"/>
          <p:cNvSpPr/>
          <p:nvPr/>
        </p:nvSpPr>
        <p:spPr>
          <a:xfrm>
            <a:off x="8362703" y="4568975"/>
            <a:ext cx="430800" cy="430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transition spd="slow">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sp>
        <p:nvSpPr>
          <p:cNvPr id="973" name="Google Shape;973;p29"/>
          <p:cNvSpPr/>
          <p:nvPr/>
        </p:nvSpPr>
        <p:spPr>
          <a:xfrm flipH="1">
            <a:off x="-1623734" y="2382600"/>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flipH="1">
            <a:off x="7606916" y="-1041525"/>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29"/>
          <p:cNvGrpSpPr/>
          <p:nvPr/>
        </p:nvGrpSpPr>
        <p:grpSpPr>
          <a:xfrm rot="-5400000" flipH="1">
            <a:off x="6875113" y="-1884261"/>
            <a:ext cx="5008412" cy="4191182"/>
            <a:chOff x="2386275" y="1654575"/>
            <a:chExt cx="2188800" cy="1831650"/>
          </a:xfrm>
        </p:grpSpPr>
        <p:sp>
          <p:nvSpPr>
            <p:cNvPr id="976" name="Google Shape;976;p29"/>
            <p:cNvSpPr/>
            <p:nvPr/>
          </p:nvSpPr>
          <p:spPr>
            <a:xfrm>
              <a:off x="3645850" y="2661825"/>
              <a:ext cx="157200" cy="204250"/>
            </a:xfrm>
            <a:custGeom>
              <a:avLst/>
              <a:gdLst/>
              <a:ahLst/>
              <a:cxnLst/>
              <a:rect l="l" t="t" r="r" b="b"/>
              <a:pathLst>
                <a:path w="6288" h="8170" extrusionOk="0">
                  <a:moveTo>
                    <a:pt x="1327" y="128"/>
                  </a:moveTo>
                  <a:lnTo>
                    <a:pt x="1540" y="171"/>
                  </a:lnTo>
                  <a:lnTo>
                    <a:pt x="1797" y="299"/>
                  </a:lnTo>
                  <a:lnTo>
                    <a:pt x="2011" y="428"/>
                  </a:lnTo>
                  <a:lnTo>
                    <a:pt x="2182" y="556"/>
                  </a:lnTo>
                  <a:lnTo>
                    <a:pt x="2396" y="770"/>
                  </a:lnTo>
                  <a:lnTo>
                    <a:pt x="2524" y="1027"/>
                  </a:lnTo>
                  <a:lnTo>
                    <a:pt x="2653" y="1283"/>
                  </a:lnTo>
                  <a:lnTo>
                    <a:pt x="2781" y="1540"/>
                  </a:lnTo>
                  <a:lnTo>
                    <a:pt x="2952" y="2096"/>
                  </a:lnTo>
                  <a:lnTo>
                    <a:pt x="3080" y="2652"/>
                  </a:lnTo>
                  <a:lnTo>
                    <a:pt x="3251" y="3251"/>
                  </a:lnTo>
                  <a:lnTo>
                    <a:pt x="3465" y="3764"/>
                  </a:lnTo>
                  <a:lnTo>
                    <a:pt x="3593" y="4020"/>
                  </a:lnTo>
                  <a:lnTo>
                    <a:pt x="3765" y="4277"/>
                  </a:lnTo>
                  <a:lnTo>
                    <a:pt x="3978" y="4448"/>
                  </a:lnTo>
                  <a:lnTo>
                    <a:pt x="4192" y="4662"/>
                  </a:lnTo>
                  <a:lnTo>
                    <a:pt x="4663" y="5004"/>
                  </a:lnTo>
                  <a:lnTo>
                    <a:pt x="5133" y="5346"/>
                  </a:lnTo>
                  <a:lnTo>
                    <a:pt x="5561" y="5731"/>
                  </a:lnTo>
                  <a:lnTo>
                    <a:pt x="5775" y="5945"/>
                  </a:lnTo>
                  <a:lnTo>
                    <a:pt x="5946" y="6202"/>
                  </a:lnTo>
                  <a:lnTo>
                    <a:pt x="6074" y="6416"/>
                  </a:lnTo>
                  <a:lnTo>
                    <a:pt x="6160" y="6672"/>
                  </a:lnTo>
                  <a:lnTo>
                    <a:pt x="6160" y="6929"/>
                  </a:lnTo>
                  <a:lnTo>
                    <a:pt x="6160" y="7143"/>
                  </a:lnTo>
                  <a:lnTo>
                    <a:pt x="6117" y="7399"/>
                  </a:lnTo>
                  <a:lnTo>
                    <a:pt x="5989" y="7613"/>
                  </a:lnTo>
                  <a:lnTo>
                    <a:pt x="5860" y="7784"/>
                  </a:lnTo>
                  <a:lnTo>
                    <a:pt x="5689" y="7913"/>
                  </a:lnTo>
                  <a:lnTo>
                    <a:pt x="5475" y="7998"/>
                  </a:lnTo>
                  <a:lnTo>
                    <a:pt x="5219" y="8041"/>
                  </a:lnTo>
                  <a:lnTo>
                    <a:pt x="4791" y="8041"/>
                  </a:lnTo>
                  <a:lnTo>
                    <a:pt x="4577" y="7998"/>
                  </a:lnTo>
                  <a:lnTo>
                    <a:pt x="4363" y="7955"/>
                  </a:lnTo>
                  <a:lnTo>
                    <a:pt x="4149" y="7870"/>
                  </a:lnTo>
                  <a:lnTo>
                    <a:pt x="3978" y="7741"/>
                  </a:lnTo>
                  <a:lnTo>
                    <a:pt x="3636" y="7399"/>
                  </a:lnTo>
                  <a:lnTo>
                    <a:pt x="3294" y="7014"/>
                  </a:lnTo>
                  <a:lnTo>
                    <a:pt x="2695" y="6373"/>
                  </a:lnTo>
                  <a:lnTo>
                    <a:pt x="1284" y="4876"/>
                  </a:lnTo>
                  <a:lnTo>
                    <a:pt x="856" y="4405"/>
                  </a:lnTo>
                  <a:lnTo>
                    <a:pt x="685" y="4149"/>
                  </a:lnTo>
                  <a:lnTo>
                    <a:pt x="514" y="3892"/>
                  </a:lnTo>
                  <a:lnTo>
                    <a:pt x="386" y="3593"/>
                  </a:lnTo>
                  <a:lnTo>
                    <a:pt x="257" y="3293"/>
                  </a:lnTo>
                  <a:lnTo>
                    <a:pt x="215" y="2951"/>
                  </a:lnTo>
                  <a:lnTo>
                    <a:pt x="172" y="2652"/>
                  </a:lnTo>
                  <a:lnTo>
                    <a:pt x="129" y="2053"/>
                  </a:lnTo>
                  <a:lnTo>
                    <a:pt x="129" y="1454"/>
                  </a:lnTo>
                  <a:lnTo>
                    <a:pt x="129" y="1198"/>
                  </a:lnTo>
                  <a:lnTo>
                    <a:pt x="172" y="941"/>
                  </a:lnTo>
                  <a:lnTo>
                    <a:pt x="257" y="684"/>
                  </a:lnTo>
                  <a:lnTo>
                    <a:pt x="428" y="471"/>
                  </a:lnTo>
                  <a:lnTo>
                    <a:pt x="600" y="299"/>
                  </a:lnTo>
                  <a:lnTo>
                    <a:pt x="813" y="171"/>
                  </a:lnTo>
                  <a:lnTo>
                    <a:pt x="1070" y="128"/>
                  </a:lnTo>
                  <a:close/>
                  <a:moveTo>
                    <a:pt x="1113" y="0"/>
                  </a:moveTo>
                  <a:lnTo>
                    <a:pt x="856" y="43"/>
                  </a:lnTo>
                  <a:lnTo>
                    <a:pt x="642" y="128"/>
                  </a:lnTo>
                  <a:lnTo>
                    <a:pt x="386" y="299"/>
                  </a:lnTo>
                  <a:lnTo>
                    <a:pt x="215" y="471"/>
                  </a:lnTo>
                  <a:lnTo>
                    <a:pt x="86" y="727"/>
                  </a:lnTo>
                  <a:lnTo>
                    <a:pt x="43" y="984"/>
                  </a:lnTo>
                  <a:lnTo>
                    <a:pt x="1" y="1283"/>
                  </a:lnTo>
                  <a:lnTo>
                    <a:pt x="1" y="1540"/>
                  </a:lnTo>
                  <a:lnTo>
                    <a:pt x="1" y="2096"/>
                  </a:lnTo>
                  <a:lnTo>
                    <a:pt x="43" y="2737"/>
                  </a:lnTo>
                  <a:lnTo>
                    <a:pt x="86" y="3079"/>
                  </a:lnTo>
                  <a:lnTo>
                    <a:pt x="172" y="3379"/>
                  </a:lnTo>
                  <a:lnTo>
                    <a:pt x="300" y="3678"/>
                  </a:lnTo>
                  <a:lnTo>
                    <a:pt x="428" y="3978"/>
                  </a:lnTo>
                  <a:lnTo>
                    <a:pt x="600" y="4234"/>
                  </a:lnTo>
                  <a:lnTo>
                    <a:pt x="771" y="4491"/>
                  </a:lnTo>
                  <a:lnTo>
                    <a:pt x="1241" y="5004"/>
                  </a:lnTo>
                  <a:lnTo>
                    <a:pt x="1669" y="5475"/>
                  </a:lnTo>
                  <a:lnTo>
                    <a:pt x="2396" y="6245"/>
                  </a:lnTo>
                  <a:lnTo>
                    <a:pt x="3508" y="7485"/>
                  </a:lnTo>
                  <a:lnTo>
                    <a:pt x="3807" y="7741"/>
                  </a:lnTo>
                  <a:lnTo>
                    <a:pt x="4149" y="7998"/>
                  </a:lnTo>
                  <a:lnTo>
                    <a:pt x="4363" y="8084"/>
                  </a:lnTo>
                  <a:lnTo>
                    <a:pt x="4577" y="8126"/>
                  </a:lnTo>
                  <a:lnTo>
                    <a:pt x="4962" y="8169"/>
                  </a:lnTo>
                  <a:lnTo>
                    <a:pt x="5219" y="8169"/>
                  </a:lnTo>
                  <a:lnTo>
                    <a:pt x="5433" y="8126"/>
                  </a:lnTo>
                  <a:lnTo>
                    <a:pt x="5689" y="8041"/>
                  </a:lnTo>
                  <a:lnTo>
                    <a:pt x="5860" y="7955"/>
                  </a:lnTo>
                  <a:lnTo>
                    <a:pt x="6031" y="7784"/>
                  </a:lnTo>
                  <a:lnTo>
                    <a:pt x="6160" y="7570"/>
                  </a:lnTo>
                  <a:lnTo>
                    <a:pt x="6245" y="7357"/>
                  </a:lnTo>
                  <a:lnTo>
                    <a:pt x="6288" y="7143"/>
                  </a:lnTo>
                  <a:lnTo>
                    <a:pt x="6288" y="6886"/>
                  </a:lnTo>
                  <a:lnTo>
                    <a:pt x="6288" y="6672"/>
                  </a:lnTo>
                  <a:lnTo>
                    <a:pt x="6160" y="6373"/>
                  </a:lnTo>
                  <a:lnTo>
                    <a:pt x="6031" y="6116"/>
                  </a:lnTo>
                  <a:lnTo>
                    <a:pt x="5860" y="5860"/>
                  </a:lnTo>
                  <a:lnTo>
                    <a:pt x="5646" y="5646"/>
                  </a:lnTo>
                  <a:lnTo>
                    <a:pt x="5219" y="5261"/>
                  </a:lnTo>
                  <a:lnTo>
                    <a:pt x="4705" y="4919"/>
                  </a:lnTo>
                  <a:lnTo>
                    <a:pt x="4235" y="4534"/>
                  </a:lnTo>
                  <a:lnTo>
                    <a:pt x="3978" y="4320"/>
                  </a:lnTo>
                  <a:lnTo>
                    <a:pt x="3807" y="4063"/>
                  </a:lnTo>
                  <a:lnTo>
                    <a:pt x="3593" y="3807"/>
                  </a:lnTo>
                  <a:lnTo>
                    <a:pt x="3465" y="3507"/>
                  </a:lnTo>
                  <a:lnTo>
                    <a:pt x="3251" y="2866"/>
                  </a:lnTo>
                  <a:lnTo>
                    <a:pt x="3123" y="2310"/>
                  </a:lnTo>
                  <a:lnTo>
                    <a:pt x="2952" y="1711"/>
                  </a:lnTo>
                  <a:lnTo>
                    <a:pt x="2738" y="1155"/>
                  </a:lnTo>
                  <a:lnTo>
                    <a:pt x="2610" y="898"/>
                  </a:lnTo>
                  <a:lnTo>
                    <a:pt x="2439" y="642"/>
                  </a:lnTo>
                  <a:lnTo>
                    <a:pt x="2268" y="471"/>
                  </a:lnTo>
                  <a:lnTo>
                    <a:pt x="2054" y="299"/>
                  </a:lnTo>
                  <a:lnTo>
                    <a:pt x="1840" y="171"/>
                  </a:lnTo>
                  <a:lnTo>
                    <a:pt x="1626" y="86"/>
                  </a:lnTo>
                  <a:lnTo>
                    <a:pt x="1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3682200" y="2709925"/>
              <a:ext cx="73825" cy="108025"/>
            </a:xfrm>
            <a:custGeom>
              <a:avLst/>
              <a:gdLst/>
              <a:ahLst/>
              <a:cxnLst/>
              <a:rect l="l" t="t" r="r" b="b"/>
              <a:pathLst>
                <a:path w="2953" h="4321" extrusionOk="0">
                  <a:moveTo>
                    <a:pt x="600" y="129"/>
                  </a:moveTo>
                  <a:lnTo>
                    <a:pt x="685" y="172"/>
                  </a:lnTo>
                  <a:lnTo>
                    <a:pt x="942" y="257"/>
                  </a:lnTo>
                  <a:lnTo>
                    <a:pt x="1113" y="471"/>
                  </a:lnTo>
                  <a:lnTo>
                    <a:pt x="1241" y="728"/>
                  </a:lnTo>
                  <a:lnTo>
                    <a:pt x="1327" y="984"/>
                  </a:lnTo>
                  <a:lnTo>
                    <a:pt x="1455" y="1540"/>
                  </a:lnTo>
                  <a:lnTo>
                    <a:pt x="1541" y="1840"/>
                  </a:lnTo>
                  <a:lnTo>
                    <a:pt x="1669" y="2096"/>
                  </a:lnTo>
                  <a:lnTo>
                    <a:pt x="1840" y="2353"/>
                  </a:lnTo>
                  <a:lnTo>
                    <a:pt x="2054" y="2567"/>
                  </a:lnTo>
                  <a:lnTo>
                    <a:pt x="2524" y="2995"/>
                  </a:lnTo>
                  <a:lnTo>
                    <a:pt x="2695" y="3251"/>
                  </a:lnTo>
                  <a:lnTo>
                    <a:pt x="2781" y="3380"/>
                  </a:lnTo>
                  <a:lnTo>
                    <a:pt x="2824" y="3508"/>
                  </a:lnTo>
                  <a:lnTo>
                    <a:pt x="2824" y="3764"/>
                  </a:lnTo>
                  <a:lnTo>
                    <a:pt x="2738" y="3978"/>
                  </a:lnTo>
                  <a:lnTo>
                    <a:pt x="2695" y="4064"/>
                  </a:lnTo>
                  <a:lnTo>
                    <a:pt x="2610" y="4149"/>
                  </a:lnTo>
                  <a:lnTo>
                    <a:pt x="2396" y="4192"/>
                  </a:lnTo>
                  <a:lnTo>
                    <a:pt x="2182" y="4192"/>
                  </a:lnTo>
                  <a:lnTo>
                    <a:pt x="2011" y="4107"/>
                  </a:lnTo>
                  <a:lnTo>
                    <a:pt x="1883" y="4021"/>
                  </a:lnTo>
                  <a:lnTo>
                    <a:pt x="1712" y="3850"/>
                  </a:lnTo>
                  <a:lnTo>
                    <a:pt x="642" y="2524"/>
                  </a:lnTo>
                  <a:lnTo>
                    <a:pt x="471" y="2310"/>
                  </a:lnTo>
                  <a:lnTo>
                    <a:pt x="300" y="2011"/>
                  </a:lnTo>
                  <a:lnTo>
                    <a:pt x="215" y="1712"/>
                  </a:lnTo>
                  <a:lnTo>
                    <a:pt x="172" y="1412"/>
                  </a:lnTo>
                  <a:lnTo>
                    <a:pt x="129" y="856"/>
                  </a:lnTo>
                  <a:lnTo>
                    <a:pt x="172" y="557"/>
                  </a:lnTo>
                  <a:lnTo>
                    <a:pt x="215" y="428"/>
                  </a:lnTo>
                  <a:lnTo>
                    <a:pt x="258" y="300"/>
                  </a:lnTo>
                  <a:lnTo>
                    <a:pt x="343" y="215"/>
                  </a:lnTo>
                  <a:lnTo>
                    <a:pt x="471" y="172"/>
                  </a:lnTo>
                  <a:lnTo>
                    <a:pt x="600" y="129"/>
                  </a:lnTo>
                  <a:close/>
                  <a:moveTo>
                    <a:pt x="514" y="1"/>
                  </a:moveTo>
                  <a:lnTo>
                    <a:pt x="386" y="43"/>
                  </a:lnTo>
                  <a:lnTo>
                    <a:pt x="258" y="129"/>
                  </a:lnTo>
                  <a:lnTo>
                    <a:pt x="172" y="215"/>
                  </a:lnTo>
                  <a:lnTo>
                    <a:pt x="86" y="343"/>
                  </a:lnTo>
                  <a:lnTo>
                    <a:pt x="44" y="599"/>
                  </a:lnTo>
                  <a:lnTo>
                    <a:pt x="1" y="899"/>
                  </a:lnTo>
                  <a:lnTo>
                    <a:pt x="1" y="1155"/>
                  </a:lnTo>
                  <a:lnTo>
                    <a:pt x="44" y="1498"/>
                  </a:lnTo>
                  <a:lnTo>
                    <a:pt x="86" y="1840"/>
                  </a:lnTo>
                  <a:lnTo>
                    <a:pt x="215" y="2139"/>
                  </a:lnTo>
                  <a:lnTo>
                    <a:pt x="386" y="2396"/>
                  </a:lnTo>
                  <a:lnTo>
                    <a:pt x="771" y="2866"/>
                  </a:lnTo>
                  <a:lnTo>
                    <a:pt x="1113" y="3337"/>
                  </a:lnTo>
                  <a:lnTo>
                    <a:pt x="1626" y="3978"/>
                  </a:lnTo>
                  <a:lnTo>
                    <a:pt x="1797" y="4149"/>
                  </a:lnTo>
                  <a:lnTo>
                    <a:pt x="2011" y="4278"/>
                  </a:lnTo>
                  <a:lnTo>
                    <a:pt x="2268" y="4321"/>
                  </a:lnTo>
                  <a:lnTo>
                    <a:pt x="2482" y="4321"/>
                  </a:lnTo>
                  <a:lnTo>
                    <a:pt x="2610" y="4278"/>
                  </a:lnTo>
                  <a:lnTo>
                    <a:pt x="2738" y="4192"/>
                  </a:lnTo>
                  <a:lnTo>
                    <a:pt x="2824" y="4107"/>
                  </a:lnTo>
                  <a:lnTo>
                    <a:pt x="2867" y="4021"/>
                  </a:lnTo>
                  <a:lnTo>
                    <a:pt x="2952" y="3764"/>
                  </a:lnTo>
                  <a:lnTo>
                    <a:pt x="2952" y="3508"/>
                  </a:lnTo>
                  <a:lnTo>
                    <a:pt x="2824" y="3208"/>
                  </a:lnTo>
                  <a:lnTo>
                    <a:pt x="2653" y="2952"/>
                  </a:lnTo>
                  <a:lnTo>
                    <a:pt x="2439" y="2781"/>
                  </a:lnTo>
                  <a:lnTo>
                    <a:pt x="2225" y="2567"/>
                  </a:lnTo>
                  <a:lnTo>
                    <a:pt x="1968" y="2353"/>
                  </a:lnTo>
                  <a:lnTo>
                    <a:pt x="1797" y="2096"/>
                  </a:lnTo>
                  <a:lnTo>
                    <a:pt x="1626" y="1797"/>
                  </a:lnTo>
                  <a:lnTo>
                    <a:pt x="1541" y="1455"/>
                  </a:lnTo>
                  <a:lnTo>
                    <a:pt x="1412" y="856"/>
                  </a:lnTo>
                  <a:lnTo>
                    <a:pt x="1327" y="557"/>
                  </a:lnTo>
                  <a:lnTo>
                    <a:pt x="1156" y="300"/>
                  </a:lnTo>
                  <a:lnTo>
                    <a:pt x="942" y="129"/>
                  </a:lnTo>
                  <a:lnTo>
                    <a:pt x="728" y="43"/>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3569950" y="2564500"/>
              <a:ext cx="389225" cy="402075"/>
            </a:xfrm>
            <a:custGeom>
              <a:avLst/>
              <a:gdLst/>
              <a:ahLst/>
              <a:cxnLst/>
              <a:rect l="l" t="t" r="r" b="b"/>
              <a:pathLst>
                <a:path w="15569" h="16083" extrusionOk="0">
                  <a:moveTo>
                    <a:pt x="4063" y="129"/>
                  </a:moveTo>
                  <a:lnTo>
                    <a:pt x="4491" y="172"/>
                  </a:lnTo>
                  <a:lnTo>
                    <a:pt x="4876" y="215"/>
                  </a:lnTo>
                  <a:lnTo>
                    <a:pt x="5304" y="300"/>
                  </a:lnTo>
                  <a:lnTo>
                    <a:pt x="5689" y="429"/>
                  </a:lnTo>
                  <a:lnTo>
                    <a:pt x="6073" y="600"/>
                  </a:lnTo>
                  <a:lnTo>
                    <a:pt x="6458" y="814"/>
                  </a:lnTo>
                  <a:lnTo>
                    <a:pt x="6801" y="1070"/>
                  </a:lnTo>
                  <a:lnTo>
                    <a:pt x="7143" y="1370"/>
                  </a:lnTo>
                  <a:lnTo>
                    <a:pt x="7442" y="1669"/>
                  </a:lnTo>
                  <a:lnTo>
                    <a:pt x="7741" y="2011"/>
                  </a:lnTo>
                  <a:lnTo>
                    <a:pt x="7998" y="2353"/>
                  </a:lnTo>
                  <a:lnTo>
                    <a:pt x="8212" y="2738"/>
                  </a:lnTo>
                  <a:lnTo>
                    <a:pt x="8426" y="3123"/>
                  </a:lnTo>
                  <a:lnTo>
                    <a:pt x="8597" y="3551"/>
                  </a:lnTo>
                  <a:lnTo>
                    <a:pt x="8725" y="4021"/>
                  </a:lnTo>
                  <a:lnTo>
                    <a:pt x="8854" y="4449"/>
                  </a:lnTo>
                  <a:lnTo>
                    <a:pt x="8896" y="4920"/>
                  </a:lnTo>
                  <a:lnTo>
                    <a:pt x="9025" y="6032"/>
                  </a:lnTo>
                  <a:lnTo>
                    <a:pt x="9110" y="6588"/>
                  </a:lnTo>
                  <a:lnTo>
                    <a:pt x="9196" y="7144"/>
                  </a:lnTo>
                  <a:lnTo>
                    <a:pt x="9324" y="7571"/>
                  </a:lnTo>
                  <a:lnTo>
                    <a:pt x="9495" y="7999"/>
                  </a:lnTo>
                  <a:lnTo>
                    <a:pt x="9666" y="8384"/>
                  </a:lnTo>
                  <a:lnTo>
                    <a:pt x="9880" y="8812"/>
                  </a:lnTo>
                  <a:lnTo>
                    <a:pt x="10137" y="9197"/>
                  </a:lnTo>
                  <a:lnTo>
                    <a:pt x="10393" y="9539"/>
                  </a:lnTo>
                  <a:lnTo>
                    <a:pt x="10693" y="9924"/>
                  </a:lnTo>
                  <a:lnTo>
                    <a:pt x="10992" y="10223"/>
                  </a:lnTo>
                  <a:lnTo>
                    <a:pt x="11334" y="10565"/>
                  </a:lnTo>
                  <a:lnTo>
                    <a:pt x="11676" y="10822"/>
                  </a:lnTo>
                  <a:lnTo>
                    <a:pt x="12061" y="11078"/>
                  </a:lnTo>
                  <a:lnTo>
                    <a:pt x="12446" y="11335"/>
                  </a:lnTo>
                  <a:lnTo>
                    <a:pt x="13302" y="11806"/>
                  </a:lnTo>
                  <a:lnTo>
                    <a:pt x="13729" y="12062"/>
                  </a:lnTo>
                  <a:lnTo>
                    <a:pt x="14114" y="12319"/>
                  </a:lnTo>
                  <a:lnTo>
                    <a:pt x="14499" y="12575"/>
                  </a:lnTo>
                  <a:lnTo>
                    <a:pt x="14841" y="12918"/>
                  </a:lnTo>
                  <a:lnTo>
                    <a:pt x="15012" y="13131"/>
                  </a:lnTo>
                  <a:lnTo>
                    <a:pt x="15141" y="13345"/>
                  </a:lnTo>
                  <a:lnTo>
                    <a:pt x="15269" y="13559"/>
                  </a:lnTo>
                  <a:lnTo>
                    <a:pt x="15355" y="13816"/>
                  </a:lnTo>
                  <a:lnTo>
                    <a:pt x="15397" y="14072"/>
                  </a:lnTo>
                  <a:lnTo>
                    <a:pt x="15440" y="14329"/>
                  </a:lnTo>
                  <a:lnTo>
                    <a:pt x="15440" y="14586"/>
                  </a:lnTo>
                  <a:lnTo>
                    <a:pt x="15397" y="14842"/>
                  </a:lnTo>
                  <a:lnTo>
                    <a:pt x="15355" y="15099"/>
                  </a:lnTo>
                  <a:lnTo>
                    <a:pt x="15226" y="15313"/>
                  </a:lnTo>
                  <a:lnTo>
                    <a:pt x="15098" y="15527"/>
                  </a:lnTo>
                  <a:lnTo>
                    <a:pt x="14927" y="15698"/>
                  </a:lnTo>
                  <a:lnTo>
                    <a:pt x="14670" y="15826"/>
                  </a:lnTo>
                  <a:lnTo>
                    <a:pt x="14328" y="15954"/>
                  </a:lnTo>
                  <a:lnTo>
                    <a:pt x="13687" y="15954"/>
                  </a:lnTo>
                  <a:lnTo>
                    <a:pt x="13387" y="15869"/>
                  </a:lnTo>
                  <a:lnTo>
                    <a:pt x="13045" y="15740"/>
                  </a:lnTo>
                  <a:lnTo>
                    <a:pt x="12446" y="15441"/>
                  </a:lnTo>
                  <a:lnTo>
                    <a:pt x="11805" y="15099"/>
                  </a:lnTo>
                  <a:lnTo>
                    <a:pt x="11206" y="14799"/>
                  </a:lnTo>
                  <a:lnTo>
                    <a:pt x="10907" y="14714"/>
                  </a:lnTo>
                  <a:lnTo>
                    <a:pt x="10564" y="14628"/>
                  </a:lnTo>
                  <a:lnTo>
                    <a:pt x="9923" y="14586"/>
                  </a:lnTo>
                  <a:lnTo>
                    <a:pt x="9281" y="14586"/>
                  </a:lnTo>
                  <a:lnTo>
                    <a:pt x="8640" y="14628"/>
                  </a:lnTo>
                  <a:lnTo>
                    <a:pt x="7913" y="14714"/>
                  </a:lnTo>
                  <a:lnTo>
                    <a:pt x="7228" y="14714"/>
                  </a:lnTo>
                  <a:lnTo>
                    <a:pt x="6843" y="14671"/>
                  </a:lnTo>
                  <a:lnTo>
                    <a:pt x="6501" y="14586"/>
                  </a:lnTo>
                  <a:lnTo>
                    <a:pt x="6202" y="14457"/>
                  </a:lnTo>
                  <a:lnTo>
                    <a:pt x="5860" y="14329"/>
                  </a:lnTo>
                  <a:lnTo>
                    <a:pt x="5860" y="14329"/>
                  </a:lnTo>
                  <a:lnTo>
                    <a:pt x="5817" y="14286"/>
                  </a:lnTo>
                  <a:lnTo>
                    <a:pt x="5774" y="14329"/>
                  </a:lnTo>
                  <a:lnTo>
                    <a:pt x="5774" y="14329"/>
                  </a:lnTo>
                  <a:lnTo>
                    <a:pt x="5346" y="14115"/>
                  </a:lnTo>
                  <a:lnTo>
                    <a:pt x="4619" y="13645"/>
                  </a:lnTo>
                  <a:lnTo>
                    <a:pt x="3935" y="13089"/>
                  </a:lnTo>
                  <a:lnTo>
                    <a:pt x="3293" y="12490"/>
                  </a:lnTo>
                  <a:lnTo>
                    <a:pt x="2695" y="11848"/>
                  </a:lnTo>
                  <a:lnTo>
                    <a:pt x="2181" y="11164"/>
                  </a:lnTo>
                  <a:lnTo>
                    <a:pt x="1711" y="10437"/>
                  </a:lnTo>
                  <a:lnTo>
                    <a:pt x="1283" y="9667"/>
                  </a:lnTo>
                  <a:lnTo>
                    <a:pt x="898" y="8897"/>
                  </a:lnTo>
                  <a:lnTo>
                    <a:pt x="599" y="8085"/>
                  </a:lnTo>
                  <a:lnTo>
                    <a:pt x="385" y="7229"/>
                  </a:lnTo>
                  <a:lnTo>
                    <a:pt x="214" y="6374"/>
                  </a:lnTo>
                  <a:lnTo>
                    <a:pt x="128" y="5518"/>
                  </a:lnTo>
                  <a:lnTo>
                    <a:pt x="128" y="4620"/>
                  </a:lnTo>
                  <a:lnTo>
                    <a:pt x="171" y="4107"/>
                  </a:lnTo>
                  <a:lnTo>
                    <a:pt x="214" y="3636"/>
                  </a:lnTo>
                  <a:lnTo>
                    <a:pt x="342" y="3123"/>
                  </a:lnTo>
                  <a:lnTo>
                    <a:pt x="470" y="2653"/>
                  </a:lnTo>
                  <a:lnTo>
                    <a:pt x="642" y="2225"/>
                  </a:lnTo>
                  <a:lnTo>
                    <a:pt x="855" y="1840"/>
                  </a:lnTo>
                  <a:lnTo>
                    <a:pt x="1112" y="1455"/>
                  </a:lnTo>
                  <a:lnTo>
                    <a:pt x="1454" y="1113"/>
                  </a:lnTo>
                  <a:lnTo>
                    <a:pt x="1754" y="899"/>
                  </a:lnTo>
                  <a:lnTo>
                    <a:pt x="2096" y="642"/>
                  </a:lnTo>
                  <a:lnTo>
                    <a:pt x="2481" y="471"/>
                  </a:lnTo>
                  <a:lnTo>
                    <a:pt x="2866" y="343"/>
                  </a:lnTo>
                  <a:lnTo>
                    <a:pt x="3251" y="258"/>
                  </a:lnTo>
                  <a:lnTo>
                    <a:pt x="3636" y="172"/>
                  </a:lnTo>
                  <a:lnTo>
                    <a:pt x="4063" y="129"/>
                  </a:lnTo>
                  <a:close/>
                  <a:moveTo>
                    <a:pt x="4277" y="1"/>
                  </a:moveTo>
                  <a:lnTo>
                    <a:pt x="3892" y="44"/>
                  </a:lnTo>
                  <a:lnTo>
                    <a:pt x="3464" y="86"/>
                  </a:lnTo>
                  <a:lnTo>
                    <a:pt x="3037" y="172"/>
                  </a:lnTo>
                  <a:lnTo>
                    <a:pt x="2652" y="258"/>
                  </a:lnTo>
                  <a:lnTo>
                    <a:pt x="2310" y="429"/>
                  </a:lnTo>
                  <a:lnTo>
                    <a:pt x="1925" y="600"/>
                  </a:lnTo>
                  <a:lnTo>
                    <a:pt x="1583" y="856"/>
                  </a:lnTo>
                  <a:lnTo>
                    <a:pt x="1283" y="1113"/>
                  </a:lnTo>
                  <a:lnTo>
                    <a:pt x="1027" y="1412"/>
                  </a:lnTo>
                  <a:lnTo>
                    <a:pt x="770" y="1712"/>
                  </a:lnTo>
                  <a:lnTo>
                    <a:pt x="513" y="2182"/>
                  </a:lnTo>
                  <a:lnTo>
                    <a:pt x="342" y="2653"/>
                  </a:lnTo>
                  <a:lnTo>
                    <a:pt x="171" y="3166"/>
                  </a:lnTo>
                  <a:lnTo>
                    <a:pt x="86" y="3636"/>
                  </a:lnTo>
                  <a:lnTo>
                    <a:pt x="0" y="4577"/>
                  </a:lnTo>
                  <a:lnTo>
                    <a:pt x="0" y="5518"/>
                  </a:lnTo>
                  <a:lnTo>
                    <a:pt x="86" y="6374"/>
                  </a:lnTo>
                  <a:lnTo>
                    <a:pt x="257" y="7229"/>
                  </a:lnTo>
                  <a:lnTo>
                    <a:pt x="470" y="8085"/>
                  </a:lnTo>
                  <a:lnTo>
                    <a:pt x="770" y="8940"/>
                  </a:lnTo>
                  <a:lnTo>
                    <a:pt x="1155" y="9753"/>
                  </a:lnTo>
                  <a:lnTo>
                    <a:pt x="1583" y="10522"/>
                  </a:lnTo>
                  <a:lnTo>
                    <a:pt x="2053" y="11250"/>
                  </a:lnTo>
                  <a:lnTo>
                    <a:pt x="2609" y="11934"/>
                  </a:lnTo>
                  <a:lnTo>
                    <a:pt x="3208" y="12575"/>
                  </a:lnTo>
                  <a:lnTo>
                    <a:pt x="3849" y="13174"/>
                  </a:lnTo>
                  <a:lnTo>
                    <a:pt x="4534" y="13730"/>
                  </a:lnTo>
                  <a:lnTo>
                    <a:pt x="5304" y="14201"/>
                  </a:lnTo>
                  <a:lnTo>
                    <a:pt x="6073" y="14628"/>
                  </a:lnTo>
                  <a:lnTo>
                    <a:pt x="6116" y="14628"/>
                  </a:lnTo>
                  <a:lnTo>
                    <a:pt x="6142" y="14603"/>
                  </a:lnTo>
                  <a:lnTo>
                    <a:pt x="6416" y="14671"/>
                  </a:lnTo>
                  <a:lnTo>
                    <a:pt x="6715" y="14757"/>
                  </a:lnTo>
                  <a:lnTo>
                    <a:pt x="7014" y="14799"/>
                  </a:lnTo>
                  <a:lnTo>
                    <a:pt x="7699" y="14842"/>
                  </a:lnTo>
                  <a:lnTo>
                    <a:pt x="8340" y="14799"/>
                  </a:lnTo>
                  <a:lnTo>
                    <a:pt x="9025" y="14757"/>
                  </a:lnTo>
                  <a:lnTo>
                    <a:pt x="9709" y="14714"/>
                  </a:lnTo>
                  <a:lnTo>
                    <a:pt x="10051" y="14714"/>
                  </a:lnTo>
                  <a:lnTo>
                    <a:pt x="10393" y="14757"/>
                  </a:lnTo>
                  <a:lnTo>
                    <a:pt x="10735" y="14799"/>
                  </a:lnTo>
                  <a:lnTo>
                    <a:pt x="11078" y="14885"/>
                  </a:lnTo>
                  <a:lnTo>
                    <a:pt x="11377" y="15056"/>
                  </a:lnTo>
                  <a:lnTo>
                    <a:pt x="11719" y="15184"/>
                  </a:lnTo>
                  <a:lnTo>
                    <a:pt x="12361" y="15569"/>
                  </a:lnTo>
                  <a:lnTo>
                    <a:pt x="13002" y="15869"/>
                  </a:lnTo>
                  <a:lnTo>
                    <a:pt x="13344" y="15997"/>
                  </a:lnTo>
                  <a:lnTo>
                    <a:pt x="13687" y="16083"/>
                  </a:lnTo>
                  <a:lnTo>
                    <a:pt x="14328" y="16083"/>
                  </a:lnTo>
                  <a:lnTo>
                    <a:pt x="14670" y="15997"/>
                  </a:lnTo>
                  <a:lnTo>
                    <a:pt x="14927" y="15826"/>
                  </a:lnTo>
                  <a:lnTo>
                    <a:pt x="15141" y="15655"/>
                  </a:lnTo>
                  <a:lnTo>
                    <a:pt x="15312" y="15484"/>
                  </a:lnTo>
                  <a:lnTo>
                    <a:pt x="15397" y="15270"/>
                  </a:lnTo>
                  <a:lnTo>
                    <a:pt x="15483" y="15056"/>
                  </a:lnTo>
                  <a:lnTo>
                    <a:pt x="15568" y="14757"/>
                  </a:lnTo>
                  <a:lnTo>
                    <a:pt x="15568" y="14457"/>
                  </a:lnTo>
                  <a:lnTo>
                    <a:pt x="15568" y="14158"/>
                  </a:lnTo>
                  <a:lnTo>
                    <a:pt x="15483" y="13859"/>
                  </a:lnTo>
                  <a:lnTo>
                    <a:pt x="15397" y="13602"/>
                  </a:lnTo>
                  <a:lnTo>
                    <a:pt x="15269" y="13303"/>
                  </a:lnTo>
                  <a:lnTo>
                    <a:pt x="15098" y="13046"/>
                  </a:lnTo>
                  <a:lnTo>
                    <a:pt x="14965" y="12880"/>
                  </a:lnTo>
                  <a:lnTo>
                    <a:pt x="14965" y="12880"/>
                  </a:lnTo>
                  <a:lnTo>
                    <a:pt x="14970" y="12875"/>
                  </a:lnTo>
                  <a:lnTo>
                    <a:pt x="14927" y="12832"/>
                  </a:lnTo>
                  <a:lnTo>
                    <a:pt x="14585" y="12490"/>
                  </a:lnTo>
                  <a:lnTo>
                    <a:pt x="14200" y="12190"/>
                  </a:lnTo>
                  <a:lnTo>
                    <a:pt x="13815" y="11934"/>
                  </a:lnTo>
                  <a:lnTo>
                    <a:pt x="13387" y="11677"/>
                  </a:lnTo>
                  <a:lnTo>
                    <a:pt x="12532" y="11207"/>
                  </a:lnTo>
                  <a:lnTo>
                    <a:pt x="12104" y="10950"/>
                  </a:lnTo>
                  <a:lnTo>
                    <a:pt x="11719" y="10694"/>
                  </a:lnTo>
                  <a:lnTo>
                    <a:pt x="11334" y="10394"/>
                  </a:lnTo>
                  <a:lnTo>
                    <a:pt x="10992" y="10052"/>
                  </a:lnTo>
                  <a:lnTo>
                    <a:pt x="10693" y="9710"/>
                  </a:lnTo>
                  <a:lnTo>
                    <a:pt x="10393" y="9325"/>
                  </a:lnTo>
                  <a:lnTo>
                    <a:pt x="10137" y="8940"/>
                  </a:lnTo>
                  <a:lnTo>
                    <a:pt x="9880" y="8512"/>
                  </a:lnTo>
                  <a:lnTo>
                    <a:pt x="9666" y="8085"/>
                  </a:lnTo>
                  <a:lnTo>
                    <a:pt x="9495" y="7657"/>
                  </a:lnTo>
                  <a:lnTo>
                    <a:pt x="9367" y="7144"/>
                  </a:lnTo>
                  <a:lnTo>
                    <a:pt x="9238" y="6588"/>
                  </a:lnTo>
                  <a:lnTo>
                    <a:pt x="9110" y="5518"/>
                  </a:lnTo>
                  <a:lnTo>
                    <a:pt x="8982" y="4535"/>
                  </a:lnTo>
                  <a:lnTo>
                    <a:pt x="8854" y="4064"/>
                  </a:lnTo>
                  <a:lnTo>
                    <a:pt x="8725" y="3594"/>
                  </a:lnTo>
                  <a:lnTo>
                    <a:pt x="8554" y="3166"/>
                  </a:lnTo>
                  <a:lnTo>
                    <a:pt x="8383" y="2781"/>
                  </a:lnTo>
                  <a:lnTo>
                    <a:pt x="8126" y="2396"/>
                  </a:lnTo>
                  <a:lnTo>
                    <a:pt x="7913" y="2011"/>
                  </a:lnTo>
                  <a:lnTo>
                    <a:pt x="7613" y="1669"/>
                  </a:lnTo>
                  <a:lnTo>
                    <a:pt x="7314" y="1370"/>
                  </a:lnTo>
                  <a:lnTo>
                    <a:pt x="6972" y="1070"/>
                  </a:lnTo>
                  <a:lnTo>
                    <a:pt x="6629" y="814"/>
                  </a:lnTo>
                  <a:lnTo>
                    <a:pt x="6287" y="557"/>
                  </a:lnTo>
                  <a:lnTo>
                    <a:pt x="5902" y="386"/>
                  </a:lnTo>
                  <a:lnTo>
                    <a:pt x="5517" y="258"/>
                  </a:lnTo>
                  <a:lnTo>
                    <a:pt x="5132" y="129"/>
                  </a:lnTo>
                  <a:lnTo>
                    <a:pt x="4705" y="44"/>
                  </a:lnTo>
                  <a:lnTo>
                    <a:pt x="4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3521825" y="2429775"/>
              <a:ext cx="582775" cy="591325"/>
            </a:xfrm>
            <a:custGeom>
              <a:avLst/>
              <a:gdLst/>
              <a:ahLst/>
              <a:cxnLst/>
              <a:rect l="l" t="t" r="r" b="b"/>
              <a:pathLst>
                <a:path w="23311" h="23653" extrusionOk="0">
                  <a:moveTo>
                    <a:pt x="3721" y="129"/>
                  </a:moveTo>
                  <a:lnTo>
                    <a:pt x="4748" y="257"/>
                  </a:lnTo>
                  <a:lnTo>
                    <a:pt x="5732" y="386"/>
                  </a:lnTo>
                  <a:lnTo>
                    <a:pt x="6202" y="514"/>
                  </a:lnTo>
                  <a:lnTo>
                    <a:pt x="6673" y="685"/>
                  </a:lnTo>
                  <a:lnTo>
                    <a:pt x="7143" y="856"/>
                  </a:lnTo>
                  <a:lnTo>
                    <a:pt x="7571" y="1070"/>
                  </a:lnTo>
                  <a:lnTo>
                    <a:pt x="7998" y="1327"/>
                  </a:lnTo>
                  <a:lnTo>
                    <a:pt x="8383" y="1626"/>
                  </a:lnTo>
                  <a:lnTo>
                    <a:pt x="8683" y="1883"/>
                  </a:lnTo>
                  <a:lnTo>
                    <a:pt x="8982" y="2225"/>
                  </a:lnTo>
                  <a:lnTo>
                    <a:pt x="9239" y="2567"/>
                  </a:lnTo>
                  <a:lnTo>
                    <a:pt x="9495" y="2909"/>
                  </a:lnTo>
                  <a:lnTo>
                    <a:pt x="9666" y="3337"/>
                  </a:lnTo>
                  <a:lnTo>
                    <a:pt x="9795" y="3765"/>
                  </a:lnTo>
                  <a:lnTo>
                    <a:pt x="9880" y="4192"/>
                  </a:lnTo>
                  <a:lnTo>
                    <a:pt x="9923" y="4620"/>
                  </a:lnTo>
                  <a:lnTo>
                    <a:pt x="10009" y="5433"/>
                  </a:lnTo>
                  <a:lnTo>
                    <a:pt x="10094" y="5860"/>
                  </a:lnTo>
                  <a:lnTo>
                    <a:pt x="10265" y="6245"/>
                  </a:lnTo>
                  <a:lnTo>
                    <a:pt x="10479" y="6588"/>
                  </a:lnTo>
                  <a:lnTo>
                    <a:pt x="10779" y="6844"/>
                  </a:lnTo>
                  <a:lnTo>
                    <a:pt x="11078" y="7101"/>
                  </a:lnTo>
                  <a:lnTo>
                    <a:pt x="11463" y="7272"/>
                  </a:lnTo>
                  <a:lnTo>
                    <a:pt x="12275" y="7528"/>
                  </a:lnTo>
                  <a:lnTo>
                    <a:pt x="12660" y="7700"/>
                  </a:lnTo>
                  <a:lnTo>
                    <a:pt x="13003" y="7871"/>
                  </a:lnTo>
                  <a:lnTo>
                    <a:pt x="13302" y="8084"/>
                  </a:lnTo>
                  <a:lnTo>
                    <a:pt x="13601" y="8341"/>
                  </a:lnTo>
                  <a:lnTo>
                    <a:pt x="13858" y="8598"/>
                  </a:lnTo>
                  <a:lnTo>
                    <a:pt x="14072" y="8897"/>
                  </a:lnTo>
                  <a:lnTo>
                    <a:pt x="14500" y="9539"/>
                  </a:lnTo>
                  <a:lnTo>
                    <a:pt x="14884" y="10223"/>
                  </a:lnTo>
                  <a:lnTo>
                    <a:pt x="15184" y="10907"/>
                  </a:lnTo>
                  <a:lnTo>
                    <a:pt x="15483" y="11634"/>
                  </a:lnTo>
                  <a:lnTo>
                    <a:pt x="15825" y="12404"/>
                  </a:lnTo>
                  <a:lnTo>
                    <a:pt x="16168" y="13131"/>
                  </a:lnTo>
                  <a:lnTo>
                    <a:pt x="16595" y="13858"/>
                  </a:lnTo>
                  <a:lnTo>
                    <a:pt x="17066" y="14543"/>
                  </a:lnTo>
                  <a:lnTo>
                    <a:pt x="17365" y="14928"/>
                  </a:lnTo>
                  <a:lnTo>
                    <a:pt x="17665" y="15270"/>
                  </a:lnTo>
                  <a:lnTo>
                    <a:pt x="18007" y="15612"/>
                  </a:lnTo>
                  <a:lnTo>
                    <a:pt x="18349" y="15911"/>
                  </a:lnTo>
                  <a:lnTo>
                    <a:pt x="18777" y="16211"/>
                  </a:lnTo>
                  <a:lnTo>
                    <a:pt x="19162" y="16467"/>
                  </a:lnTo>
                  <a:lnTo>
                    <a:pt x="20017" y="16981"/>
                  </a:lnTo>
                  <a:lnTo>
                    <a:pt x="20872" y="17451"/>
                  </a:lnTo>
                  <a:lnTo>
                    <a:pt x="21300" y="17751"/>
                  </a:lnTo>
                  <a:lnTo>
                    <a:pt x="21685" y="18007"/>
                  </a:lnTo>
                  <a:lnTo>
                    <a:pt x="21685" y="18007"/>
                  </a:lnTo>
                  <a:lnTo>
                    <a:pt x="21728" y="18050"/>
                  </a:lnTo>
                  <a:lnTo>
                    <a:pt x="21731" y="18047"/>
                  </a:lnTo>
                  <a:lnTo>
                    <a:pt x="22027" y="18307"/>
                  </a:lnTo>
                  <a:lnTo>
                    <a:pt x="22369" y="18649"/>
                  </a:lnTo>
                  <a:lnTo>
                    <a:pt x="22626" y="19034"/>
                  </a:lnTo>
                  <a:lnTo>
                    <a:pt x="22883" y="19419"/>
                  </a:lnTo>
                  <a:lnTo>
                    <a:pt x="23054" y="19804"/>
                  </a:lnTo>
                  <a:lnTo>
                    <a:pt x="23182" y="20274"/>
                  </a:lnTo>
                  <a:lnTo>
                    <a:pt x="23182" y="20702"/>
                  </a:lnTo>
                  <a:lnTo>
                    <a:pt x="23096" y="21172"/>
                  </a:lnTo>
                  <a:lnTo>
                    <a:pt x="22968" y="21557"/>
                  </a:lnTo>
                  <a:lnTo>
                    <a:pt x="22712" y="21942"/>
                  </a:lnTo>
                  <a:lnTo>
                    <a:pt x="22455" y="22241"/>
                  </a:lnTo>
                  <a:lnTo>
                    <a:pt x="22155" y="22541"/>
                  </a:lnTo>
                  <a:lnTo>
                    <a:pt x="21813" y="22797"/>
                  </a:lnTo>
                  <a:lnTo>
                    <a:pt x="21428" y="23011"/>
                  </a:lnTo>
                  <a:lnTo>
                    <a:pt x="21001" y="23140"/>
                  </a:lnTo>
                  <a:lnTo>
                    <a:pt x="20616" y="23268"/>
                  </a:lnTo>
                  <a:lnTo>
                    <a:pt x="20060" y="23353"/>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7"/>
                  </a:lnTo>
                  <a:lnTo>
                    <a:pt x="5176" y="22584"/>
                  </a:lnTo>
                  <a:lnTo>
                    <a:pt x="4748" y="22370"/>
                  </a:lnTo>
                  <a:lnTo>
                    <a:pt x="3978" y="21857"/>
                  </a:lnTo>
                  <a:lnTo>
                    <a:pt x="3208" y="21300"/>
                  </a:lnTo>
                  <a:lnTo>
                    <a:pt x="3037" y="21087"/>
                  </a:lnTo>
                  <a:lnTo>
                    <a:pt x="2952" y="20958"/>
                  </a:lnTo>
                  <a:lnTo>
                    <a:pt x="2866" y="20830"/>
                  </a:lnTo>
                  <a:lnTo>
                    <a:pt x="2609" y="20360"/>
                  </a:lnTo>
                  <a:lnTo>
                    <a:pt x="2053" y="19333"/>
                  </a:lnTo>
                  <a:lnTo>
                    <a:pt x="1027" y="17366"/>
                  </a:lnTo>
                  <a:lnTo>
                    <a:pt x="770" y="16938"/>
                  </a:lnTo>
                  <a:lnTo>
                    <a:pt x="556" y="16425"/>
                  </a:lnTo>
                  <a:lnTo>
                    <a:pt x="385" y="15954"/>
                  </a:lnTo>
                  <a:lnTo>
                    <a:pt x="257" y="15441"/>
                  </a:lnTo>
                  <a:lnTo>
                    <a:pt x="171" y="14885"/>
                  </a:lnTo>
                  <a:lnTo>
                    <a:pt x="129" y="14329"/>
                  </a:lnTo>
                  <a:lnTo>
                    <a:pt x="171" y="13773"/>
                  </a:lnTo>
                  <a:lnTo>
                    <a:pt x="214" y="13174"/>
                  </a:lnTo>
                  <a:lnTo>
                    <a:pt x="343" y="12148"/>
                  </a:lnTo>
                  <a:lnTo>
                    <a:pt x="428" y="11078"/>
                  </a:lnTo>
                  <a:lnTo>
                    <a:pt x="428" y="10095"/>
                  </a:lnTo>
                  <a:lnTo>
                    <a:pt x="428" y="9068"/>
                  </a:lnTo>
                  <a:lnTo>
                    <a:pt x="385" y="7101"/>
                  </a:lnTo>
                  <a:lnTo>
                    <a:pt x="385" y="6117"/>
                  </a:lnTo>
                  <a:lnTo>
                    <a:pt x="428" y="5091"/>
                  </a:lnTo>
                  <a:lnTo>
                    <a:pt x="514" y="4107"/>
                  </a:lnTo>
                  <a:lnTo>
                    <a:pt x="685" y="3166"/>
                  </a:lnTo>
                  <a:lnTo>
                    <a:pt x="813" y="2695"/>
                  </a:lnTo>
                  <a:lnTo>
                    <a:pt x="941" y="2182"/>
                  </a:lnTo>
                  <a:lnTo>
                    <a:pt x="1112" y="1754"/>
                  </a:lnTo>
                  <a:lnTo>
                    <a:pt x="1326" y="1284"/>
                  </a:lnTo>
                  <a:lnTo>
                    <a:pt x="1540" y="899"/>
                  </a:lnTo>
                  <a:lnTo>
                    <a:pt x="1668" y="685"/>
                  </a:lnTo>
                  <a:lnTo>
                    <a:pt x="1839" y="514"/>
                  </a:lnTo>
                  <a:lnTo>
                    <a:pt x="2011" y="386"/>
                  </a:lnTo>
                  <a:lnTo>
                    <a:pt x="2267" y="257"/>
                  </a:lnTo>
                  <a:lnTo>
                    <a:pt x="2481" y="172"/>
                  </a:lnTo>
                  <a:lnTo>
                    <a:pt x="2738" y="129"/>
                  </a:lnTo>
                  <a:close/>
                  <a:moveTo>
                    <a:pt x="3080" y="1"/>
                  </a:moveTo>
                  <a:lnTo>
                    <a:pt x="2609" y="44"/>
                  </a:lnTo>
                  <a:lnTo>
                    <a:pt x="2395" y="86"/>
                  </a:lnTo>
                  <a:lnTo>
                    <a:pt x="2182" y="129"/>
                  </a:lnTo>
                  <a:lnTo>
                    <a:pt x="1968" y="257"/>
                  </a:lnTo>
                  <a:lnTo>
                    <a:pt x="1797" y="386"/>
                  </a:lnTo>
                  <a:lnTo>
                    <a:pt x="1626" y="557"/>
                  </a:lnTo>
                  <a:lnTo>
                    <a:pt x="1497" y="728"/>
                  </a:lnTo>
                  <a:lnTo>
                    <a:pt x="1241" y="1156"/>
                  </a:lnTo>
                  <a:lnTo>
                    <a:pt x="1070" y="1541"/>
                  </a:lnTo>
                  <a:lnTo>
                    <a:pt x="856" y="2011"/>
                  </a:lnTo>
                  <a:lnTo>
                    <a:pt x="727" y="2482"/>
                  </a:lnTo>
                  <a:lnTo>
                    <a:pt x="599" y="2952"/>
                  </a:lnTo>
                  <a:lnTo>
                    <a:pt x="514" y="3465"/>
                  </a:lnTo>
                  <a:lnTo>
                    <a:pt x="343"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8" y="21685"/>
                  </a:lnTo>
                  <a:lnTo>
                    <a:pt x="4277" y="22241"/>
                  </a:lnTo>
                  <a:lnTo>
                    <a:pt x="4705" y="22498"/>
                  </a:lnTo>
                  <a:lnTo>
                    <a:pt x="5176" y="22755"/>
                  </a:lnTo>
                  <a:lnTo>
                    <a:pt x="5945" y="23054"/>
                  </a:lnTo>
                  <a:lnTo>
                    <a:pt x="6758" y="23311"/>
                  </a:lnTo>
                  <a:lnTo>
                    <a:pt x="7614" y="23525"/>
                  </a:lnTo>
                  <a:lnTo>
                    <a:pt x="8469" y="23610"/>
                  </a:lnTo>
                  <a:lnTo>
                    <a:pt x="9282" y="23653"/>
                  </a:lnTo>
                  <a:lnTo>
                    <a:pt x="10137" y="23653"/>
                  </a:lnTo>
                  <a:lnTo>
                    <a:pt x="10992" y="23610"/>
                  </a:lnTo>
                  <a:lnTo>
                    <a:pt x="11848" y="23525"/>
                  </a:lnTo>
                  <a:lnTo>
                    <a:pt x="13559" y="23353"/>
                  </a:lnTo>
                  <a:lnTo>
                    <a:pt x="14414" y="23311"/>
                  </a:lnTo>
                  <a:lnTo>
                    <a:pt x="15269" y="23268"/>
                  </a:lnTo>
                  <a:lnTo>
                    <a:pt x="16168" y="23268"/>
                  </a:lnTo>
                  <a:lnTo>
                    <a:pt x="17023" y="23353"/>
                  </a:lnTo>
                  <a:lnTo>
                    <a:pt x="18092" y="23482"/>
                  </a:lnTo>
                  <a:lnTo>
                    <a:pt x="18606" y="23525"/>
                  </a:lnTo>
                  <a:lnTo>
                    <a:pt x="19632" y="23525"/>
                  </a:lnTo>
                  <a:lnTo>
                    <a:pt x="20103" y="23482"/>
                  </a:lnTo>
                  <a:lnTo>
                    <a:pt x="20530" y="23396"/>
                  </a:lnTo>
                  <a:lnTo>
                    <a:pt x="21001" y="23311"/>
                  </a:lnTo>
                  <a:lnTo>
                    <a:pt x="21428" y="23140"/>
                  </a:lnTo>
                  <a:lnTo>
                    <a:pt x="21856" y="22926"/>
                  </a:lnTo>
                  <a:lnTo>
                    <a:pt x="22241" y="22626"/>
                  </a:lnTo>
                  <a:lnTo>
                    <a:pt x="22583" y="22327"/>
                  </a:lnTo>
                  <a:lnTo>
                    <a:pt x="22840" y="22028"/>
                  </a:lnTo>
                  <a:lnTo>
                    <a:pt x="23054" y="21643"/>
                  </a:lnTo>
                  <a:lnTo>
                    <a:pt x="23182" y="21300"/>
                  </a:lnTo>
                  <a:lnTo>
                    <a:pt x="23310" y="20916"/>
                  </a:lnTo>
                  <a:lnTo>
                    <a:pt x="23310" y="20445"/>
                  </a:lnTo>
                  <a:lnTo>
                    <a:pt x="23268" y="20017"/>
                  </a:lnTo>
                  <a:lnTo>
                    <a:pt x="23139" y="19632"/>
                  </a:lnTo>
                  <a:lnTo>
                    <a:pt x="22925" y="19205"/>
                  </a:lnTo>
                  <a:lnTo>
                    <a:pt x="22712" y="18863"/>
                  </a:lnTo>
                  <a:lnTo>
                    <a:pt x="22412" y="18520"/>
                  </a:lnTo>
                  <a:lnTo>
                    <a:pt x="22113" y="18221"/>
                  </a:lnTo>
                  <a:lnTo>
                    <a:pt x="21771" y="17922"/>
                  </a:lnTo>
                  <a:lnTo>
                    <a:pt x="21343" y="17622"/>
                  </a:lnTo>
                  <a:lnTo>
                    <a:pt x="20915" y="17323"/>
                  </a:lnTo>
                  <a:lnTo>
                    <a:pt x="20017" y="16810"/>
                  </a:lnTo>
                  <a:lnTo>
                    <a:pt x="19119" y="16296"/>
                  </a:lnTo>
                  <a:lnTo>
                    <a:pt x="18691" y="15997"/>
                  </a:lnTo>
                  <a:lnTo>
                    <a:pt x="18306" y="15698"/>
                  </a:lnTo>
                  <a:lnTo>
                    <a:pt x="17964" y="15355"/>
                  </a:lnTo>
                  <a:lnTo>
                    <a:pt x="17622" y="15013"/>
                  </a:lnTo>
                  <a:lnTo>
                    <a:pt x="17322" y="14671"/>
                  </a:lnTo>
                  <a:lnTo>
                    <a:pt x="17066" y="14329"/>
                  </a:lnTo>
                  <a:lnTo>
                    <a:pt x="16553" y="13559"/>
                  </a:lnTo>
                  <a:lnTo>
                    <a:pt x="16125" y="12704"/>
                  </a:lnTo>
                  <a:lnTo>
                    <a:pt x="15483" y="11249"/>
                  </a:lnTo>
                  <a:lnTo>
                    <a:pt x="15141" y="10522"/>
                  </a:lnTo>
                  <a:lnTo>
                    <a:pt x="14799" y="9795"/>
                  </a:lnTo>
                  <a:lnTo>
                    <a:pt x="14414" y="9154"/>
                  </a:lnTo>
                  <a:lnTo>
                    <a:pt x="14200" y="8812"/>
                  </a:lnTo>
                  <a:lnTo>
                    <a:pt x="13944" y="8555"/>
                  </a:lnTo>
                  <a:lnTo>
                    <a:pt x="13687" y="8256"/>
                  </a:lnTo>
                  <a:lnTo>
                    <a:pt x="13430" y="7999"/>
                  </a:lnTo>
                  <a:lnTo>
                    <a:pt x="13131" y="7785"/>
                  </a:lnTo>
                  <a:lnTo>
                    <a:pt x="12789" y="7614"/>
                  </a:lnTo>
                  <a:lnTo>
                    <a:pt x="12404" y="7443"/>
                  </a:lnTo>
                  <a:lnTo>
                    <a:pt x="11976" y="7315"/>
                  </a:lnTo>
                  <a:lnTo>
                    <a:pt x="11548" y="7144"/>
                  </a:lnTo>
                  <a:lnTo>
                    <a:pt x="11163" y="6972"/>
                  </a:lnTo>
                  <a:lnTo>
                    <a:pt x="10950" y="6844"/>
                  </a:lnTo>
                  <a:lnTo>
                    <a:pt x="10779" y="6716"/>
                  </a:lnTo>
                  <a:lnTo>
                    <a:pt x="10607" y="6588"/>
                  </a:lnTo>
                  <a:lnTo>
                    <a:pt x="10479" y="6374"/>
                  </a:lnTo>
                  <a:lnTo>
                    <a:pt x="10308" y="6031"/>
                  </a:lnTo>
                  <a:lnTo>
                    <a:pt x="10180" y="5604"/>
                  </a:lnTo>
                  <a:lnTo>
                    <a:pt x="10094" y="5176"/>
                  </a:lnTo>
                  <a:lnTo>
                    <a:pt x="10051" y="4748"/>
                  </a:lnTo>
                  <a:lnTo>
                    <a:pt x="10009" y="4278"/>
                  </a:lnTo>
                  <a:lnTo>
                    <a:pt x="9966" y="3850"/>
                  </a:lnTo>
                  <a:lnTo>
                    <a:pt x="9838" y="3422"/>
                  </a:lnTo>
                  <a:lnTo>
                    <a:pt x="9666" y="3038"/>
                  </a:lnTo>
                  <a:lnTo>
                    <a:pt x="9495" y="2695"/>
                  </a:lnTo>
                  <a:lnTo>
                    <a:pt x="9239" y="2310"/>
                  </a:lnTo>
                  <a:lnTo>
                    <a:pt x="8939" y="1968"/>
                  </a:lnTo>
                  <a:lnTo>
                    <a:pt x="8640" y="1669"/>
                  </a:lnTo>
                  <a:lnTo>
                    <a:pt x="8255" y="1370"/>
                  </a:lnTo>
                  <a:lnTo>
                    <a:pt x="7870" y="1113"/>
                  </a:lnTo>
                  <a:lnTo>
                    <a:pt x="7485" y="899"/>
                  </a:lnTo>
                  <a:lnTo>
                    <a:pt x="7057" y="685"/>
                  </a:lnTo>
                  <a:lnTo>
                    <a:pt x="6630" y="514"/>
                  </a:lnTo>
                  <a:lnTo>
                    <a:pt x="6159" y="386"/>
                  </a:lnTo>
                  <a:lnTo>
                    <a:pt x="5689" y="257"/>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3438425" y="2383800"/>
              <a:ext cx="754925" cy="712150"/>
            </a:xfrm>
            <a:custGeom>
              <a:avLst/>
              <a:gdLst/>
              <a:ahLst/>
              <a:cxnLst/>
              <a:rect l="l" t="t" r="r" b="b"/>
              <a:pathLst>
                <a:path w="30197" h="28486" extrusionOk="0">
                  <a:moveTo>
                    <a:pt x="5389" y="129"/>
                  </a:moveTo>
                  <a:lnTo>
                    <a:pt x="6116" y="172"/>
                  </a:lnTo>
                  <a:lnTo>
                    <a:pt x="7613" y="343"/>
                  </a:lnTo>
                  <a:lnTo>
                    <a:pt x="8340" y="471"/>
                  </a:lnTo>
                  <a:lnTo>
                    <a:pt x="9068" y="600"/>
                  </a:lnTo>
                  <a:lnTo>
                    <a:pt x="9752" y="771"/>
                  </a:lnTo>
                  <a:lnTo>
                    <a:pt x="10436" y="1027"/>
                  </a:lnTo>
                  <a:lnTo>
                    <a:pt x="10992" y="1327"/>
                  </a:lnTo>
                  <a:lnTo>
                    <a:pt x="11548" y="1669"/>
                  </a:lnTo>
                  <a:lnTo>
                    <a:pt x="12062" y="2054"/>
                  </a:lnTo>
                  <a:lnTo>
                    <a:pt x="12532" y="2439"/>
                  </a:lnTo>
                  <a:lnTo>
                    <a:pt x="13473" y="3209"/>
                  </a:lnTo>
                  <a:lnTo>
                    <a:pt x="13943" y="3551"/>
                  </a:lnTo>
                  <a:lnTo>
                    <a:pt x="14457" y="3893"/>
                  </a:lnTo>
                  <a:lnTo>
                    <a:pt x="15013" y="4149"/>
                  </a:lnTo>
                  <a:lnTo>
                    <a:pt x="15569" y="4363"/>
                  </a:lnTo>
                  <a:lnTo>
                    <a:pt x="16125" y="4449"/>
                  </a:lnTo>
                  <a:lnTo>
                    <a:pt x="16724" y="4534"/>
                  </a:lnTo>
                  <a:lnTo>
                    <a:pt x="17365" y="4492"/>
                  </a:lnTo>
                  <a:lnTo>
                    <a:pt x="18007" y="4449"/>
                  </a:lnTo>
                  <a:lnTo>
                    <a:pt x="18648" y="4406"/>
                  </a:lnTo>
                  <a:lnTo>
                    <a:pt x="19931" y="4406"/>
                  </a:lnTo>
                  <a:lnTo>
                    <a:pt x="20530" y="4492"/>
                  </a:lnTo>
                  <a:lnTo>
                    <a:pt x="20829" y="4577"/>
                  </a:lnTo>
                  <a:lnTo>
                    <a:pt x="21129" y="4705"/>
                  </a:lnTo>
                  <a:lnTo>
                    <a:pt x="21386" y="4834"/>
                  </a:lnTo>
                  <a:lnTo>
                    <a:pt x="21642" y="5005"/>
                  </a:lnTo>
                  <a:lnTo>
                    <a:pt x="21899" y="5219"/>
                  </a:lnTo>
                  <a:lnTo>
                    <a:pt x="22113" y="5433"/>
                  </a:lnTo>
                  <a:lnTo>
                    <a:pt x="22284" y="5646"/>
                  </a:lnTo>
                  <a:lnTo>
                    <a:pt x="22412" y="5903"/>
                  </a:lnTo>
                  <a:lnTo>
                    <a:pt x="22669" y="6459"/>
                  </a:lnTo>
                  <a:lnTo>
                    <a:pt x="22840" y="7058"/>
                  </a:lnTo>
                  <a:lnTo>
                    <a:pt x="22968" y="7742"/>
                  </a:lnTo>
                  <a:lnTo>
                    <a:pt x="22968" y="8427"/>
                  </a:lnTo>
                  <a:lnTo>
                    <a:pt x="22968" y="9154"/>
                  </a:lnTo>
                  <a:lnTo>
                    <a:pt x="22925" y="9838"/>
                  </a:lnTo>
                  <a:lnTo>
                    <a:pt x="22882" y="10565"/>
                  </a:lnTo>
                  <a:lnTo>
                    <a:pt x="22882" y="11335"/>
                  </a:lnTo>
                  <a:lnTo>
                    <a:pt x="22925" y="12062"/>
                  </a:lnTo>
                  <a:lnTo>
                    <a:pt x="22968" y="12447"/>
                  </a:lnTo>
                  <a:lnTo>
                    <a:pt x="23054" y="12789"/>
                  </a:lnTo>
                  <a:lnTo>
                    <a:pt x="23267" y="13388"/>
                  </a:lnTo>
                  <a:lnTo>
                    <a:pt x="23524" y="13944"/>
                  </a:lnTo>
                  <a:lnTo>
                    <a:pt x="23823" y="14500"/>
                  </a:lnTo>
                  <a:lnTo>
                    <a:pt x="24166" y="15013"/>
                  </a:lnTo>
                  <a:lnTo>
                    <a:pt x="24593" y="15484"/>
                  </a:lnTo>
                  <a:lnTo>
                    <a:pt x="25064" y="15869"/>
                  </a:lnTo>
                  <a:lnTo>
                    <a:pt x="25577" y="16253"/>
                  </a:lnTo>
                  <a:lnTo>
                    <a:pt x="26090" y="16596"/>
                  </a:lnTo>
                  <a:lnTo>
                    <a:pt x="27160" y="17194"/>
                  </a:lnTo>
                  <a:lnTo>
                    <a:pt x="27716" y="17537"/>
                  </a:lnTo>
                  <a:lnTo>
                    <a:pt x="28186" y="17879"/>
                  </a:lnTo>
                  <a:lnTo>
                    <a:pt x="28699" y="18264"/>
                  </a:lnTo>
                  <a:lnTo>
                    <a:pt x="29086" y="18689"/>
                  </a:lnTo>
                  <a:lnTo>
                    <a:pt x="29084" y="18691"/>
                  </a:lnTo>
                  <a:lnTo>
                    <a:pt x="29127" y="18734"/>
                  </a:lnTo>
                  <a:lnTo>
                    <a:pt x="29384" y="19076"/>
                  </a:lnTo>
                  <a:lnTo>
                    <a:pt x="29597" y="19461"/>
                  </a:lnTo>
                  <a:lnTo>
                    <a:pt x="29769" y="19889"/>
                  </a:lnTo>
                  <a:lnTo>
                    <a:pt x="29897" y="20274"/>
                  </a:lnTo>
                  <a:lnTo>
                    <a:pt x="29982" y="20702"/>
                  </a:lnTo>
                  <a:lnTo>
                    <a:pt x="30068" y="21172"/>
                  </a:lnTo>
                  <a:lnTo>
                    <a:pt x="30068" y="21600"/>
                  </a:lnTo>
                  <a:lnTo>
                    <a:pt x="30068" y="22027"/>
                  </a:lnTo>
                  <a:lnTo>
                    <a:pt x="29982" y="22498"/>
                  </a:lnTo>
                  <a:lnTo>
                    <a:pt x="29897" y="22926"/>
                  </a:lnTo>
                  <a:lnTo>
                    <a:pt x="29769" y="23353"/>
                  </a:lnTo>
                  <a:lnTo>
                    <a:pt x="29597" y="23781"/>
                  </a:lnTo>
                  <a:lnTo>
                    <a:pt x="29384" y="24166"/>
                  </a:lnTo>
                  <a:lnTo>
                    <a:pt x="29170" y="24551"/>
                  </a:lnTo>
                  <a:lnTo>
                    <a:pt x="28913" y="24893"/>
                  </a:lnTo>
                  <a:lnTo>
                    <a:pt x="28614" y="25278"/>
                  </a:lnTo>
                  <a:lnTo>
                    <a:pt x="28272" y="25620"/>
                  </a:lnTo>
                  <a:lnTo>
                    <a:pt x="27887" y="25962"/>
                  </a:lnTo>
                  <a:lnTo>
                    <a:pt x="27544" y="26262"/>
                  </a:lnTo>
                  <a:lnTo>
                    <a:pt x="27117" y="26561"/>
                  </a:lnTo>
                  <a:lnTo>
                    <a:pt x="26689" y="26818"/>
                  </a:lnTo>
                  <a:lnTo>
                    <a:pt x="26261" y="27032"/>
                  </a:lnTo>
                  <a:lnTo>
                    <a:pt x="25406" y="27417"/>
                  </a:lnTo>
                  <a:lnTo>
                    <a:pt x="24465" y="27716"/>
                  </a:lnTo>
                  <a:lnTo>
                    <a:pt x="23481" y="27973"/>
                  </a:lnTo>
                  <a:lnTo>
                    <a:pt x="22540" y="28144"/>
                  </a:lnTo>
                  <a:lnTo>
                    <a:pt x="21557" y="28272"/>
                  </a:lnTo>
                  <a:lnTo>
                    <a:pt x="20445" y="28315"/>
                  </a:lnTo>
                  <a:lnTo>
                    <a:pt x="19375" y="28357"/>
                  </a:lnTo>
                  <a:lnTo>
                    <a:pt x="17151" y="28357"/>
                  </a:lnTo>
                  <a:lnTo>
                    <a:pt x="16039" y="28272"/>
                  </a:lnTo>
                  <a:lnTo>
                    <a:pt x="14927" y="28186"/>
                  </a:lnTo>
                  <a:lnTo>
                    <a:pt x="13858" y="28058"/>
                  </a:lnTo>
                  <a:lnTo>
                    <a:pt x="12746" y="27930"/>
                  </a:lnTo>
                  <a:lnTo>
                    <a:pt x="11677" y="27759"/>
                  </a:lnTo>
                  <a:lnTo>
                    <a:pt x="10607" y="27545"/>
                  </a:lnTo>
                  <a:lnTo>
                    <a:pt x="9495" y="27288"/>
                  </a:lnTo>
                  <a:lnTo>
                    <a:pt x="8426" y="27032"/>
                  </a:lnTo>
                  <a:lnTo>
                    <a:pt x="7571" y="26775"/>
                  </a:lnTo>
                  <a:lnTo>
                    <a:pt x="6758" y="26476"/>
                  </a:lnTo>
                  <a:lnTo>
                    <a:pt x="5903" y="26176"/>
                  </a:lnTo>
                  <a:lnTo>
                    <a:pt x="5133" y="25748"/>
                  </a:lnTo>
                  <a:lnTo>
                    <a:pt x="4363" y="25321"/>
                  </a:lnTo>
                  <a:lnTo>
                    <a:pt x="4021" y="25064"/>
                  </a:lnTo>
                  <a:lnTo>
                    <a:pt x="3679" y="24765"/>
                  </a:lnTo>
                  <a:lnTo>
                    <a:pt x="3379" y="24465"/>
                  </a:lnTo>
                  <a:lnTo>
                    <a:pt x="3080" y="24123"/>
                  </a:lnTo>
                  <a:lnTo>
                    <a:pt x="2780" y="23781"/>
                  </a:lnTo>
                  <a:lnTo>
                    <a:pt x="2566" y="23396"/>
                  </a:lnTo>
                  <a:lnTo>
                    <a:pt x="2310" y="22968"/>
                  </a:lnTo>
                  <a:lnTo>
                    <a:pt x="2139" y="22541"/>
                  </a:lnTo>
                  <a:lnTo>
                    <a:pt x="1968" y="22070"/>
                  </a:lnTo>
                  <a:lnTo>
                    <a:pt x="1839" y="21600"/>
                  </a:lnTo>
                  <a:lnTo>
                    <a:pt x="1626" y="20616"/>
                  </a:lnTo>
                  <a:lnTo>
                    <a:pt x="1497" y="19632"/>
                  </a:lnTo>
                  <a:lnTo>
                    <a:pt x="1412" y="18691"/>
                  </a:lnTo>
                  <a:lnTo>
                    <a:pt x="1376" y="18656"/>
                  </a:lnTo>
                  <a:lnTo>
                    <a:pt x="513" y="12575"/>
                  </a:lnTo>
                  <a:lnTo>
                    <a:pt x="342" y="10993"/>
                  </a:lnTo>
                  <a:lnTo>
                    <a:pt x="214" y="9367"/>
                  </a:lnTo>
                  <a:lnTo>
                    <a:pt x="129" y="7785"/>
                  </a:lnTo>
                  <a:lnTo>
                    <a:pt x="129" y="7015"/>
                  </a:lnTo>
                  <a:lnTo>
                    <a:pt x="171" y="6202"/>
                  </a:lnTo>
                  <a:lnTo>
                    <a:pt x="257" y="5518"/>
                  </a:lnTo>
                  <a:lnTo>
                    <a:pt x="385" y="4834"/>
                  </a:lnTo>
                  <a:lnTo>
                    <a:pt x="513" y="4149"/>
                  </a:lnTo>
                  <a:lnTo>
                    <a:pt x="727" y="3508"/>
                  </a:lnTo>
                  <a:lnTo>
                    <a:pt x="1027" y="2866"/>
                  </a:lnTo>
                  <a:lnTo>
                    <a:pt x="1326" y="2268"/>
                  </a:lnTo>
                  <a:lnTo>
                    <a:pt x="1754" y="1712"/>
                  </a:lnTo>
                  <a:lnTo>
                    <a:pt x="2224" y="1241"/>
                  </a:lnTo>
                  <a:lnTo>
                    <a:pt x="2481" y="1027"/>
                  </a:lnTo>
                  <a:lnTo>
                    <a:pt x="2780" y="813"/>
                  </a:lnTo>
                  <a:lnTo>
                    <a:pt x="3037" y="642"/>
                  </a:lnTo>
                  <a:lnTo>
                    <a:pt x="3336" y="514"/>
                  </a:lnTo>
                  <a:lnTo>
                    <a:pt x="3636" y="386"/>
                  </a:lnTo>
                  <a:lnTo>
                    <a:pt x="3978" y="300"/>
                  </a:lnTo>
                  <a:lnTo>
                    <a:pt x="4320" y="215"/>
                  </a:lnTo>
                  <a:lnTo>
                    <a:pt x="4619" y="172"/>
                  </a:lnTo>
                  <a:lnTo>
                    <a:pt x="5389" y="129"/>
                  </a:lnTo>
                  <a:close/>
                  <a:moveTo>
                    <a:pt x="5047" y="1"/>
                  </a:moveTo>
                  <a:lnTo>
                    <a:pt x="4363" y="86"/>
                  </a:lnTo>
                  <a:lnTo>
                    <a:pt x="4021" y="129"/>
                  </a:lnTo>
                  <a:lnTo>
                    <a:pt x="3679" y="257"/>
                  </a:lnTo>
                  <a:lnTo>
                    <a:pt x="3336" y="343"/>
                  </a:lnTo>
                  <a:lnTo>
                    <a:pt x="3037" y="514"/>
                  </a:lnTo>
                  <a:lnTo>
                    <a:pt x="2481" y="856"/>
                  </a:lnTo>
                  <a:lnTo>
                    <a:pt x="1968" y="1284"/>
                  </a:lnTo>
                  <a:lnTo>
                    <a:pt x="1540" y="1754"/>
                  </a:lnTo>
                  <a:lnTo>
                    <a:pt x="1198" y="2310"/>
                  </a:lnTo>
                  <a:lnTo>
                    <a:pt x="856" y="2866"/>
                  </a:lnTo>
                  <a:lnTo>
                    <a:pt x="599" y="3465"/>
                  </a:lnTo>
                  <a:lnTo>
                    <a:pt x="428" y="4064"/>
                  </a:lnTo>
                  <a:lnTo>
                    <a:pt x="257" y="4705"/>
                  </a:lnTo>
                  <a:lnTo>
                    <a:pt x="129" y="5433"/>
                  </a:lnTo>
                  <a:lnTo>
                    <a:pt x="43" y="6202"/>
                  </a:lnTo>
                  <a:lnTo>
                    <a:pt x="0" y="6972"/>
                  </a:lnTo>
                  <a:lnTo>
                    <a:pt x="0" y="7699"/>
                  </a:lnTo>
                  <a:lnTo>
                    <a:pt x="43" y="9325"/>
                  </a:lnTo>
                  <a:lnTo>
                    <a:pt x="214" y="10950"/>
                  </a:lnTo>
                  <a:lnTo>
                    <a:pt x="385" y="12532"/>
                  </a:lnTo>
                  <a:lnTo>
                    <a:pt x="599" y="14158"/>
                  </a:lnTo>
                  <a:lnTo>
                    <a:pt x="1070" y="17366"/>
                  </a:lnTo>
                  <a:lnTo>
                    <a:pt x="1283" y="18948"/>
                  </a:lnTo>
                  <a:lnTo>
                    <a:pt x="1283" y="18991"/>
                  </a:lnTo>
                  <a:lnTo>
                    <a:pt x="1309" y="18991"/>
                  </a:lnTo>
                  <a:lnTo>
                    <a:pt x="1369" y="19675"/>
                  </a:lnTo>
                  <a:lnTo>
                    <a:pt x="1497" y="20659"/>
                  </a:lnTo>
                  <a:lnTo>
                    <a:pt x="1711" y="21643"/>
                  </a:lnTo>
                  <a:lnTo>
                    <a:pt x="1839" y="22113"/>
                  </a:lnTo>
                  <a:lnTo>
                    <a:pt x="2010" y="22583"/>
                  </a:lnTo>
                  <a:lnTo>
                    <a:pt x="2182" y="23011"/>
                  </a:lnTo>
                  <a:lnTo>
                    <a:pt x="2395" y="23396"/>
                  </a:lnTo>
                  <a:lnTo>
                    <a:pt x="2652" y="23781"/>
                  </a:lnTo>
                  <a:lnTo>
                    <a:pt x="2909" y="24166"/>
                  </a:lnTo>
                  <a:lnTo>
                    <a:pt x="3208" y="24508"/>
                  </a:lnTo>
                  <a:lnTo>
                    <a:pt x="3550" y="24808"/>
                  </a:lnTo>
                  <a:lnTo>
                    <a:pt x="3892" y="25107"/>
                  </a:lnTo>
                  <a:lnTo>
                    <a:pt x="4277" y="25406"/>
                  </a:lnTo>
                  <a:lnTo>
                    <a:pt x="5047" y="25877"/>
                  </a:lnTo>
                  <a:lnTo>
                    <a:pt x="5860" y="26262"/>
                  </a:lnTo>
                  <a:lnTo>
                    <a:pt x="6672" y="26604"/>
                  </a:lnTo>
                  <a:lnTo>
                    <a:pt x="7528" y="26903"/>
                  </a:lnTo>
                  <a:lnTo>
                    <a:pt x="8597" y="27203"/>
                  </a:lnTo>
                  <a:lnTo>
                    <a:pt x="9624" y="27459"/>
                  </a:lnTo>
                  <a:lnTo>
                    <a:pt x="10693" y="27673"/>
                  </a:lnTo>
                  <a:lnTo>
                    <a:pt x="11762" y="27887"/>
                  </a:lnTo>
                  <a:lnTo>
                    <a:pt x="12874" y="28058"/>
                  </a:lnTo>
                  <a:lnTo>
                    <a:pt x="14029" y="28229"/>
                  </a:lnTo>
                  <a:lnTo>
                    <a:pt x="15141" y="28315"/>
                  </a:lnTo>
                  <a:lnTo>
                    <a:pt x="16296" y="28400"/>
                  </a:lnTo>
                  <a:lnTo>
                    <a:pt x="17408" y="28486"/>
                  </a:lnTo>
                  <a:lnTo>
                    <a:pt x="19675" y="28486"/>
                  </a:lnTo>
                  <a:lnTo>
                    <a:pt x="20829" y="28443"/>
                  </a:lnTo>
                  <a:lnTo>
                    <a:pt x="21813" y="28357"/>
                  </a:lnTo>
                  <a:lnTo>
                    <a:pt x="22840" y="28229"/>
                  </a:lnTo>
                  <a:lnTo>
                    <a:pt x="23823" y="28015"/>
                  </a:lnTo>
                  <a:lnTo>
                    <a:pt x="24807" y="27759"/>
                  </a:lnTo>
                  <a:lnTo>
                    <a:pt x="25748" y="27417"/>
                  </a:lnTo>
                  <a:lnTo>
                    <a:pt x="26176" y="27203"/>
                  </a:lnTo>
                  <a:lnTo>
                    <a:pt x="26646" y="26989"/>
                  </a:lnTo>
                  <a:lnTo>
                    <a:pt x="27074" y="26732"/>
                  </a:lnTo>
                  <a:lnTo>
                    <a:pt x="27459" y="26476"/>
                  </a:lnTo>
                  <a:lnTo>
                    <a:pt x="27887" y="26133"/>
                  </a:lnTo>
                  <a:lnTo>
                    <a:pt x="28272" y="25791"/>
                  </a:lnTo>
                  <a:lnTo>
                    <a:pt x="28571" y="25492"/>
                  </a:lnTo>
                  <a:lnTo>
                    <a:pt x="28870" y="25150"/>
                  </a:lnTo>
                  <a:lnTo>
                    <a:pt x="29127" y="24808"/>
                  </a:lnTo>
                  <a:lnTo>
                    <a:pt x="29384" y="24423"/>
                  </a:lnTo>
                  <a:lnTo>
                    <a:pt x="29597" y="24038"/>
                  </a:lnTo>
                  <a:lnTo>
                    <a:pt x="29811" y="23610"/>
                  </a:lnTo>
                  <a:lnTo>
                    <a:pt x="29940" y="23182"/>
                  </a:lnTo>
                  <a:lnTo>
                    <a:pt x="30068" y="22755"/>
                  </a:lnTo>
                  <a:lnTo>
                    <a:pt x="30153" y="22327"/>
                  </a:lnTo>
                  <a:lnTo>
                    <a:pt x="30196" y="21899"/>
                  </a:lnTo>
                  <a:lnTo>
                    <a:pt x="30196" y="21471"/>
                  </a:lnTo>
                  <a:lnTo>
                    <a:pt x="30153" y="21001"/>
                  </a:lnTo>
                  <a:lnTo>
                    <a:pt x="30111" y="20573"/>
                  </a:lnTo>
                  <a:lnTo>
                    <a:pt x="29982" y="20146"/>
                  </a:lnTo>
                  <a:lnTo>
                    <a:pt x="29854" y="19761"/>
                  </a:lnTo>
                  <a:lnTo>
                    <a:pt x="29683" y="19333"/>
                  </a:lnTo>
                  <a:lnTo>
                    <a:pt x="29469" y="18991"/>
                  </a:lnTo>
                  <a:lnTo>
                    <a:pt x="29213" y="18649"/>
                  </a:lnTo>
                  <a:lnTo>
                    <a:pt x="28742" y="18178"/>
                  </a:lnTo>
                  <a:lnTo>
                    <a:pt x="28272" y="17793"/>
                  </a:lnTo>
                  <a:lnTo>
                    <a:pt x="27758" y="17408"/>
                  </a:lnTo>
                  <a:lnTo>
                    <a:pt x="27245" y="17109"/>
                  </a:lnTo>
                  <a:lnTo>
                    <a:pt x="26133" y="16467"/>
                  </a:lnTo>
                  <a:lnTo>
                    <a:pt x="25620" y="16125"/>
                  </a:lnTo>
                  <a:lnTo>
                    <a:pt x="25107" y="15740"/>
                  </a:lnTo>
                  <a:lnTo>
                    <a:pt x="24593" y="15313"/>
                  </a:lnTo>
                  <a:lnTo>
                    <a:pt x="24166" y="14799"/>
                  </a:lnTo>
                  <a:lnTo>
                    <a:pt x="23823" y="14243"/>
                  </a:lnTo>
                  <a:lnTo>
                    <a:pt x="23524" y="13644"/>
                  </a:lnTo>
                  <a:lnTo>
                    <a:pt x="23353" y="13302"/>
                  </a:lnTo>
                  <a:lnTo>
                    <a:pt x="23267" y="12960"/>
                  </a:lnTo>
                  <a:lnTo>
                    <a:pt x="23096" y="12276"/>
                  </a:lnTo>
                  <a:lnTo>
                    <a:pt x="23011" y="11549"/>
                  </a:lnTo>
                  <a:lnTo>
                    <a:pt x="23011" y="10822"/>
                  </a:lnTo>
                  <a:lnTo>
                    <a:pt x="23096" y="9453"/>
                  </a:lnTo>
                  <a:lnTo>
                    <a:pt x="23096" y="8769"/>
                  </a:lnTo>
                  <a:lnTo>
                    <a:pt x="23096" y="8084"/>
                  </a:lnTo>
                  <a:lnTo>
                    <a:pt x="23054" y="7400"/>
                  </a:lnTo>
                  <a:lnTo>
                    <a:pt x="22925" y="6758"/>
                  </a:lnTo>
                  <a:lnTo>
                    <a:pt x="22797" y="6459"/>
                  </a:lnTo>
                  <a:lnTo>
                    <a:pt x="22669" y="6117"/>
                  </a:lnTo>
                  <a:lnTo>
                    <a:pt x="22540" y="5818"/>
                  </a:lnTo>
                  <a:lnTo>
                    <a:pt x="22326" y="5518"/>
                  </a:lnTo>
                  <a:lnTo>
                    <a:pt x="22155" y="5304"/>
                  </a:lnTo>
                  <a:lnTo>
                    <a:pt x="21942" y="5090"/>
                  </a:lnTo>
                  <a:lnTo>
                    <a:pt x="21728" y="4919"/>
                  </a:lnTo>
                  <a:lnTo>
                    <a:pt x="21514" y="4748"/>
                  </a:lnTo>
                  <a:lnTo>
                    <a:pt x="21257" y="4620"/>
                  </a:lnTo>
                  <a:lnTo>
                    <a:pt x="21001" y="4492"/>
                  </a:lnTo>
                  <a:lnTo>
                    <a:pt x="20701" y="4406"/>
                  </a:lnTo>
                  <a:lnTo>
                    <a:pt x="20402" y="4363"/>
                  </a:lnTo>
                  <a:lnTo>
                    <a:pt x="19803" y="4278"/>
                  </a:lnTo>
                  <a:lnTo>
                    <a:pt x="19161" y="4278"/>
                  </a:lnTo>
                  <a:lnTo>
                    <a:pt x="17878" y="4363"/>
                  </a:lnTo>
                  <a:lnTo>
                    <a:pt x="16595" y="4363"/>
                  </a:lnTo>
                  <a:lnTo>
                    <a:pt x="15954" y="4321"/>
                  </a:lnTo>
                  <a:lnTo>
                    <a:pt x="15654" y="4235"/>
                  </a:lnTo>
                  <a:lnTo>
                    <a:pt x="15312" y="4149"/>
                  </a:lnTo>
                  <a:lnTo>
                    <a:pt x="14756" y="3893"/>
                  </a:lnTo>
                  <a:lnTo>
                    <a:pt x="14200" y="3593"/>
                  </a:lnTo>
                  <a:lnTo>
                    <a:pt x="13687" y="3251"/>
                  </a:lnTo>
                  <a:lnTo>
                    <a:pt x="13216" y="2824"/>
                  </a:lnTo>
                  <a:lnTo>
                    <a:pt x="12275" y="2054"/>
                  </a:lnTo>
                  <a:lnTo>
                    <a:pt x="11805" y="1669"/>
                  </a:lnTo>
                  <a:lnTo>
                    <a:pt x="11292" y="1327"/>
                  </a:lnTo>
                  <a:lnTo>
                    <a:pt x="10693" y="984"/>
                  </a:lnTo>
                  <a:lnTo>
                    <a:pt x="10051" y="728"/>
                  </a:lnTo>
                  <a:lnTo>
                    <a:pt x="9367" y="557"/>
                  </a:lnTo>
                  <a:lnTo>
                    <a:pt x="8683" y="386"/>
                  </a:lnTo>
                  <a:lnTo>
                    <a:pt x="7228" y="172"/>
                  </a:lnTo>
                  <a:lnTo>
                    <a:pt x="5774" y="44"/>
                  </a:lnTo>
                  <a:lnTo>
                    <a:pt x="5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3409550" y="2356000"/>
              <a:ext cx="813725" cy="767750"/>
            </a:xfrm>
            <a:custGeom>
              <a:avLst/>
              <a:gdLst/>
              <a:ahLst/>
              <a:cxnLst/>
              <a:rect l="l" t="t" r="r" b="b"/>
              <a:pathLst>
                <a:path w="32549" h="30710" extrusionOk="0">
                  <a:moveTo>
                    <a:pt x="5774" y="129"/>
                  </a:moveTo>
                  <a:lnTo>
                    <a:pt x="6587" y="172"/>
                  </a:lnTo>
                  <a:lnTo>
                    <a:pt x="7400" y="257"/>
                  </a:lnTo>
                  <a:lnTo>
                    <a:pt x="8170" y="386"/>
                  </a:lnTo>
                  <a:lnTo>
                    <a:pt x="8982" y="471"/>
                  </a:lnTo>
                  <a:lnTo>
                    <a:pt x="9752" y="642"/>
                  </a:lnTo>
                  <a:lnTo>
                    <a:pt x="10479" y="813"/>
                  </a:lnTo>
                  <a:lnTo>
                    <a:pt x="11249" y="1113"/>
                  </a:lnTo>
                  <a:lnTo>
                    <a:pt x="11848" y="1412"/>
                  </a:lnTo>
                  <a:lnTo>
                    <a:pt x="12447" y="1754"/>
                  </a:lnTo>
                  <a:lnTo>
                    <a:pt x="12960" y="2182"/>
                  </a:lnTo>
                  <a:lnTo>
                    <a:pt x="13516" y="2610"/>
                  </a:lnTo>
                  <a:lnTo>
                    <a:pt x="14500" y="3465"/>
                  </a:lnTo>
                  <a:lnTo>
                    <a:pt x="15013" y="3850"/>
                  </a:lnTo>
                  <a:lnTo>
                    <a:pt x="15569" y="4192"/>
                  </a:lnTo>
                  <a:lnTo>
                    <a:pt x="16125" y="4492"/>
                  </a:lnTo>
                  <a:lnTo>
                    <a:pt x="16766" y="4663"/>
                  </a:lnTo>
                  <a:lnTo>
                    <a:pt x="17365" y="4791"/>
                  </a:lnTo>
                  <a:lnTo>
                    <a:pt x="18007" y="4877"/>
                  </a:lnTo>
                  <a:lnTo>
                    <a:pt x="18691" y="4834"/>
                  </a:lnTo>
                  <a:lnTo>
                    <a:pt x="19418" y="4791"/>
                  </a:lnTo>
                  <a:lnTo>
                    <a:pt x="20103" y="4748"/>
                  </a:lnTo>
                  <a:lnTo>
                    <a:pt x="21428" y="4748"/>
                  </a:lnTo>
                  <a:lnTo>
                    <a:pt x="22113" y="4834"/>
                  </a:lnTo>
                  <a:lnTo>
                    <a:pt x="22412" y="4919"/>
                  </a:lnTo>
                  <a:lnTo>
                    <a:pt x="22754" y="5048"/>
                  </a:lnTo>
                  <a:lnTo>
                    <a:pt x="23054" y="5219"/>
                  </a:lnTo>
                  <a:lnTo>
                    <a:pt x="23310" y="5390"/>
                  </a:lnTo>
                  <a:lnTo>
                    <a:pt x="23567" y="5604"/>
                  </a:lnTo>
                  <a:lnTo>
                    <a:pt x="23781" y="5817"/>
                  </a:lnTo>
                  <a:lnTo>
                    <a:pt x="23995" y="6074"/>
                  </a:lnTo>
                  <a:lnTo>
                    <a:pt x="24166" y="6373"/>
                  </a:lnTo>
                  <a:lnTo>
                    <a:pt x="24294" y="6673"/>
                  </a:lnTo>
                  <a:lnTo>
                    <a:pt x="24422" y="6972"/>
                  </a:lnTo>
                  <a:lnTo>
                    <a:pt x="24594" y="7571"/>
                  </a:lnTo>
                  <a:lnTo>
                    <a:pt x="24722" y="8341"/>
                  </a:lnTo>
                  <a:lnTo>
                    <a:pt x="24765" y="9068"/>
                  </a:lnTo>
                  <a:lnTo>
                    <a:pt x="24765" y="9838"/>
                  </a:lnTo>
                  <a:lnTo>
                    <a:pt x="24722" y="10608"/>
                  </a:lnTo>
                  <a:lnTo>
                    <a:pt x="24679" y="11420"/>
                  </a:lnTo>
                  <a:lnTo>
                    <a:pt x="24636" y="12190"/>
                  </a:lnTo>
                  <a:lnTo>
                    <a:pt x="24722" y="13003"/>
                  </a:lnTo>
                  <a:lnTo>
                    <a:pt x="24765" y="13388"/>
                  </a:lnTo>
                  <a:lnTo>
                    <a:pt x="24850" y="13773"/>
                  </a:lnTo>
                  <a:lnTo>
                    <a:pt x="25064" y="14414"/>
                  </a:lnTo>
                  <a:lnTo>
                    <a:pt x="25321" y="15056"/>
                  </a:lnTo>
                  <a:lnTo>
                    <a:pt x="25663" y="15612"/>
                  </a:lnTo>
                  <a:lnTo>
                    <a:pt x="26048" y="16168"/>
                  </a:lnTo>
                  <a:lnTo>
                    <a:pt x="26518" y="16681"/>
                  </a:lnTo>
                  <a:lnTo>
                    <a:pt x="27031" y="17109"/>
                  </a:lnTo>
                  <a:lnTo>
                    <a:pt x="27545" y="17537"/>
                  </a:lnTo>
                  <a:lnTo>
                    <a:pt x="28101" y="17879"/>
                  </a:lnTo>
                  <a:lnTo>
                    <a:pt x="29255" y="18563"/>
                  </a:lnTo>
                  <a:lnTo>
                    <a:pt x="29854" y="18905"/>
                  </a:lnTo>
                  <a:lnTo>
                    <a:pt x="30410" y="19290"/>
                  </a:lnTo>
                  <a:lnTo>
                    <a:pt x="30924" y="19718"/>
                  </a:lnTo>
                  <a:lnTo>
                    <a:pt x="31351" y="20188"/>
                  </a:lnTo>
                  <a:lnTo>
                    <a:pt x="31651" y="20573"/>
                  </a:lnTo>
                  <a:lnTo>
                    <a:pt x="31864" y="21001"/>
                  </a:lnTo>
                  <a:lnTo>
                    <a:pt x="32078" y="21429"/>
                  </a:lnTo>
                  <a:lnTo>
                    <a:pt x="32207" y="21856"/>
                  </a:lnTo>
                  <a:lnTo>
                    <a:pt x="32335" y="22327"/>
                  </a:lnTo>
                  <a:lnTo>
                    <a:pt x="32378" y="22797"/>
                  </a:lnTo>
                  <a:lnTo>
                    <a:pt x="32421" y="23268"/>
                  </a:lnTo>
                  <a:lnTo>
                    <a:pt x="32378" y="23781"/>
                  </a:lnTo>
                  <a:lnTo>
                    <a:pt x="32335" y="24251"/>
                  </a:lnTo>
                  <a:lnTo>
                    <a:pt x="32207" y="24722"/>
                  </a:lnTo>
                  <a:lnTo>
                    <a:pt x="32078" y="25192"/>
                  </a:lnTo>
                  <a:lnTo>
                    <a:pt x="31864" y="25620"/>
                  </a:lnTo>
                  <a:lnTo>
                    <a:pt x="31651" y="26048"/>
                  </a:lnTo>
                  <a:lnTo>
                    <a:pt x="31437" y="26476"/>
                  </a:lnTo>
                  <a:lnTo>
                    <a:pt x="31137" y="26860"/>
                  </a:lnTo>
                  <a:lnTo>
                    <a:pt x="30838" y="27245"/>
                  </a:lnTo>
                  <a:lnTo>
                    <a:pt x="30453" y="27630"/>
                  </a:lnTo>
                  <a:lnTo>
                    <a:pt x="30068" y="27973"/>
                  </a:lnTo>
                  <a:lnTo>
                    <a:pt x="29640" y="28315"/>
                  </a:lnTo>
                  <a:lnTo>
                    <a:pt x="29213" y="28614"/>
                  </a:lnTo>
                  <a:lnTo>
                    <a:pt x="28785" y="28913"/>
                  </a:lnTo>
                  <a:lnTo>
                    <a:pt x="28315" y="29170"/>
                  </a:lnTo>
                  <a:lnTo>
                    <a:pt x="27844" y="29384"/>
                  </a:lnTo>
                  <a:lnTo>
                    <a:pt x="27331" y="29555"/>
                  </a:lnTo>
                  <a:lnTo>
                    <a:pt x="26347" y="29897"/>
                  </a:lnTo>
                  <a:lnTo>
                    <a:pt x="25321" y="30154"/>
                  </a:lnTo>
                  <a:lnTo>
                    <a:pt x="24251" y="30325"/>
                  </a:lnTo>
                  <a:lnTo>
                    <a:pt x="23225" y="30453"/>
                  </a:lnTo>
                  <a:lnTo>
                    <a:pt x="22027" y="30539"/>
                  </a:lnTo>
                  <a:lnTo>
                    <a:pt x="20830" y="30582"/>
                  </a:lnTo>
                  <a:lnTo>
                    <a:pt x="18477" y="30582"/>
                  </a:lnTo>
                  <a:lnTo>
                    <a:pt x="17280" y="30496"/>
                  </a:lnTo>
                  <a:lnTo>
                    <a:pt x="16082" y="30410"/>
                  </a:lnTo>
                  <a:lnTo>
                    <a:pt x="14885" y="30282"/>
                  </a:lnTo>
                  <a:lnTo>
                    <a:pt x="13730" y="30111"/>
                  </a:lnTo>
                  <a:lnTo>
                    <a:pt x="12532" y="29897"/>
                  </a:lnTo>
                  <a:lnTo>
                    <a:pt x="11377" y="29683"/>
                  </a:lnTo>
                  <a:lnTo>
                    <a:pt x="10223" y="29427"/>
                  </a:lnTo>
                  <a:lnTo>
                    <a:pt x="9068" y="29127"/>
                  </a:lnTo>
                  <a:lnTo>
                    <a:pt x="8170" y="28871"/>
                  </a:lnTo>
                  <a:lnTo>
                    <a:pt x="7229" y="28571"/>
                  </a:lnTo>
                  <a:lnTo>
                    <a:pt x="6330" y="28229"/>
                  </a:lnTo>
                  <a:lnTo>
                    <a:pt x="5475" y="27801"/>
                  </a:lnTo>
                  <a:lnTo>
                    <a:pt x="5090" y="27545"/>
                  </a:lnTo>
                  <a:lnTo>
                    <a:pt x="4662" y="27288"/>
                  </a:lnTo>
                  <a:lnTo>
                    <a:pt x="4277" y="26989"/>
                  </a:lnTo>
                  <a:lnTo>
                    <a:pt x="3935" y="26689"/>
                  </a:lnTo>
                  <a:lnTo>
                    <a:pt x="3593" y="26390"/>
                  </a:lnTo>
                  <a:lnTo>
                    <a:pt x="3251" y="26005"/>
                  </a:lnTo>
                  <a:lnTo>
                    <a:pt x="2994" y="25663"/>
                  </a:lnTo>
                  <a:lnTo>
                    <a:pt x="2738" y="25235"/>
                  </a:lnTo>
                  <a:lnTo>
                    <a:pt x="2481" y="24765"/>
                  </a:lnTo>
                  <a:lnTo>
                    <a:pt x="2267" y="24294"/>
                  </a:lnTo>
                  <a:lnTo>
                    <a:pt x="2096" y="23781"/>
                  </a:lnTo>
                  <a:lnTo>
                    <a:pt x="1925" y="23268"/>
                  </a:lnTo>
                  <a:lnTo>
                    <a:pt x="1711" y="22241"/>
                  </a:lnTo>
                  <a:lnTo>
                    <a:pt x="1583" y="21172"/>
                  </a:lnTo>
                  <a:lnTo>
                    <a:pt x="1497" y="20146"/>
                  </a:lnTo>
                  <a:lnTo>
                    <a:pt x="1455" y="20103"/>
                  </a:lnTo>
                  <a:lnTo>
                    <a:pt x="1413" y="20103"/>
                  </a:lnTo>
                  <a:lnTo>
                    <a:pt x="514" y="13559"/>
                  </a:lnTo>
                  <a:lnTo>
                    <a:pt x="343" y="11848"/>
                  </a:lnTo>
                  <a:lnTo>
                    <a:pt x="172" y="10137"/>
                  </a:lnTo>
                  <a:lnTo>
                    <a:pt x="129" y="9239"/>
                  </a:lnTo>
                  <a:lnTo>
                    <a:pt x="129" y="8384"/>
                  </a:lnTo>
                  <a:lnTo>
                    <a:pt x="129" y="7528"/>
                  </a:lnTo>
                  <a:lnTo>
                    <a:pt x="172" y="6673"/>
                  </a:lnTo>
                  <a:lnTo>
                    <a:pt x="257" y="5946"/>
                  </a:lnTo>
                  <a:lnTo>
                    <a:pt x="385" y="5219"/>
                  </a:lnTo>
                  <a:lnTo>
                    <a:pt x="514" y="4492"/>
                  </a:lnTo>
                  <a:lnTo>
                    <a:pt x="770" y="3765"/>
                  </a:lnTo>
                  <a:lnTo>
                    <a:pt x="1070" y="3080"/>
                  </a:lnTo>
                  <a:lnTo>
                    <a:pt x="1412" y="2439"/>
                  </a:lnTo>
                  <a:lnTo>
                    <a:pt x="1840" y="1840"/>
                  </a:lnTo>
                  <a:lnTo>
                    <a:pt x="2096" y="1583"/>
                  </a:lnTo>
                  <a:lnTo>
                    <a:pt x="2396" y="1327"/>
                  </a:lnTo>
                  <a:lnTo>
                    <a:pt x="2652" y="1070"/>
                  </a:lnTo>
                  <a:lnTo>
                    <a:pt x="2952" y="856"/>
                  </a:lnTo>
                  <a:lnTo>
                    <a:pt x="3251" y="685"/>
                  </a:lnTo>
                  <a:lnTo>
                    <a:pt x="3593" y="557"/>
                  </a:lnTo>
                  <a:lnTo>
                    <a:pt x="3893" y="386"/>
                  </a:lnTo>
                  <a:lnTo>
                    <a:pt x="4235" y="300"/>
                  </a:lnTo>
                  <a:lnTo>
                    <a:pt x="4620" y="215"/>
                  </a:lnTo>
                  <a:lnTo>
                    <a:pt x="4962" y="172"/>
                  </a:lnTo>
                  <a:lnTo>
                    <a:pt x="5774" y="129"/>
                  </a:lnTo>
                  <a:close/>
                  <a:moveTo>
                    <a:pt x="5432" y="1"/>
                  </a:moveTo>
                  <a:lnTo>
                    <a:pt x="4662" y="86"/>
                  </a:lnTo>
                  <a:lnTo>
                    <a:pt x="4320" y="172"/>
                  </a:lnTo>
                  <a:lnTo>
                    <a:pt x="3935" y="257"/>
                  </a:lnTo>
                  <a:lnTo>
                    <a:pt x="3593" y="386"/>
                  </a:lnTo>
                  <a:lnTo>
                    <a:pt x="3251" y="557"/>
                  </a:lnTo>
                  <a:lnTo>
                    <a:pt x="2909" y="728"/>
                  </a:lnTo>
                  <a:lnTo>
                    <a:pt x="2652" y="942"/>
                  </a:lnTo>
                  <a:lnTo>
                    <a:pt x="2096" y="1369"/>
                  </a:lnTo>
                  <a:lnTo>
                    <a:pt x="1668" y="1883"/>
                  </a:lnTo>
                  <a:lnTo>
                    <a:pt x="1241" y="2481"/>
                  </a:lnTo>
                  <a:lnTo>
                    <a:pt x="899" y="3080"/>
                  </a:lnTo>
                  <a:lnTo>
                    <a:pt x="642" y="3722"/>
                  </a:lnTo>
                  <a:lnTo>
                    <a:pt x="428" y="4406"/>
                  </a:lnTo>
                  <a:lnTo>
                    <a:pt x="257" y="5090"/>
                  </a:lnTo>
                  <a:lnTo>
                    <a:pt x="129" y="5860"/>
                  </a:lnTo>
                  <a:lnTo>
                    <a:pt x="43" y="6673"/>
                  </a:lnTo>
                  <a:lnTo>
                    <a:pt x="0" y="7486"/>
                  </a:lnTo>
                  <a:lnTo>
                    <a:pt x="0" y="8298"/>
                  </a:lnTo>
                  <a:lnTo>
                    <a:pt x="0" y="9196"/>
                  </a:lnTo>
                  <a:lnTo>
                    <a:pt x="43" y="10052"/>
                  </a:lnTo>
                  <a:lnTo>
                    <a:pt x="172" y="11763"/>
                  </a:lnTo>
                  <a:lnTo>
                    <a:pt x="385" y="13516"/>
                  </a:lnTo>
                  <a:lnTo>
                    <a:pt x="642" y="15270"/>
                  </a:lnTo>
                  <a:lnTo>
                    <a:pt x="1112" y="18734"/>
                  </a:lnTo>
                  <a:lnTo>
                    <a:pt x="1329" y="20143"/>
                  </a:lnTo>
                  <a:lnTo>
                    <a:pt x="1326" y="20146"/>
                  </a:lnTo>
                  <a:lnTo>
                    <a:pt x="1326" y="20402"/>
                  </a:lnTo>
                  <a:lnTo>
                    <a:pt x="1357" y="20402"/>
                  </a:lnTo>
                  <a:lnTo>
                    <a:pt x="1455" y="21215"/>
                  </a:lnTo>
                  <a:lnTo>
                    <a:pt x="1583" y="22284"/>
                  </a:lnTo>
                  <a:lnTo>
                    <a:pt x="1840" y="23311"/>
                  </a:lnTo>
                  <a:lnTo>
                    <a:pt x="1968" y="23824"/>
                  </a:lnTo>
                  <a:lnTo>
                    <a:pt x="2139" y="24337"/>
                  </a:lnTo>
                  <a:lnTo>
                    <a:pt x="2353" y="24808"/>
                  </a:lnTo>
                  <a:lnTo>
                    <a:pt x="2567" y="25235"/>
                  </a:lnTo>
                  <a:lnTo>
                    <a:pt x="2823" y="25663"/>
                  </a:lnTo>
                  <a:lnTo>
                    <a:pt x="3123" y="26048"/>
                  </a:lnTo>
                  <a:lnTo>
                    <a:pt x="3465" y="26390"/>
                  </a:lnTo>
                  <a:lnTo>
                    <a:pt x="3807" y="26732"/>
                  </a:lnTo>
                  <a:lnTo>
                    <a:pt x="4149" y="27074"/>
                  </a:lnTo>
                  <a:lnTo>
                    <a:pt x="4577" y="27374"/>
                  </a:lnTo>
                  <a:lnTo>
                    <a:pt x="4962" y="27630"/>
                  </a:lnTo>
                  <a:lnTo>
                    <a:pt x="5390" y="27887"/>
                  </a:lnTo>
                  <a:lnTo>
                    <a:pt x="6288" y="28315"/>
                  </a:lnTo>
                  <a:lnTo>
                    <a:pt x="7186" y="28700"/>
                  </a:lnTo>
                  <a:lnTo>
                    <a:pt x="8084" y="28999"/>
                  </a:lnTo>
                  <a:lnTo>
                    <a:pt x="9239" y="29298"/>
                  </a:lnTo>
                  <a:lnTo>
                    <a:pt x="10351" y="29598"/>
                  </a:lnTo>
                  <a:lnTo>
                    <a:pt x="11506" y="29854"/>
                  </a:lnTo>
                  <a:lnTo>
                    <a:pt x="12661" y="30068"/>
                  </a:lnTo>
                  <a:lnTo>
                    <a:pt x="13858" y="30239"/>
                  </a:lnTo>
                  <a:lnTo>
                    <a:pt x="15098" y="30410"/>
                  </a:lnTo>
                  <a:lnTo>
                    <a:pt x="16296" y="30539"/>
                  </a:lnTo>
                  <a:lnTo>
                    <a:pt x="17536" y="30624"/>
                  </a:lnTo>
                  <a:lnTo>
                    <a:pt x="18734" y="30710"/>
                  </a:lnTo>
                  <a:lnTo>
                    <a:pt x="21215" y="30710"/>
                  </a:lnTo>
                  <a:lnTo>
                    <a:pt x="22412" y="30667"/>
                  </a:lnTo>
                  <a:lnTo>
                    <a:pt x="23481" y="30582"/>
                  </a:lnTo>
                  <a:lnTo>
                    <a:pt x="24594" y="30410"/>
                  </a:lnTo>
                  <a:lnTo>
                    <a:pt x="25663" y="30239"/>
                  </a:lnTo>
                  <a:lnTo>
                    <a:pt x="26689" y="29940"/>
                  </a:lnTo>
                  <a:lnTo>
                    <a:pt x="27203" y="29769"/>
                  </a:lnTo>
                  <a:lnTo>
                    <a:pt x="27716" y="29555"/>
                  </a:lnTo>
                  <a:lnTo>
                    <a:pt x="28186" y="29341"/>
                  </a:lnTo>
                  <a:lnTo>
                    <a:pt x="28699" y="29085"/>
                  </a:lnTo>
                  <a:lnTo>
                    <a:pt x="29170" y="28828"/>
                  </a:lnTo>
                  <a:lnTo>
                    <a:pt x="29598" y="28529"/>
                  </a:lnTo>
                  <a:lnTo>
                    <a:pt x="30025" y="28186"/>
                  </a:lnTo>
                  <a:lnTo>
                    <a:pt x="30453" y="27844"/>
                  </a:lnTo>
                  <a:lnTo>
                    <a:pt x="30795" y="27502"/>
                  </a:lnTo>
                  <a:lnTo>
                    <a:pt x="31095" y="27117"/>
                  </a:lnTo>
                  <a:lnTo>
                    <a:pt x="31394" y="26732"/>
                  </a:lnTo>
                  <a:lnTo>
                    <a:pt x="31651" y="26347"/>
                  </a:lnTo>
                  <a:lnTo>
                    <a:pt x="31907" y="25920"/>
                  </a:lnTo>
                  <a:lnTo>
                    <a:pt x="32078" y="25449"/>
                  </a:lnTo>
                  <a:lnTo>
                    <a:pt x="32249" y="25021"/>
                  </a:lnTo>
                  <a:lnTo>
                    <a:pt x="32378" y="24551"/>
                  </a:lnTo>
                  <a:lnTo>
                    <a:pt x="32463" y="24080"/>
                  </a:lnTo>
                  <a:lnTo>
                    <a:pt x="32506" y="23610"/>
                  </a:lnTo>
                  <a:lnTo>
                    <a:pt x="32549" y="23139"/>
                  </a:lnTo>
                  <a:lnTo>
                    <a:pt x="32506" y="22669"/>
                  </a:lnTo>
                  <a:lnTo>
                    <a:pt x="32421" y="22199"/>
                  </a:lnTo>
                  <a:lnTo>
                    <a:pt x="32335" y="21728"/>
                  </a:lnTo>
                  <a:lnTo>
                    <a:pt x="32164" y="21300"/>
                  </a:lnTo>
                  <a:lnTo>
                    <a:pt x="31950" y="20873"/>
                  </a:lnTo>
                  <a:lnTo>
                    <a:pt x="31736" y="20488"/>
                  </a:lnTo>
                  <a:lnTo>
                    <a:pt x="31480" y="20103"/>
                  </a:lnTo>
                  <a:lnTo>
                    <a:pt x="30966" y="19590"/>
                  </a:lnTo>
                  <a:lnTo>
                    <a:pt x="30453" y="19162"/>
                  </a:lnTo>
                  <a:lnTo>
                    <a:pt x="29897" y="18777"/>
                  </a:lnTo>
                  <a:lnTo>
                    <a:pt x="29341" y="18435"/>
                  </a:lnTo>
                  <a:lnTo>
                    <a:pt x="28143" y="17750"/>
                  </a:lnTo>
                  <a:lnTo>
                    <a:pt x="27587" y="17365"/>
                  </a:lnTo>
                  <a:lnTo>
                    <a:pt x="27031" y="16981"/>
                  </a:lnTo>
                  <a:lnTo>
                    <a:pt x="26518" y="16510"/>
                  </a:lnTo>
                  <a:lnTo>
                    <a:pt x="26048" y="15954"/>
                  </a:lnTo>
                  <a:lnTo>
                    <a:pt x="25663" y="15355"/>
                  </a:lnTo>
                  <a:lnTo>
                    <a:pt x="25321" y="14714"/>
                  </a:lnTo>
                  <a:lnTo>
                    <a:pt x="25150" y="14372"/>
                  </a:lnTo>
                  <a:lnTo>
                    <a:pt x="25021" y="13987"/>
                  </a:lnTo>
                  <a:lnTo>
                    <a:pt x="24893" y="13217"/>
                  </a:lnTo>
                  <a:lnTo>
                    <a:pt x="24807" y="12447"/>
                  </a:lnTo>
                  <a:lnTo>
                    <a:pt x="24765" y="11634"/>
                  </a:lnTo>
                  <a:lnTo>
                    <a:pt x="24850" y="10223"/>
                  </a:lnTo>
                  <a:lnTo>
                    <a:pt x="24893" y="9453"/>
                  </a:lnTo>
                  <a:lnTo>
                    <a:pt x="24893" y="8726"/>
                  </a:lnTo>
                  <a:lnTo>
                    <a:pt x="24807" y="7999"/>
                  </a:lnTo>
                  <a:lnTo>
                    <a:pt x="24679" y="7272"/>
                  </a:lnTo>
                  <a:lnTo>
                    <a:pt x="24551" y="6930"/>
                  </a:lnTo>
                  <a:lnTo>
                    <a:pt x="24422" y="6630"/>
                  </a:lnTo>
                  <a:lnTo>
                    <a:pt x="24251" y="6288"/>
                  </a:lnTo>
                  <a:lnTo>
                    <a:pt x="24080" y="5989"/>
                  </a:lnTo>
                  <a:lnTo>
                    <a:pt x="23866" y="5732"/>
                  </a:lnTo>
                  <a:lnTo>
                    <a:pt x="23653" y="5475"/>
                  </a:lnTo>
                  <a:lnTo>
                    <a:pt x="23396" y="5304"/>
                  </a:lnTo>
                  <a:lnTo>
                    <a:pt x="23139" y="5133"/>
                  </a:lnTo>
                  <a:lnTo>
                    <a:pt x="22883" y="4962"/>
                  </a:lnTo>
                  <a:lnTo>
                    <a:pt x="22583" y="4834"/>
                  </a:lnTo>
                  <a:lnTo>
                    <a:pt x="22284" y="4748"/>
                  </a:lnTo>
                  <a:lnTo>
                    <a:pt x="21984" y="4705"/>
                  </a:lnTo>
                  <a:lnTo>
                    <a:pt x="21300" y="4620"/>
                  </a:lnTo>
                  <a:lnTo>
                    <a:pt x="20616" y="4620"/>
                  </a:lnTo>
                  <a:lnTo>
                    <a:pt x="19247" y="4705"/>
                  </a:lnTo>
                  <a:lnTo>
                    <a:pt x="17879" y="4705"/>
                  </a:lnTo>
                  <a:lnTo>
                    <a:pt x="17194" y="4663"/>
                  </a:lnTo>
                  <a:lnTo>
                    <a:pt x="16852" y="4577"/>
                  </a:lnTo>
                  <a:lnTo>
                    <a:pt x="16510" y="4492"/>
                  </a:lnTo>
                  <a:lnTo>
                    <a:pt x="15868" y="4235"/>
                  </a:lnTo>
                  <a:lnTo>
                    <a:pt x="15312" y="3893"/>
                  </a:lnTo>
                  <a:lnTo>
                    <a:pt x="14756" y="3465"/>
                  </a:lnTo>
                  <a:lnTo>
                    <a:pt x="14243" y="3080"/>
                  </a:lnTo>
                  <a:lnTo>
                    <a:pt x="13217" y="2225"/>
                  </a:lnTo>
                  <a:lnTo>
                    <a:pt x="12703" y="1797"/>
                  </a:lnTo>
                  <a:lnTo>
                    <a:pt x="12147" y="1455"/>
                  </a:lnTo>
                  <a:lnTo>
                    <a:pt x="11506" y="1070"/>
                  </a:lnTo>
                  <a:lnTo>
                    <a:pt x="10779" y="813"/>
                  </a:lnTo>
                  <a:lnTo>
                    <a:pt x="10052" y="599"/>
                  </a:lnTo>
                  <a:lnTo>
                    <a:pt x="9324" y="428"/>
                  </a:lnTo>
                  <a:lnTo>
                    <a:pt x="7742" y="172"/>
                  </a:lnTo>
                  <a:lnTo>
                    <a:pt x="6202" y="43"/>
                  </a:lnTo>
                  <a:lnTo>
                    <a:pt x="54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3058825" y="2116500"/>
              <a:ext cx="132625" cy="83425"/>
            </a:xfrm>
            <a:custGeom>
              <a:avLst/>
              <a:gdLst/>
              <a:ahLst/>
              <a:cxnLst/>
              <a:rect l="l" t="t" r="r" b="b"/>
              <a:pathLst>
                <a:path w="5305" h="3337" extrusionOk="0">
                  <a:moveTo>
                    <a:pt x="1156" y="128"/>
                  </a:moveTo>
                  <a:lnTo>
                    <a:pt x="1369" y="171"/>
                  </a:lnTo>
                  <a:lnTo>
                    <a:pt x="1583" y="214"/>
                  </a:lnTo>
                  <a:lnTo>
                    <a:pt x="2011" y="342"/>
                  </a:lnTo>
                  <a:lnTo>
                    <a:pt x="2396" y="513"/>
                  </a:lnTo>
                  <a:lnTo>
                    <a:pt x="2781" y="599"/>
                  </a:lnTo>
                  <a:lnTo>
                    <a:pt x="3208" y="684"/>
                  </a:lnTo>
                  <a:lnTo>
                    <a:pt x="3422" y="642"/>
                  </a:lnTo>
                  <a:lnTo>
                    <a:pt x="3679" y="599"/>
                  </a:lnTo>
                  <a:lnTo>
                    <a:pt x="4149" y="513"/>
                  </a:lnTo>
                  <a:lnTo>
                    <a:pt x="4406" y="513"/>
                  </a:lnTo>
                  <a:lnTo>
                    <a:pt x="4663" y="599"/>
                  </a:lnTo>
                  <a:lnTo>
                    <a:pt x="4834" y="684"/>
                  </a:lnTo>
                  <a:lnTo>
                    <a:pt x="4919" y="770"/>
                  </a:lnTo>
                  <a:lnTo>
                    <a:pt x="5048" y="941"/>
                  </a:lnTo>
                  <a:lnTo>
                    <a:pt x="5090" y="1069"/>
                  </a:lnTo>
                  <a:lnTo>
                    <a:pt x="5133" y="1240"/>
                  </a:lnTo>
                  <a:lnTo>
                    <a:pt x="5176" y="1412"/>
                  </a:lnTo>
                  <a:lnTo>
                    <a:pt x="5133" y="1754"/>
                  </a:lnTo>
                  <a:lnTo>
                    <a:pt x="5048" y="2010"/>
                  </a:lnTo>
                  <a:lnTo>
                    <a:pt x="4877" y="2267"/>
                  </a:lnTo>
                  <a:lnTo>
                    <a:pt x="4663" y="2438"/>
                  </a:lnTo>
                  <a:lnTo>
                    <a:pt x="4449" y="2609"/>
                  </a:lnTo>
                  <a:lnTo>
                    <a:pt x="3978" y="2866"/>
                  </a:lnTo>
                  <a:lnTo>
                    <a:pt x="3465" y="3080"/>
                  </a:lnTo>
                  <a:lnTo>
                    <a:pt x="2909" y="3165"/>
                  </a:lnTo>
                  <a:lnTo>
                    <a:pt x="2353" y="3208"/>
                  </a:lnTo>
                  <a:lnTo>
                    <a:pt x="1840" y="3208"/>
                  </a:lnTo>
                  <a:lnTo>
                    <a:pt x="1327" y="3122"/>
                  </a:lnTo>
                  <a:lnTo>
                    <a:pt x="1070" y="3037"/>
                  </a:lnTo>
                  <a:lnTo>
                    <a:pt x="856" y="2909"/>
                  </a:lnTo>
                  <a:lnTo>
                    <a:pt x="642" y="2737"/>
                  </a:lnTo>
                  <a:lnTo>
                    <a:pt x="471" y="2566"/>
                  </a:lnTo>
                  <a:lnTo>
                    <a:pt x="300" y="2353"/>
                  </a:lnTo>
                  <a:lnTo>
                    <a:pt x="215" y="2139"/>
                  </a:lnTo>
                  <a:lnTo>
                    <a:pt x="172" y="1882"/>
                  </a:lnTo>
                  <a:lnTo>
                    <a:pt x="129" y="1625"/>
                  </a:lnTo>
                  <a:lnTo>
                    <a:pt x="172" y="1198"/>
                  </a:lnTo>
                  <a:lnTo>
                    <a:pt x="257" y="813"/>
                  </a:lnTo>
                  <a:lnTo>
                    <a:pt x="343" y="642"/>
                  </a:lnTo>
                  <a:lnTo>
                    <a:pt x="471" y="471"/>
                  </a:lnTo>
                  <a:lnTo>
                    <a:pt x="599" y="300"/>
                  </a:lnTo>
                  <a:lnTo>
                    <a:pt x="771" y="214"/>
                  </a:lnTo>
                  <a:lnTo>
                    <a:pt x="984" y="171"/>
                  </a:lnTo>
                  <a:lnTo>
                    <a:pt x="1156" y="128"/>
                  </a:lnTo>
                  <a:close/>
                  <a:moveTo>
                    <a:pt x="1198" y="0"/>
                  </a:moveTo>
                  <a:lnTo>
                    <a:pt x="984" y="43"/>
                  </a:lnTo>
                  <a:lnTo>
                    <a:pt x="771" y="86"/>
                  </a:lnTo>
                  <a:lnTo>
                    <a:pt x="557" y="171"/>
                  </a:lnTo>
                  <a:lnTo>
                    <a:pt x="428" y="300"/>
                  </a:lnTo>
                  <a:lnTo>
                    <a:pt x="300" y="471"/>
                  </a:lnTo>
                  <a:lnTo>
                    <a:pt x="215" y="642"/>
                  </a:lnTo>
                  <a:lnTo>
                    <a:pt x="129" y="856"/>
                  </a:lnTo>
                  <a:lnTo>
                    <a:pt x="43" y="1240"/>
                  </a:lnTo>
                  <a:lnTo>
                    <a:pt x="1" y="1540"/>
                  </a:lnTo>
                  <a:lnTo>
                    <a:pt x="43" y="1882"/>
                  </a:lnTo>
                  <a:lnTo>
                    <a:pt x="86" y="2181"/>
                  </a:lnTo>
                  <a:lnTo>
                    <a:pt x="215" y="2438"/>
                  </a:lnTo>
                  <a:lnTo>
                    <a:pt x="386" y="2695"/>
                  </a:lnTo>
                  <a:lnTo>
                    <a:pt x="599" y="2866"/>
                  </a:lnTo>
                  <a:lnTo>
                    <a:pt x="813" y="3037"/>
                  </a:lnTo>
                  <a:lnTo>
                    <a:pt x="1027" y="3122"/>
                  </a:lnTo>
                  <a:lnTo>
                    <a:pt x="1284" y="3251"/>
                  </a:lnTo>
                  <a:lnTo>
                    <a:pt x="1583" y="3293"/>
                  </a:lnTo>
                  <a:lnTo>
                    <a:pt x="2096" y="3336"/>
                  </a:lnTo>
                  <a:lnTo>
                    <a:pt x="2695" y="3336"/>
                  </a:lnTo>
                  <a:lnTo>
                    <a:pt x="3294" y="3251"/>
                  </a:lnTo>
                  <a:lnTo>
                    <a:pt x="3893" y="3037"/>
                  </a:lnTo>
                  <a:lnTo>
                    <a:pt x="4449" y="2780"/>
                  </a:lnTo>
                  <a:lnTo>
                    <a:pt x="4663" y="2609"/>
                  </a:lnTo>
                  <a:lnTo>
                    <a:pt x="4877" y="2438"/>
                  </a:lnTo>
                  <a:lnTo>
                    <a:pt x="5048" y="2224"/>
                  </a:lnTo>
                  <a:lnTo>
                    <a:pt x="5219" y="1968"/>
                  </a:lnTo>
                  <a:lnTo>
                    <a:pt x="5304" y="1625"/>
                  </a:lnTo>
                  <a:lnTo>
                    <a:pt x="5304" y="1283"/>
                  </a:lnTo>
                  <a:lnTo>
                    <a:pt x="5261" y="1112"/>
                  </a:lnTo>
                  <a:lnTo>
                    <a:pt x="5176" y="941"/>
                  </a:lnTo>
                  <a:lnTo>
                    <a:pt x="5090" y="770"/>
                  </a:lnTo>
                  <a:lnTo>
                    <a:pt x="4962" y="642"/>
                  </a:lnTo>
                  <a:lnTo>
                    <a:pt x="4834" y="556"/>
                  </a:lnTo>
                  <a:lnTo>
                    <a:pt x="4705" y="471"/>
                  </a:lnTo>
                  <a:lnTo>
                    <a:pt x="4449" y="385"/>
                  </a:lnTo>
                  <a:lnTo>
                    <a:pt x="4192" y="385"/>
                  </a:lnTo>
                  <a:lnTo>
                    <a:pt x="3679" y="471"/>
                  </a:lnTo>
                  <a:lnTo>
                    <a:pt x="3422" y="513"/>
                  </a:lnTo>
                  <a:lnTo>
                    <a:pt x="2909" y="513"/>
                  </a:lnTo>
                  <a:lnTo>
                    <a:pt x="2652" y="471"/>
                  </a:lnTo>
                  <a:lnTo>
                    <a:pt x="2268" y="300"/>
                  </a:lnTo>
                  <a:lnTo>
                    <a:pt x="1840" y="128"/>
                  </a:lnTo>
                  <a:lnTo>
                    <a:pt x="1412"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2948700" y="2042725"/>
              <a:ext cx="322950" cy="243800"/>
            </a:xfrm>
            <a:custGeom>
              <a:avLst/>
              <a:gdLst/>
              <a:ahLst/>
              <a:cxnLst/>
              <a:rect l="l" t="t" r="r" b="b"/>
              <a:pathLst>
                <a:path w="12918" h="9752" extrusionOk="0">
                  <a:moveTo>
                    <a:pt x="3636" y="128"/>
                  </a:moveTo>
                  <a:lnTo>
                    <a:pt x="3892" y="171"/>
                  </a:lnTo>
                  <a:lnTo>
                    <a:pt x="4149" y="214"/>
                  </a:lnTo>
                  <a:lnTo>
                    <a:pt x="4363" y="299"/>
                  </a:lnTo>
                  <a:lnTo>
                    <a:pt x="4833" y="513"/>
                  </a:lnTo>
                  <a:lnTo>
                    <a:pt x="5218" y="813"/>
                  </a:lnTo>
                  <a:lnTo>
                    <a:pt x="5646" y="1112"/>
                  </a:lnTo>
                  <a:lnTo>
                    <a:pt x="6031" y="1411"/>
                  </a:lnTo>
                  <a:lnTo>
                    <a:pt x="6459" y="1668"/>
                  </a:lnTo>
                  <a:lnTo>
                    <a:pt x="6886" y="1839"/>
                  </a:lnTo>
                  <a:lnTo>
                    <a:pt x="7314" y="1967"/>
                  </a:lnTo>
                  <a:lnTo>
                    <a:pt x="7742" y="2010"/>
                  </a:lnTo>
                  <a:lnTo>
                    <a:pt x="8212" y="2010"/>
                  </a:lnTo>
                  <a:lnTo>
                    <a:pt x="9110" y="1925"/>
                  </a:lnTo>
                  <a:lnTo>
                    <a:pt x="10009" y="1882"/>
                  </a:lnTo>
                  <a:lnTo>
                    <a:pt x="10436" y="1882"/>
                  </a:lnTo>
                  <a:lnTo>
                    <a:pt x="10864" y="1967"/>
                  </a:lnTo>
                  <a:lnTo>
                    <a:pt x="11292" y="2096"/>
                  </a:lnTo>
                  <a:lnTo>
                    <a:pt x="11463" y="2181"/>
                  </a:lnTo>
                  <a:lnTo>
                    <a:pt x="11634" y="2310"/>
                  </a:lnTo>
                  <a:lnTo>
                    <a:pt x="11805" y="2481"/>
                  </a:lnTo>
                  <a:lnTo>
                    <a:pt x="11976" y="2652"/>
                  </a:lnTo>
                  <a:lnTo>
                    <a:pt x="12190" y="3037"/>
                  </a:lnTo>
                  <a:lnTo>
                    <a:pt x="12404" y="3422"/>
                  </a:lnTo>
                  <a:lnTo>
                    <a:pt x="12532" y="3849"/>
                  </a:lnTo>
                  <a:lnTo>
                    <a:pt x="12660" y="4748"/>
                  </a:lnTo>
                  <a:lnTo>
                    <a:pt x="12789" y="5646"/>
                  </a:lnTo>
                  <a:lnTo>
                    <a:pt x="12789" y="6116"/>
                  </a:lnTo>
                  <a:lnTo>
                    <a:pt x="12746" y="6587"/>
                  </a:lnTo>
                  <a:lnTo>
                    <a:pt x="12660" y="7057"/>
                  </a:lnTo>
                  <a:lnTo>
                    <a:pt x="12532" y="7485"/>
                  </a:lnTo>
                  <a:lnTo>
                    <a:pt x="12275" y="7870"/>
                  </a:lnTo>
                  <a:lnTo>
                    <a:pt x="12147" y="8041"/>
                  </a:lnTo>
                  <a:lnTo>
                    <a:pt x="11976" y="8212"/>
                  </a:lnTo>
                  <a:lnTo>
                    <a:pt x="11591" y="8469"/>
                  </a:lnTo>
                  <a:lnTo>
                    <a:pt x="11206" y="8640"/>
                  </a:lnTo>
                  <a:lnTo>
                    <a:pt x="10779" y="8768"/>
                  </a:lnTo>
                  <a:lnTo>
                    <a:pt x="10351" y="8811"/>
                  </a:lnTo>
                  <a:lnTo>
                    <a:pt x="9453" y="8811"/>
                  </a:lnTo>
                  <a:lnTo>
                    <a:pt x="8554" y="8725"/>
                  </a:lnTo>
                  <a:lnTo>
                    <a:pt x="7613" y="8725"/>
                  </a:lnTo>
                  <a:lnTo>
                    <a:pt x="7100" y="8768"/>
                  </a:lnTo>
                  <a:lnTo>
                    <a:pt x="6630" y="8853"/>
                  </a:lnTo>
                  <a:lnTo>
                    <a:pt x="5732" y="9067"/>
                  </a:lnTo>
                  <a:lnTo>
                    <a:pt x="4876" y="9324"/>
                  </a:lnTo>
                  <a:lnTo>
                    <a:pt x="4021" y="9495"/>
                  </a:lnTo>
                  <a:lnTo>
                    <a:pt x="3593" y="9581"/>
                  </a:lnTo>
                  <a:lnTo>
                    <a:pt x="3165" y="9623"/>
                  </a:lnTo>
                  <a:lnTo>
                    <a:pt x="2738" y="9623"/>
                  </a:lnTo>
                  <a:lnTo>
                    <a:pt x="2310" y="9581"/>
                  </a:lnTo>
                  <a:lnTo>
                    <a:pt x="1882" y="9495"/>
                  </a:lnTo>
                  <a:lnTo>
                    <a:pt x="1455" y="9367"/>
                  </a:lnTo>
                  <a:lnTo>
                    <a:pt x="1112" y="9196"/>
                  </a:lnTo>
                  <a:lnTo>
                    <a:pt x="813" y="8982"/>
                  </a:lnTo>
                  <a:lnTo>
                    <a:pt x="556" y="8768"/>
                  </a:lnTo>
                  <a:lnTo>
                    <a:pt x="342" y="8469"/>
                  </a:lnTo>
                  <a:lnTo>
                    <a:pt x="214" y="8084"/>
                  </a:lnTo>
                  <a:lnTo>
                    <a:pt x="129" y="7699"/>
                  </a:lnTo>
                  <a:lnTo>
                    <a:pt x="129" y="7314"/>
                  </a:lnTo>
                  <a:lnTo>
                    <a:pt x="214" y="6929"/>
                  </a:lnTo>
                  <a:lnTo>
                    <a:pt x="342" y="6501"/>
                  </a:lnTo>
                  <a:lnTo>
                    <a:pt x="556" y="6159"/>
                  </a:lnTo>
                  <a:lnTo>
                    <a:pt x="1070" y="5432"/>
                  </a:lnTo>
                  <a:lnTo>
                    <a:pt x="1326" y="5047"/>
                  </a:lnTo>
                  <a:lnTo>
                    <a:pt x="1583" y="4662"/>
                  </a:lnTo>
                  <a:lnTo>
                    <a:pt x="1754" y="4277"/>
                  </a:lnTo>
                  <a:lnTo>
                    <a:pt x="1882" y="3807"/>
                  </a:lnTo>
                  <a:lnTo>
                    <a:pt x="1968" y="3293"/>
                  </a:lnTo>
                  <a:lnTo>
                    <a:pt x="1968" y="2780"/>
                  </a:lnTo>
                  <a:lnTo>
                    <a:pt x="2011" y="2224"/>
                  </a:lnTo>
                  <a:lnTo>
                    <a:pt x="2053" y="1711"/>
                  </a:lnTo>
                  <a:lnTo>
                    <a:pt x="2182" y="1283"/>
                  </a:lnTo>
                  <a:lnTo>
                    <a:pt x="2353" y="898"/>
                  </a:lnTo>
                  <a:lnTo>
                    <a:pt x="2438" y="727"/>
                  </a:lnTo>
                  <a:lnTo>
                    <a:pt x="2567" y="556"/>
                  </a:lnTo>
                  <a:lnTo>
                    <a:pt x="2738" y="428"/>
                  </a:lnTo>
                  <a:lnTo>
                    <a:pt x="2909" y="299"/>
                  </a:lnTo>
                  <a:lnTo>
                    <a:pt x="3165" y="171"/>
                  </a:lnTo>
                  <a:lnTo>
                    <a:pt x="3379" y="128"/>
                  </a:lnTo>
                  <a:close/>
                  <a:moveTo>
                    <a:pt x="3508" y="0"/>
                  </a:moveTo>
                  <a:lnTo>
                    <a:pt x="3251" y="43"/>
                  </a:lnTo>
                  <a:lnTo>
                    <a:pt x="3037" y="86"/>
                  </a:lnTo>
                  <a:lnTo>
                    <a:pt x="2866" y="171"/>
                  </a:lnTo>
                  <a:lnTo>
                    <a:pt x="2695" y="299"/>
                  </a:lnTo>
                  <a:lnTo>
                    <a:pt x="2524" y="428"/>
                  </a:lnTo>
                  <a:lnTo>
                    <a:pt x="2353" y="599"/>
                  </a:lnTo>
                  <a:lnTo>
                    <a:pt x="2224" y="813"/>
                  </a:lnTo>
                  <a:lnTo>
                    <a:pt x="2053" y="1240"/>
                  </a:lnTo>
                  <a:lnTo>
                    <a:pt x="1925" y="1711"/>
                  </a:lnTo>
                  <a:lnTo>
                    <a:pt x="1882" y="2181"/>
                  </a:lnTo>
                  <a:lnTo>
                    <a:pt x="1882" y="2652"/>
                  </a:lnTo>
                  <a:lnTo>
                    <a:pt x="1839" y="3208"/>
                  </a:lnTo>
                  <a:lnTo>
                    <a:pt x="1754" y="3807"/>
                  </a:lnTo>
                  <a:lnTo>
                    <a:pt x="1626" y="4277"/>
                  </a:lnTo>
                  <a:lnTo>
                    <a:pt x="1369" y="4748"/>
                  </a:lnTo>
                  <a:lnTo>
                    <a:pt x="1155" y="5132"/>
                  </a:lnTo>
                  <a:lnTo>
                    <a:pt x="856" y="5475"/>
                  </a:lnTo>
                  <a:lnTo>
                    <a:pt x="599" y="5860"/>
                  </a:lnTo>
                  <a:lnTo>
                    <a:pt x="342" y="6244"/>
                  </a:lnTo>
                  <a:lnTo>
                    <a:pt x="171" y="6629"/>
                  </a:lnTo>
                  <a:lnTo>
                    <a:pt x="43" y="7014"/>
                  </a:lnTo>
                  <a:lnTo>
                    <a:pt x="0" y="7442"/>
                  </a:lnTo>
                  <a:lnTo>
                    <a:pt x="0" y="7870"/>
                  </a:lnTo>
                  <a:lnTo>
                    <a:pt x="129" y="8212"/>
                  </a:lnTo>
                  <a:lnTo>
                    <a:pt x="257" y="8554"/>
                  </a:lnTo>
                  <a:lnTo>
                    <a:pt x="471" y="8811"/>
                  </a:lnTo>
                  <a:lnTo>
                    <a:pt x="727" y="9067"/>
                  </a:lnTo>
                  <a:lnTo>
                    <a:pt x="1070" y="9324"/>
                  </a:lnTo>
                  <a:lnTo>
                    <a:pt x="1455" y="9495"/>
                  </a:lnTo>
                  <a:lnTo>
                    <a:pt x="1839" y="9623"/>
                  </a:lnTo>
                  <a:lnTo>
                    <a:pt x="2267" y="9709"/>
                  </a:lnTo>
                  <a:lnTo>
                    <a:pt x="2652" y="9752"/>
                  </a:lnTo>
                  <a:lnTo>
                    <a:pt x="3080" y="9752"/>
                  </a:lnTo>
                  <a:lnTo>
                    <a:pt x="3508" y="9709"/>
                  </a:lnTo>
                  <a:lnTo>
                    <a:pt x="3892" y="9666"/>
                  </a:lnTo>
                  <a:lnTo>
                    <a:pt x="4363" y="9581"/>
                  </a:lnTo>
                  <a:lnTo>
                    <a:pt x="4876" y="9452"/>
                  </a:lnTo>
                  <a:lnTo>
                    <a:pt x="5817" y="9196"/>
                  </a:lnTo>
                  <a:lnTo>
                    <a:pt x="6758" y="8982"/>
                  </a:lnTo>
                  <a:lnTo>
                    <a:pt x="7229" y="8896"/>
                  </a:lnTo>
                  <a:lnTo>
                    <a:pt x="7699" y="8853"/>
                  </a:lnTo>
                  <a:lnTo>
                    <a:pt x="8212" y="8853"/>
                  </a:lnTo>
                  <a:lnTo>
                    <a:pt x="8683" y="8896"/>
                  </a:lnTo>
                  <a:lnTo>
                    <a:pt x="9196" y="8939"/>
                  </a:lnTo>
                  <a:lnTo>
                    <a:pt x="10137" y="8939"/>
                  </a:lnTo>
                  <a:lnTo>
                    <a:pt x="10565" y="8896"/>
                  </a:lnTo>
                  <a:lnTo>
                    <a:pt x="10992" y="8811"/>
                  </a:lnTo>
                  <a:lnTo>
                    <a:pt x="11420" y="8682"/>
                  </a:lnTo>
                  <a:lnTo>
                    <a:pt x="11805" y="8469"/>
                  </a:lnTo>
                  <a:lnTo>
                    <a:pt x="12147" y="8212"/>
                  </a:lnTo>
                  <a:lnTo>
                    <a:pt x="12447" y="7870"/>
                  </a:lnTo>
                  <a:lnTo>
                    <a:pt x="12660" y="7485"/>
                  </a:lnTo>
                  <a:lnTo>
                    <a:pt x="12789" y="7014"/>
                  </a:lnTo>
                  <a:lnTo>
                    <a:pt x="12874" y="6587"/>
                  </a:lnTo>
                  <a:lnTo>
                    <a:pt x="12917" y="6116"/>
                  </a:lnTo>
                  <a:lnTo>
                    <a:pt x="12917" y="5646"/>
                  </a:lnTo>
                  <a:lnTo>
                    <a:pt x="12789" y="4705"/>
                  </a:lnTo>
                  <a:lnTo>
                    <a:pt x="12789" y="4662"/>
                  </a:lnTo>
                  <a:lnTo>
                    <a:pt x="12785" y="4662"/>
                  </a:lnTo>
                  <a:lnTo>
                    <a:pt x="12746" y="4234"/>
                  </a:lnTo>
                  <a:lnTo>
                    <a:pt x="12618" y="3807"/>
                  </a:lnTo>
                  <a:lnTo>
                    <a:pt x="12489" y="3336"/>
                  </a:lnTo>
                  <a:lnTo>
                    <a:pt x="12318" y="2908"/>
                  </a:lnTo>
                  <a:lnTo>
                    <a:pt x="12062" y="2566"/>
                  </a:lnTo>
                  <a:lnTo>
                    <a:pt x="11762" y="2267"/>
                  </a:lnTo>
                  <a:lnTo>
                    <a:pt x="11377" y="2010"/>
                  </a:lnTo>
                  <a:lnTo>
                    <a:pt x="10992" y="1839"/>
                  </a:lnTo>
                  <a:lnTo>
                    <a:pt x="10522" y="1754"/>
                  </a:lnTo>
                  <a:lnTo>
                    <a:pt x="9581" y="1754"/>
                  </a:lnTo>
                  <a:lnTo>
                    <a:pt x="9153" y="1796"/>
                  </a:lnTo>
                  <a:lnTo>
                    <a:pt x="8212" y="1882"/>
                  </a:lnTo>
                  <a:lnTo>
                    <a:pt x="7742" y="1882"/>
                  </a:lnTo>
                  <a:lnTo>
                    <a:pt x="7271" y="1839"/>
                  </a:lnTo>
                  <a:lnTo>
                    <a:pt x="7015" y="1754"/>
                  </a:lnTo>
                  <a:lnTo>
                    <a:pt x="6801" y="1668"/>
                  </a:lnTo>
                  <a:lnTo>
                    <a:pt x="6373" y="1454"/>
                  </a:lnTo>
                  <a:lnTo>
                    <a:pt x="5945" y="1155"/>
                  </a:lnTo>
                  <a:lnTo>
                    <a:pt x="5518" y="855"/>
                  </a:lnTo>
                  <a:lnTo>
                    <a:pt x="5090" y="556"/>
                  </a:lnTo>
                  <a:lnTo>
                    <a:pt x="4662" y="299"/>
                  </a:lnTo>
                  <a:lnTo>
                    <a:pt x="4235" y="128"/>
                  </a:lnTo>
                  <a:lnTo>
                    <a:pt x="3978" y="43"/>
                  </a:lnTo>
                  <a:lnTo>
                    <a:pt x="3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2864225" y="1992450"/>
              <a:ext cx="451250" cy="382825"/>
            </a:xfrm>
            <a:custGeom>
              <a:avLst/>
              <a:gdLst/>
              <a:ahLst/>
              <a:cxnLst/>
              <a:rect l="l" t="t" r="r" b="b"/>
              <a:pathLst>
                <a:path w="18050" h="15313" extrusionOk="0">
                  <a:moveTo>
                    <a:pt x="8811" y="129"/>
                  </a:moveTo>
                  <a:lnTo>
                    <a:pt x="9324" y="215"/>
                  </a:lnTo>
                  <a:lnTo>
                    <a:pt x="9624" y="300"/>
                  </a:lnTo>
                  <a:lnTo>
                    <a:pt x="9880" y="386"/>
                  </a:lnTo>
                  <a:lnTo>
                    <a:pt x="10094" y="514"/>
                  </a:lnTo>
                  <a:lnTo>
                    <a:pt x="10308" y="642"/>
                  </a:lnTo>
                  <a:lnTo>
                    <a:pt x="10821" y="1156"/>
                  </a:lnTo>
                  <a:lnTo>
                    <a:pt x="11377" y="1541"/>
                  </a:lnTo>
                  <a:lnTo>
                    <a:pt x="11976" y="1883"/>
                  </a:lnTo>
                  <a:lnTo>
                    <a:pt x="12489" y="2139"/>
                  </a:lnTo>
                  <a:lnTo>
                    <a:pt x="13045" y="2268"/>
                  </a:lnTo>
                  <a:lnTo>
                    <a:pt x="13644" y="2396"/>
                  </a:lnTo>
                  <a:lnTo>
                    <a:pt x="14200" y="2481"/>
                  </a:lnTo>
                  <a:lnTo>
                    <a:pt x="14671" y="2567"/>
                  </a:lnTo>
                  <a:lnTo>
                    <a:pt x="15184" y="2653"/>
                  </a:lnTo>
                  <a:lnTo>
                    <a:pt x="15654" y="2781"/>
                  </a:lnTo>
                  <a:lnTo>
                    <a:pt x="16125" y="2995"/>
                  </a:lnTo>
                  <a:lnTo>
                    <a:pt x="16339" y="3123"/>
                  </a:lnTo>
                  <a:lnTo>
                    <a:pt x="16510" y="3294"/>
                  </a:lnTo>
                  <a:lnTo>
                    <a:pt x="16852" y="3679"/>
                  </a:lnTo>
                  <a:lnTo>
                    <a:pt x="17237" y="4235"/>
                  </a:lnTo>
                  <a:lnTo>
                    <a:pt x="17536" y="4834"/>
                  </a:lnTo>
                  <a:lnTo>
                    <a:pt x="17750" y="5475"/>
                  </a:lnTo>
                  <a:lnTo>
                    <a:pt x="17879" y="6117"/>
                  </a:lnTo>
                  <a:lnTo>
                    <a:pt x="17921" y="6759"/>
                  </a:lnTo>
                  <a:lnTo>
                    <a:pt x="17879" y="7443"/>
                  </a:lnTo>
                  <a:lnTo>
                    <a:pt x="17793" y="8127"/>
                  </a:lnTo>
                  <a:lnTo>
                    <a:pt x="17622" y="8769"/>
                  </a:lnTo>
                  <a:lnTo>
                    <a:pt x="17365" y="9368"/>
                  </a:lnTo>
                  <a:lnTo>
                    <a:pt x="17066" y="9966"/>
                  </a:lnTo>
                  <a:lnTo>
                    <a:pt x="16724" y="10480"/>
                  </a:lnTo>
                  <a:lnTo>
                    <a:pt x="16296" y="10993"/>
                  </a:lnTo>
                  <a:lnTo>
                    <a:pt x="15868" y="11506"/>
                  </a:lnTo>
                  <a:lnTo>
                    <a:pt x="15355" y="11934"/>
                  </a:lnTo>
                  <a:lnTo>
                    <a:pt x="14842" y="12319"/>
                  </a:lnTo>
                  <a:lnTo>
                    <a:pt x="14286" y="12704"/>
                  </a:lnTo>
                  <a:lnTo>
                    <a:pt x="13687" y="13003"/>
                  </a:lnTo>
                  <a:lnTo>
                    <a:pt x="13003" y="13302"/>
                  </a:lnTo>
                  <a:lnTo>
                    <a:pt x="12361" y="13559"/>
                  </a:lnTo>
                  <a:lnTo>
                    <a:pt x="11677" y="13773"/>
                  </a:lnTo>
                  <a:lnTo>
                    <a:pt x="10992" y="13944"/>
                  </a:lnTo>
                  <a:lnTo>
                    <a:pt x="10308" y="14072"/>
                  </a:lnTo>
                  <a:lnTo>
                    <a:pt x="8897" y="14329"/>
                  </a:lnTo>
                  <a:lnTo>
                    <a:pt x="7485" y="14543"/>
                  </a:lnTo>
                  <a:lnTo>
                    <a:pt x="6074" y="14799"/>
                  </a:lnTo>
                  <a:lnTo>
                    <a:pt x="5090" y="14970"/>
                  </a:lnTo>
                  <a:lnTo>
                    <a:pt x="4106" y="15141"/>
                  </a:lnTo>
                  <a:lnTo>
                    <a:pt x="3208" y="15227"/>
                  </a:lnTo>
                  <a:lnTo>
                    <a:pt x="2738" y="15227"/>
                  </a:lnTo>
                  <a:lnTo>
                    <a:pt x="2310" y="15184"/>
                  </a:lnTo>
                  <a:lnTo>
                    <a:pt x="1840" y="15056"/>
                  </a:lnTo>
                  <a:lnTo>
                    <a:pt x="1412" y="14928"/>
                  </a:lnTo>
                  <a:lnTo>
                    <a:pt x="1027" y="14714"/>
                  </a:lnTo>
                  <a:lnTo>
                    <a:pt x="685" y="14414"/>
                  </a:lnTo>
                  <a:lnTo>
                    <a:pt x="514" y="14158"/>
                  </a:lnTo>
                  <a:lnTo>
                    <a:pt x="343" y="13901"/>
                  </a:lnTo>
                  <a:lnTo>
                    <a:pt x="257" y="13602"/>
                  </a:lnTo>
                  <a:lnTo>
                    <a:pt x="172" y="13345"/>
                  </a:lnTo>
                  <a:lnTo>
                    <a:pt x="129" y="13046"/>
                  </a:lnTo>
                  <a:lnTo>
                    <a:pt x="129" y="12746"/>
                  </a:lnTo>
                  <a:lnTo>
                    <a:pt x="172" y="12148"/>
                  </a:lnTo>
                  <a:lnTo>
                    <a:pt x="257" y="11720"/>
                  </a:lnTo>
                  <a:lnTo>
                    <a:pt x="343" y="11378"/>
                  </a:lnTo>
                  <a:lnTo>
                    <a:pt x="599" y="10608"/>
                  </a:lnTo>
                  <a:lnTo>
                    <a:pt x="1241" y="9068"/>
                  </a:lnTo>
                  <a:lnTo>
                    <a:pt x="2567" y="5989"/>
                  </a:lnTo>
                  <a:lnTo>
                    <a:pt x="3251" y="4406"/>
                  </a:lnTo>
                  <a:lnTo>
                    <a:pt x="3550" y="3722"/>
                  </a:lnTo>
                  <a:lnTo>
                    <a:pt x="3850" y="2995"/>
                  </a:lnTo>
                  <a:lnTo>
                    <a:pt x="4192" y="2396"/>
                  </a:lnTo>
                  <a:lnTo>
                    <a:pt x="4406" y="2097"/>
                  </a:lnTo>
                  <a:lnTo>
                    <a:pt x="4620" y="1797"/>
                  </a:lnTo>
                  <a:lnTo>
                    <a:pt x="5047" y="1412"/>
                  </a:lnTo>
                  <a:lnTo>
                    <a:pt x="5518" y="1070"/>
                  </a:lnTo>
                  <a:lnTo>
                    <a:pt x="6031" y="771"/>
                  </a:lnTo>
                  <a:lnTo>
                    <a:pt x="6587" y="514"/>
                  </a:lnTo>
                  <a:lnTo>
                    <a:pt x="7143" y="300"/>
                  </a:lnTo>
                  <a:lnTo>
                    <a:pt x="7699" y="172"/>
                  </a:lnTo>
                  <a:lnTo>
                    <a:pt x="8255" y="129"/>
                  </a:lnTo>
                  <a:close/>
                  <a:moveTo>
                    <a:pt x="8084" y="1"/>
                  </a:moveTo>
                  <a:lnTo>
                    <a:pt x="7528" y="86"/>
                  </a:lnTo>
                  <a:lnTo>
                    <a:pt x="6972" y="257"/>
                  </a:lnTo>
                  <a:lnTo>
                    <a:pt x="6416" y="429"/>
                  </a:lnTo>
                  <a:lnTo>
                    <a:pt x="5860" y="685"/>
                  </a:lnTo>
                  <a:lnTo>
                    <a:pt x="5347" y="1027"/>
                  </a:lnTo>
                  <a:lnTo>
                    <a:pt x="4876" y="1369"/>
                  </a:lnTo>
                  <a:lnTo>
                    <a:pt x="4449" y="1797"/>
                  </a:lnTo>
                  <a:lnTo>
                    <a:pt x="4235" y="2097"/>
                  </a:lnTo>
                  <a:lnTo>
                    <a:pt x="4021" y="2439"/>
                  </a:lnTo>
                  <a:lnTo>
                    <a:pt x="3679" y="3080"/>
                  </a:lnTo>
                  <a:lnTo>
                    <a:pt x="3379" y="3765"/>
                  </a:lnTo>
                  <a:lnTo>
                    <a:pt x="3080" y="4449"/>
                  </a:lnTo>
                  <a:lnTo>
                    <a:pt x="1711" y="7657"/>
                  </a:lnTo>
                  <a:lnTo>
                    <a:pt x="1027" y="9282"/>
                  </a:lnTo>
                  <a:lnTo>
                    <a:pt x="728" y="10052"/>
                  </a:lnTo>
                  <a:lnTo>
                    <a:pt x="385" y="10822"/>
                  </a:lnTo>
                  <a:lnTo>
                    <a:pt x="172" y="11549"/>
                  </a:lnTo>
                  <a:lnTo>
                    <a:pt x="86" y="11891"/>
                  </a:lnTo>
                  <a:lnTo>
                    <a:pt x="0" y="12276"/>
                  </a:lnTo>
                  <a:lnTo>
                    <a:pt x="0" y="12618"/>
                  </a:lnTo>
                  <a:lnTo>
                    <a:pt x="0" y="13003"/>
                  </a:lnTo>
                  <a:lnTo>
                    <a:pt x="43" y="13388"/>
                  </a:lnTo>
                  <a:lnTo>
                    <a:pt x="172" y="13730"/>
                  </a:lnTo>
                  <a:lnTo>
                    <a:pt x="343" y="14158"/>
                  </a:lnTo>
                  <a:lnTo>
                    <a:pt x="599" y="14500"/>
                  </a:lnTo>
                  <a:lnTo>
                    <a:pt x="941" y="14799"/>
                  </a:lnTo>
                  <a:lnTo>
                    <a:pt x="1326" y="15013"/>
                  </a:lnTo>
                  <a:lnTo>
                    <a:pt x="1754" y="15184"/>
                  </a:lnTo>
                  <a:lnTo>
                    <a:pt x="2225" y="15270"/>
                  </a:lnTo>
                  <a:lnTo>
                    <a:pt x="2695" y="15313"/>
                  </a:lnTo>
                  <a:lnTo>
                    <a:pt x="3636" y="15313"/>
                  </a:lnTo>
                  <a:lnTo>
                    <a:pt x="4106" y="15270"/>
                  </a:lnTo>
                  <a:lnTo>
                    <a:pt x="5047" y="15099"/>
                  </a:lnTo>
                  <a:lnTo>
                    <a:pt x="6288" y="14885"/>
                  </a:lnTo>
                  <a:lnTo>
                    <a:pt x="7571" y="14671"/>
                  </a:lnTo>
                  <a:lnTo>
                    <a:pt x="9025" y="14457"/>
                  </a:lnTo>
                  <a:lnTo>
                    <a:pt x="10479" y="14158"/>
                  </a:lnTo>
                  <a:lnTo>
                    <a:pt x="11164" y="14029"/>
                  </a:lnTo>
                  <a:lnTo>
                    <a:pt x="11891" y="13816"/>
                  </a:lnTo>
                  <a:lnTo>
                    <a:pt x="12575" y="13602"/>
                  </a:lnTo>
                  <a:lnTo>
                    <a:pt x="13259" y="13345"/>
                  </a:lnTo>
                  <a:lnTo>
                    <a:pt x="13858" y="13046"/>
                  </a:lnTo>
                  <a:lnTo>
                    <a:pt x="14457" y="12746"/>
                  </a:lnTo>
                  <a:lnTo>
                    <a:pt x="15013" y="12361"/>
                  </a:lnTo>
                  <a:lnTo>
                    <a:pt x="15569" y="11934"/>
                  </a:lnTo>
                  <a:lnTo>
                    <a:pt x="16082" y="11463"/>
                  </a:lnTo>
                  <a:lnTo>
                    <a:pt x="16510" y="10993"/>
                  </a:lnTo>
                  <a:lnTo>
                    <a:pt x="16938" y="10437"/>
                  </a:lnTo>
                  <a:lnTo>
                    <a:pt x="17280" y="9838"/>
                  </a:lnTo>
                  <a:lnTo>
                    <a:pt x="17579" y="9239"/>
                  </a:lnTo>
                  <a:lnTo>
                    <a:pt x="17793" y="8640"/>
                  </a:lnTo>
                  <a:lnTo>
                    <a:pt x="17964" y="7956"/>
                  </a:lnTo>
                  <a:lnTo>
                    <a:pt x="18050" y="7315"/>
                  </a:lnTo>
                  <a:lnTo>
                    <a:pt x="18050" y="6630"/>
                  </a:lnTo>
                  <a:lnTo>
                    <a:pt x="17964" y="5989"/>
                  </a:lnTo>
                  <a:lnTo>
                    <a:pt x="17836" y="5347"/>
                  </a:lnTo>
                  <a:lnTo>
                    <a:pt x="17622" y="4706"/>
                  </a:lnTo>
                  <a:lnTo>
                    <a:pt x="17323" y="4107"/>
                  </a:lnTo>
                  <a:lnTo>
                    <a:pt x="16980" y="3594"/>
                  </a:lnTo>
                  <a:lnTo>
                    <a:pt x="16809" y="3380"/>
                  </a:lnTo>
                  <a:lnTo>
                    <a:pt x="16595" y="3209"/>
                  </a:lnTo>
                  <a:lnTo>
                    <a:pt x="16210" y="2909"/>
                  </a:lnTo>
                  <a:lnTo>
                    <a:pt x="15740" y="2695"/>
                  </a:lnTo>
                  <a:lnTo>
                    <a:pt x="15227" y="2567"/>
                  </a:lnTo>
                  <a:lnTo>
                    <a:pt x="14714" y="2439"/>
                  </a:lnTo>
                  <a:lnTo>
                    <a:pt x="14158" y="2353"/>
                  </a:lnTo>
                  <a:lnTo>
                    <a:pt x="13601" y="2268"/>
                  </a:lnTo>
                  <a:lnTo>
                    <a:pt x="13088" y="2182"/>
                  </a:lnTo>
                  <a:lnTo>
                    <a:pt x="12404" y="1968"/>
                  </a:lnTo>
                  <a:lnTo>
                    <a:pt x="11805" y="1669"/>
                  </a:lnTo>
                  <a:lnTo>
                    <a:pt x="11206" y="1284"/>
                  </a:lnTo>
                  <a:lnTo>
                    <a:pt x="10650" y="813"/>
                  </a:lnTo>
                  <a:lnTo>
                    <a:pt x="10223" y="471"/>
                  </a:lnTo>
                  <a:lnTo>
                    <a:pt x="10009" y="343"/>
                  </a:lnTo>
                  <a:lnTo>
                    <a:pt x="9752" y="215"/>
                  </a:lnTo>
                  <a:lnTo>
                    <a:pt x="9496" y="129"/>
                  </a:lnTo>
                  <a:lnTo>
                    <a:pt x="9239" y="44"/>
                  </a:lnTo>
                  <a:lnTo>
                    <a:pt x="86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2757300" y="1947550"/>
              <a:ext cx="599875" cy="490825"/>
            </a:xfrm>
            <a:custGeom>
              <a:avLst/>
              <a:gdLst/>
              <a:ahLst/>
              <a:cxnLst/>
              <a:rect l="l" t="t" r="r" b="b"/>
              <a:pathLst>
                <a:path w="23995" h="19633" extrusionOk="0">
                  <a:moveTo>
                    <a:pt x="10779" y="129"/>
                  </a:moveTo>
                  <a:lnTo>
                    <a:pt x="11591" y="214"/>
                  </a:lnTo>
                  <a:lnTo>
                    <a:pt x="12489" y="385"/>
                  </a:lnTo>
                  <a:lnTo>
                    <a:pt x="13388" y="514"/>
                  </a:lnTo>
                  <a:lnTo>
                    <a:pt x="15227" y="899"/>
                  </a:lnTo>
                  <a:lnTo>
                    <a:pt x="16168" y="1112"/>
                  </a:lnTo>
                  <a:lnTo>
                    <a:pt x="17066" y="1369"/>
                  </a:lnTo>
                  <a:lnTo>
                    <a:pt x="17836" y="1668"/>
                  </a:lnTo>
                  <a:lnTo>
                    <a:pt x="18606" y="1968"/>
                  </a:lnTo>
                  <a:lnTo>
                    <a:pt x="19333" y="2310"/>
                  </a:lnTo>
                  <a:lnTo>
                    <a:pt x="20060" y="2738"/>
                  </a:lnTo>
                  <a:lnTo>
                    <a:pt x="20744" y="3208"/>
                  </a:lnTo>
                  <a:lnTo>
                    <a:pt x="21386" y="3721"/>
                  </a:lnTo>
                  <a:lnTo>
                    <a:pt x="21984" y="4277"/>
                  </a:lnTo>
                  <a:lnTo>
                    <a:pt x="22498" y="4919"/>
                  </a:lnTo>
                  <a:lnTo>
                    <a:pt x="22925" y="5561"/>
                  </a:lnTo>
                  <a:lnTo>
                    <a:pt x="23268" y="6245"/>
                  </a:lnTo>
                  <a:lnTo>
                    <a:pt x="23567" y="6972"/>
                  </a:lnTo>
                  <a:lnTo>
                    <a:pt x="23738" y="7742"/>
                  </a:lnTo>
                  <a:lnTo>
                    <a:pt x="23866" y="8512"/>
                  </a:lnTo>
                  <a:lnTo>
                    <a:pt x="23866" y="9282"/>
                  </a:lnTo>
                  <a:lnTo>
                    <a:pt x="23824" y="10094"/>
                  </a:lnTo>
                  <a:lnTo>
                    <a:pt x="23653" y="10864"/>
                  </a:lnTo>
                  <a:lnTo>
                    <a:pt x="23481" y="11634"/>
                  </a:lnTo>
                  <a:lnTo>
                    <a:pt x="23182" y="12361"/>
                  </a:lnTo>
                  <a:lnTo>
                    <a:pt x="22840" y="13088"/>
                  </a:lnTo>
                  <a:lnTo>
                    <a:pt x="22412" y="13772"/>
                  </a:lnTo>
                  <a:lnTo>
                    <a:pt x="21942" y="14457"/>
                  </a:lnTo>
                  <a:lnTo>
                    <a:pt x="21428" y="15056"/>
                  </a:lnTo>
                  <a:lnTo>
                    <a:pt x="20872" y="15612"/>
                  </a:lnTo>
                  <a:lnTo>
                    <a:pt x="20231" y="16168"/>
                  </a:lnTo>
                  <a:lnTo>
                    <a:pt x="19589" y="16638"/>
                  </a:lnTo>
                  <a:lnTo>
                    <a:pt x="18905" y="17066"/>
                  </a:lnTo>
                  <a:lnTo>
                    <a:pt x="18135" y="17494"/>
                  </a:lnTo>
                  <a:lnTo>
                    <a:pt x="17365" y="17878"/>
                  </a:lnTo>
                  <a:lnTo>
                    <a:pt x="16595" y="18178"/>
                  </a:lnTo>
                  <a:lnTo>
                    <a:pt x="15783" y="18477"/>
                  </a:lnTo>
                  <a:lnTo>
                    <a:pt x="14927" y="18691"/>
                  </a:lnTo>
                  <a:lnTo>
                    <a:pt x="14115" y="18905"/>
                  </a:lnTo>
                  <a:lnTo>
                    <a:pt x="13259" y="19076"/>
                  </a:lnTo>
                  <a:lnTo>
                    <a:pt x="12404" y="19204"/>
                  </a:lnTo>
                  <a:lnTo>
                    <a:pt x="11420" y="19333"/>
                  </a:lnTo>
                  <a:lnTo>
                    <a:pt x="10394" y="19418"/>
                  </a:lnTo>
                  <a:lnTo>
                    <a:pt x="8426" y="19504"/>
                  </a:lnTo>
                  <a:lnTo>
                    <a:pt x="7956" y="19504"/>
                  </a:lnTo>
                  <a:lnTo>
                    <a:pt x="7485" y="19461"/>
                  </a:lnTo>
                  <a:lnTo>
                    <a:pt x="7058" y="19333"/>
                  </a:lnTo>
                  <a:lnTo>
                    <a:pt x="6673" y="19204"/>
                  </a:lnTo>
                  <a:lnTo>
                    <a:pt x="5903" y="18905"/>
                  </a:lnTo>
                  <a:lnTo>
                    <a:pt x="5518" y="18777"/>
                  </a:lnTo>
                  <a:lnTo>
                    <a:pt x="5133" y="18648"/>
                  </a:lnTo>
                  <a:lnTo>
                    <a:pt x="4192" y="18434"/>
                  </a:lnTo>
                  <a:lnTo>
                    <a:pt x="3294" y="18221"/>
                  </a:lnTo>
                  <a:lnTo>
                    <a:pt x="2909" y="18092"/>
                  </a:lnTo>
                  <a:lnTo>
                    <a:pt x="2524" y="17964"/>
                  </a:lnTo>
                  <a:lnTo>
                    <a:pt x="2139" y="17793"/>
                  </a:lnTo>
                  <a:lnTo>
                    <a:pt x="1797" y="17579"/>
                  </a:lnTo>
                  <a:lnTo>
                    <a:pt x="1284" y="17194"/>
                  </a:lnTo>
                  <a:lnTo>
                    <a:pt x="1070" y="16980"/>
                  </a:lnTo>
                  <a:lnTo>
                    <a:pt x="856" y="16766"/>
                  </a:lnTo>
                  <a:lnTo>
                    <a:pt x="685" y="16510"/>
                  </a:lnTo>
                  <a:lnTo>
                    <a:pt x="514" y="16253"/>
                  </a:lnTo>
                  <a:lnTo>
                    <a:pt x="385" y="15954"/>
                  </a:lnTo>
                  <a:lnTo>
                    <a:pt x="257" y="15654"/>
                  </a:lnTo>
                  <a:lnTo>
                    <a:pt x="171" y="15312"/>
                  </a:lnTo>
                  <a:lnTo>
                    <a:pt x="129" y="14927"/>
                  </a:lnTo>
                  <a:lnTo>
                    <a:pt x="129" y="14542"/>
                  </a:lnTo>
                  <a:lnTo>
                    <a:pt x="129" y="14157"/>
                  </a:lnTo>
                  <a:lnTo>
                    <a:pt x="214" y="13815"/>
                  </a:lnTo>
                  <a:lnTo>
                    <a:pt x="257" y="13430"/>
                  </a:lnTo>
                  <a:lnTo>
                    <a:pt x="514" y="12703"/>
                  </a:lnTo>
                  <a:lnTo>
                    <a:pt x="642" y="12318"/>
                  </a:lnTo>
                  <a:lnTo>
                    <a:pt x="856" y="11976"/>
                  </a:lnTo>
                  <a:lnTo>
                    <a:pt x="1284" y="11249"/>
                  </a:lnTo>
                  <a:lnTo>
                    <a:pt x="1797" y="10565"/>
                  </a:lnTo>
                  <a:lnTo>
                    <a:pt x="2310" y="9880"/>
                  </a:lnTo>
                  <a:lnTo>
                    <a:pt x="2866" y="9282"/>
                  </a:lnTo>
                  <a:lnTo>
                    <a:pt x="3465" y="8683"/>
                  </a:lnTo>
                  <a:lnTo>
                    <a:pt x="4662" y="7485"/>
                  </a:lnTo>
                  <a:lnTo>
                    <a:pt x="5218" y="6844"/>
                  </a:lnTo>
                  <a:lnTo>
                    <a:pt x="5732" y="6202"/>
                  </a:lnTo>
                  <a:lnTo>
                    <a:pt x="6202" y="5518"/>
                  </a:lnTo>
                  <a:lnTo>
                    <a:pt x="6630" y="4791"/>
                  </a:lnTo>
                  <a:lnTo>
                    <a:pt x="6929" y="4064"/>
                  </a:lnTo>
                  <a:lnTo>
                    <a:pt x="7143" y="3337"/>
                  </a:lnTo>
                  <a:lnTo>
                    <a:pt x="7400" y="2609"/>
                  </a:lnTo>
                  <a:lnTo>
                    <a:pt x="7656" y="1925"/>
                  </a:lnTo>
                  <a:lnTo>
                    <a:pt x="7827" y="1583"/>
                  </a:lnTo>
                  <a:lnTo>
                    <a:pt x="7998" y="1284"/>
                  </a:lnTo>
                  <a:lnTo>
                    <a:pt x="8255" y="984"/>
                  </a:lnTo>
                  <a:lnTo>
                    <a:pt x="8512" y="728"/>
                  </a:lnTo>
                  <a:lnTo>
                    <a:pt x="8854" y="514"/>
                  </a:lnTo>
                  <a:lnTo>
                    <a:pt x="9196" y="343"/>
                  </a:lnTo>
                  <a:lnTo>
                    <a:pt x="9581" y="257"/>
                  </a:lnTo>
                  <a:lnTo>
                    <a:pt x="9966" y="172"/>
                  </a:lnTo>
                  <a:lnTo>
                    <a:pt x="10394" y="129"/>
                  </a:lnTo>
                  <a:close/>
                  <a:moveTo>
                    <a:pt x="10265" y="0"/>
                  </a:moveTo>
                  <a:lnTo>
                    <a:pt x="9880" y="43"/>
                  </a:lnTo>
                  <a:lnTo>
                    <a:pt x="9495" y="129"/>
                  </a:lnTo>
                  <a:lnTo>
                    <a:pt x="9111" y="257"/>
                  </a:lnTo>
                  <a:lnTo>
                    <a:pt x="8768" y="428"/>
                  </a:lnTo>
                  <a:lnTo>
                    <a:pt x="8426" y="642"/>
                  </a:lnTo>
                  <a:lnTo>
                    <a:pt x="8170" y="899"/>
                  </a:lnTo>
                  <a:lnTo>
                    <a:pt x="7913" y="1198"/>
                  </a:lnTo>
                  <a:lnTo>
                    <a:pt x="7742" y="1497"/>
                  </a:lnTo>
                  <a:lnTo>
                    <a:pt x="7571" y="1840"/>
                  </a:lnTo>
                  <a:lnTo>
                    <a:pt x="7271" y="2524"/>
                  </a:lnTo>
                  <a:lnTo>
                    <a:pt x="7058" y="3208"/>
                  </a:lnTo>
                  <a:lnTo>
                    <a:pt x="6801" y="3978"/>
                  </a:lnTo>
                  <a:lnTo>
                    <a:pt x="6502" y="4748"/>
                  </a:lnTo>
                  <a:lnTo>
                    <a:pt x="6074" y="5475"/>
                  </a:lnTo>
                  <a:lnTo>
                    <a:pt x="5603" y="6159"/>
                  </a:lnTo>
                  <a:lnTo>
                    <a:pt x="5047" y="6844"/>
                  </a:lnTo>
                  <a:lnTo>
                    <a:pt x="4449" y="7485"/>
                  </a:lnTo>
                  <a:lnTo>
                    <a:pt x="3208" y="8768"/>
                  </a:lnTo>
                  <a:lnTo>
                    <a:pt x="2652" y="9367"/>
                  </a:lnTo>
                  <a:lnTo>
                    <a:pt x="2096" y="9966"/>
                  </a:lnTo>
                  <a:lnTo>
                    <a:pt x="1540" y="10650"/>
                  </a:lnTo>
                  <a:lnTo>
                    <a:pt x="1070" y="11335"/>
                  </a:lnTo>
                  <a:lnTo>
                    <a:pt x="642" y="12062"/>
                  </a:lnTo>
                  <a:lnTo>
                    <a:pt x="471" y="12447"/>
                  </a:lnTo>
                  <a:lnTo>
                    <a:pt x="300" y="12832"/>
                  </a:lnTo>
                  <a:lnTo>
                    <a:pt x="214" y="13216"/>
                  </a:lnTo>
                  <a:lnTo>
                    <a:pt x="86" y="13644"/>
                  </a:lnTo>
                  <a:lnTo>
                    <a:pt x="43" y="14029"/>
                  </a:lnTo>
                  <a:lnTo>
                    <a:pt x="0" y="14457"/>
                  </a:lnTo>
                  <a:lnTo>
                    <a:pt x="0" y="14799"/>
                  </a:lnTo>
                  <a:lnTo>
                    <a:pt x="43" y="15141"/>
                  </a:lnTo>
                  <a:lnTo>
                    <a:pt x="86" y="15441"/>
                  </a:lnTo>
                  <a:lnTo>
                    <a:pt x="171" y="15740"/>
                  </a:lnTo>
                  <a:lnTo>
                    <a:pt x="300" y="16039"/>
                  </a:lnTo>
                  <a:lnTo>
                    <a:pt x="428" y="16339"/>
                  </a:lnTo>
                  <a:lnTo>
                    <a:pt x="599" y="16595"/>
                  </a:lnTo>
                  <a:lnTo>
                    <a:pt x="770" y="16852"/>
                  </a:lnTo>
                  <a:lnTo>
                    <a:pt x="1027" y="17151"/>
                  </a:lnTo>
                  <a:lnTo>
                    <a:pt x="1284" y="17365"/>
                  </a:lnTo>
                  <a:lnTo>
                    <a:pt x="1583" y="17579"/>
                  </a:lnTo>
                  <a:lnTo>
                    <a:pt x="1882" y="17793"/>
                  </a:lnTo>
                  <a:lnTo>
                    <a:pt x="2224" y="17964"/>
                  </a:lnTo>
                  <a:lnTo>
                    <a:pt x="2567" y="18092"/>
                  </a:lnTo>
                  <a:lnTo>
                    <a:pt x="3251" y="18349"/>
                  </a:lnTo>
                  <a:lnTo>
                    <a:pt x="4192" y="18520"/>
                  </a:lnTo>
                  <a:lnTo>
                    <a:pt x="5133" y="18777"/>
                  </a:lnTo>
                  <a:lnTo>
                    <a:pt x="5518" y="18905"/>
                  </a:lnTo>
                  <a:lnTo>
                    <a:pt x="5903" y="19033"/>
                  </a:lnTo>
                  <a:lnTo>
                    <a:pt x="6715" y="19375"/>
                  </a:lnTo>
                  <a:lnTo>
                    <a:pt x="7143" y="19504"/>
                  </a:lnTo>
                  <a:lnTo>
                    <a:pt x="7571" y="19589"/>
                  </a:lnTo>
                  <a:lnTo>
                    <a:pt x="7998" y="19632"/>
                  </a:lnTo>
                  <a:lnTo>
                    <a:pt x="8469" y="19632"/>
                  </a:lnTo>
                  <a:lnTo>
                    <a:pt x="10479" y="19504"/>
                  </a:lnTo>
                  <a:lnTo>
                    <a:pt x="11420" y="19461"/>
                  </a:lnTo>
                  <a:lnTo>
                    <a:pt x="12318" y="19333"/>
                  </a:lnTo>
                  <a:lnTo>
                    <a:pt x="13217" y="19204"/>
                  </a:lnTo>
                  <a:lnTo>
                    <a:pt x="14115" y="19033"/>
                  </a:lnTo>
                  <a:lnTo>
                    <a:pt x="15013" y="18819"/>
                  </a:lnTo>
                  <a:lnTo>
                    <a:pt x="15911" y="18563"/>
                  </a:lnTo>
                  <a:lnTo>
                    <a:pt x="16766" y="18263"/>
                  </a:lnTo>
                  <a:lnTo>
                    <a:pt x="17622" y="17878"/>
                  </a:lnTo>
                  <a:lnTo>
                    <a:pt x="18349" y="17536"/>
                  </a:lnTo>
                  <a:lnTo>
                    <a:pt x="19076" y="17109"/>
                  </a:lnTo>
                  <a:lnTo>
                    <a:pt x="19760" y="16681"/>
                  </a:lnTo>
                  <a:lnTo>
                    <a:pt x="20445" y="16168"/>
                  </a:lnTo>
                  <a:lnTo>
                    <a:pt x="21044" y="15612"/>
                  </a:lnTo>
                  <a:lnTo>
                    <a:pt x="21642" y="15056"/>
                  </a:lnTo>
                  <a:lnTo>
                    <a:pt x="22156" y="14414"/>
                  </a:lnTo>
                  <a:lnTo>
                    <a:pt x="22626" y="13730"/>
                  </a:lnTo>
                  <a:lnTo>
                    <a:pt x="23011" y="13045"/>
                  </a:lnTo>
                  <a:lnTo>
                    <a:pt x="23353" y="12318"/>
                  </a:lnTo>
                  <a:lnTo>
                    <a:pt x="23610" y="11548"/>
                  </a:lnTo>
                  <a:lnTo>
                    <a:pt x="23824" y="10779"/>
                  </a:lnTo>
                  <a:lnTo>
                    <a:pt x="23952" y="10009"/>
                  </a:lnTo>
                  <a:lnTo>
                    <a:pt x="23995" y="9196"/>
                  </a:lnTo>
                  <a:lnTo>
                    <a:pt x="23995" y="8426"/>
                  </a:lnTo>
                  <a:lnTo>
                    <a:pt x="23866" y="7656"/>
                  </a:lnTo>
                  <a:lnTo>
                    <a:pt x="23653" y="6886"/>
                  </a:lnTo>
                  <a:lnTo>
                    <a:pt x="23396" y="6159"/>
                  </a:lnTo>
                  <a:lnTo>
                    <a:pt x="23011" y="5475"/>
                  </a:lnTo>
                  <a:lnTo>
                    <a:pt x="22583" y="4791"/>
                  </a:lnTo>
                  <a:lnTo>
                    <a:pt x="22070" y="4192"/>
                  </a:lnTo>
                  <a:lnTo>
                    <a:pt x="21471" y="3636"/>
                  </a:lnTo>
                  <a:lnTo>
                    <a:pt x="20872" y="3123"/>
                  </a:lnTo>
                  <a:lnTo>
                    <a:pt x="20188" y="2652"/>
                  </a:lnTo>
                  <a:lnTo>
                    <a:pt x="19504" y="2267"/>
                  </a:lnTo>
                  <a:lnTo>
                    <a:pt x="18777" y="1882"/>
                  </a:lnTo>
                  <a:lnTo>
                    <a:pt x="17921" y="1540"/>
                  </a:lnTo>
                  <a:lnTo>
                    <a:pt x="17023" y="1241"/>
                  </a:lnTo>
                  <a:lnTo>
                    <a:pt x="16082" y="984"/>
                  </a:lnTo>
                  <a:lnTo>
                    <a:pt x="15141" y="728"/>
                  </a:lnTo>
                  <a:lnTo>
                    <a:pt x="13259" y="385"/>
                  </a:lnTo>
                  <a:lnTo>
                    <a:pt x="12361" y="214"/>
                  </a:lnTo>
                  <a:lnTo>
                    <a:pt x="11463" y="86"/>
                  </a:lnTo>
                  <a:lnTo>
                    <a:pt x="10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2727350" y="1922950"/>
              <a:ext cx="659775" cy="540000"/>
            </a:xfrm>
            <a:custGeom>
              <a:avLst/>
              <a:gdLst/>
              <a:ahLst/>
              <a:cxnLst/>
              <a:rect l="l" t="t" r="r" b="b"/>
              <a:pathLst>
                <a:path w="26391" h="21600" extrusionOk="0">
                  <a:moveTo>
                    <a:pt x="11421" y="129"/>
                  </a:moveTo>
                  <a:lnTo>
                    <a:pt x="11848" y="172"/>
                  </a:lnTo>
                  <a:lnTo>
                    <a:pt x="12746" y="257"/>
                  </a:lnTo>
                  <a:lnTo>
                    <a:pt x="13730" y="386"/>
                  </a:lnTo>
                  <a:lnTo>
                    <a:pt x="14714" y="557"/>
                  </a:lnTo>
                  <a:lnTo>
                    <a:pt x="15740" y="771"/>
                  </a:lnTo>
                  <a:lnTo>
                    <a:pt x="16767" y="984"/>
                  </a:lnTo>
                  <a:lnTo>
                    <a:pt x="17793" y="1241"/>
                  </a:lnTo>
                  <a:lnTo>
                    <a:pt x="18777" y="1498"/>
                  </a:lnTo>
                  <a:lnTo>
                    <a:pt x="19633" y="1797"/>
                  </a:lnTo>
                  <a:lnTo>
                    <a:pt x="20445" y="2139"/>
                  </a:lnTo>
                  <a:lnTo>
                    <a:pt x="21301" y="2567"/>
                  </a:lnTo>
                  <a:lnTo>
                    <a:pt x="22070" y="2995"/>
                  </a:lnTo>
                  <a:lnTo>
                    <a:pt x="22840" y="3508"/>
                  </a:lnTo>
                  <a:lnTo>
                    <a:pt x="23525" y="4064"/>
                  </a:lnTo>
                  <a:lnTo>
                    <a:pt x="24166" y="4705"/>
                  </a:lnTo>
                  <a:lnTo>
                    <a:pt x="24765" y="5390"/>
                  </a:lnTo>
                  <a:lnTo>
                    <a:pt x="25235" y="6117"/>
                  </a:lnTo>
                  <a:lnTo>
                    <a:pt x="25620" y="6844"/>
                  </a:lnTo>
                  <a:lnTo>
                    <a:pt x="25791" y="7272"/>
                  </a:lnTo>
                  <a:lnTo>
                    <a:pt x="25920" y="7657"/>
                  </a:lnTo>
                  <a:lnTo>
                    <a:pt x="26134" y="8512"/>
                  </a:lnTo>
                  <a:lnTo>
                    <a:pt x="26262" y="9367"/>
                  </a:lnTo>
                  <a:lnTo>
                    <a:pt x="26262" y="10223"/>
                  </a:lnTo>
                  <a:lnTo>
                    <a:pt x="26219" y="11078"/>
                  </a:lnTo>
                  <a:lnTo>
                    <a:pt x="26048" y="11934"/>
                  </a:lnTo>
                  <a:lnTo>
                    <a:pt x="25834" y="12789"/>
                  </a:lnTo>
                  <a:lnTo>
                    <a:pt x="25535" y="13602"/>
                  </a:lnTo>
                  <a:lnTo>
                    <a:pt x="25150" y="14414"/>
                  </a:lnTo>
                  <a:lnTo>
                    <a:pt x="24679" y="15184"/>
                  </a:lnTo>
                  <a:lnTo>
                    <a:pt x="24166" y="15911"/>
                  </a:lnTo>
                  <a:lnTo>
                    <a:pt x="23567" y="16553"/>
                  </a:lnTo>
                  <a:lnTo>
                    <a:pt x="22969" y="17194"/>
                  </a:lnTo>
                  <a:lnTo>
                    <a:pt x="22284" y="17793"/>
                  </a:lnTo>
                  <a:lnTo>
                    <a:pt x="21557" y="18306"/>
                  </a:lnTo>
                  <a:lnTo>
                    <a:pt x="20787" y="18777"/>
                  </a:lnTo>
                  <a:lnTo>
                    <a:pt x="19975" y="19247"/>
                  </a:lnTo>
                  <a:lnTo>
                    <a:pt x="19119" y="19675"/>
                  </a:lnTo>
                  <a:lnTo>
                    <a:pt x="18221" y="20017"/>
                  </a:lnTo>
                  <a:lnTo>
                    <a:pt x="17366" y="20317"/>
                  </a:lnTo>
                  <a:lnTo>
                    <a:pt x="16425" y="20573"/>
                  </a:lnTo>
                  <a:lnTo>
                    <a:pt x="15527" y="20787"/>
                  </a:lnTo>
                  <a:lnTo>
                    <a:pt x="14586" y="21001"/>
                  </a:lnTo>
                  <a:lnTo>
                    <a:pt x="13645" y="21129"/>
                  </a:lnTo>
                  <a:lnTo>
                    <a:pt x="12533" y="21258"/>
                  </a:lnTo>
                  <a:lnTo>
                    <a:pt x="11463" y="21343"/>
                  </a:lnTo>
                  <a:lnTo>
                    <a:pt x="10351" y="21429"/>
                  </a:lnTo>
                  <a:lnTo>
                    <a:pt x="9239" y="21429"/>
                  </a:lnTo>
                  <a:lnTo>
                    <a:pt x="8726" y="21471"/>
                  </a:lnTo>
                  <a:lnTo>
                    <a:pt x="8213" y="21386"/>
                  </a:lnTo>
                  <a:lnTo>
                    <a:pt x="7785" y="21300"/>
                  </a:lnTo>
                  <a:lnTo>
                    <a:pt x="7315" y="21172"/>
                  </a:lnTo>
                  <a:lnTo>
                    <a:pt x="6502" y="20830"/>
                  </a:lnTo>
                  <a:lnTo>
                    <a:pt x="6074" y="20659"/>
                  </a:lnTo>
                  <a:lnTo>
                    <a:pt x="5647" y="20530"/>
                  </a:lnTo>
                  <a:lnTo>
                    <a:pt x="4620" y="20274"/>
                  </a:lnTo>
                  <a:lnTo>
                    <a:pt x="3594" y="20060"/>
                  </a:lnTo>
                  <a:lnTo>
                    <a:pt x="3166" y="19932"/>
                  </a:lnTo>
                  <a:lnTo>
                    <a:pt x="2781" y="19761"/>
                  </a:lnTo>
                  <a:lnTo>
                    <a:pt x="2353" y="19547"/>
                  </a:lnTo>
                  <a:lnTo>
                    <a:pt x="1968" y="19333"/>
                  </a:lnTo>
                  <a:lnTo>
                    <a:pt x="1669" y="19162"/>
                  </a:lnTo>
                  <a:lnTo>
                    <a:pt x="1412" y="18948"/>
                  </a:lnTo>
                  <a:lnTo>
                    <a:pt x="1156" y="18691"/>
                  </a:lnTo>
                  <a:lnTo>
                    <a:pt x="942" y="18435"/>
                  </a:lnTo>
                  <a:lnTo>
                    <a:pt x="728" y="18178"/>
                  </a:lnTo>
                  <a:lnTo>
                    <a:pt x="557" y="17879"/>
                  </a:lnTo>
                  <a:lnTo>
                    <a:pt x="386" y="17579"/>
                  </a:lnTo>
                  <a:lnTo>
                    <a:pt x="300" y="17237"/>
                  </a:lnTo>
                  <a:lnTo>
                    <a:pt x="172" y="16809"/>
                  </a:lnTo>
                  <a:lnTo>
                    <a:pt x="129" y="16425"/>
                  </a:lnTo>
                  <a:lnTo>
                    <a:pt x="129" y="15997"/>
                  </a:lnTo>
                  <a:lnTo>
                    <a:pt x="129" y="15612"/>
                  </a:lnTo>
                  <a:lnTo>
                    <a:pt x="215" y="15184"/>
                  </a:lnTo>
                  <a:lnTo>
                    <a:pt x="300" y="14799"/>
                  </a:lnTo>
                  <a:lnTo>
                    <a:pt x="386" y="14372"/>
                  </a:lnTo>
                  <a:lnTo>
                    <a:pt x="514" y="13987"/>
                  </a:lnTo>
                  <a:lnTo>
                    <a:pt x="728" y="13559"/>
                  </a:lnTo>
                  <a:lnTo>
                    <a:pt x="899" y="13131"/>
                  </a:lnTo>
                  <a:lnTo>
                    <a:pt x="1412" y="12361"/>
                  </a:lnTo>
                  <a:lnTo>
                    <a:pt x="1926" y="11591"/>
                  </a:lnTo>
                  <a:lnTo>
                    <a:pt x="2524" y="10864"/>
                  </a:lnTo>
                  <a:lnTo>
                    <a:pt x="3166" y="10223"/>
                  </a:lnTo>
                  <a:lnTo>
                    <a:pt x="3807" y="9539"/>
                  </a:lnTo>
                  <a:lnTo>
                    <a:pt x="5091" y="8213"/>
                  </a:lnTo>
                  <a:lnTo>
                    <a:pt x="5732" y="7528"/>
                  </a:lnTo>
                  <a:lnTo>
                    <a:pt x="6288" y="6801"/>
                  </a:lnTo>
                  <a:lnTo>
                    <a:pt x="6801" y="6074"/>
                  </a:lnTo>
                  <a:lnTo>
                    <a:pt x="7272" y="5261"/>
                  </a:lnTo>
                  <a:lnTo>
                    <a:pt x="7443" y="4877"/>
                  </a:lnTo>
                  <a:lnTo>
                    <a:pt x="7571" y="4492"/>
                  </a:lnTo>
                  <a:lnTo>
                    <a:pt x="7871" y="3679"/>
                  </a:lnTo>
                  <a:lnTo>
                    <a:pt x="8127" y="2866"/>
                  </a:lnTo>
                  <a:lnTo>
                    <a:pt x="8427" y="2096"/>
                  </a:lnTo>
                  <a:lnTo>
                    <a:pt x="8598" y="1754"/>
                  </a:lnTo>
                  <a:lnTo>
                    <a:pt x="8812" y="1412"/>
                  </a:lnTo>
                  <a:lnTo>
                    <a:pt x="9068" y="1070"/>
                  </a:lnTo>
                  <a:lnTo>
                    <a:pt x="9368" y="813"/>
                  </a:lnTo>
                  <a:lnTo>
                    <a:pt x="9710" y="557"/>
                  </a:lnTo>
                  <a:lnTo>
                    <a:pt x="10095" y="386"/>
                  </a:lnTo>
                  <a:lnTo>
                    <a:pt x="10522" y="257"/>
                  </a:lnTo>
                  <a:lnTo>
                    <a:pt x="10950" y="172"/>
                  </a:lnTo>
                  <a:lnTo>
                    <a:pt x="11421" y="129"/>
                  </a:lnTo>
                  <a:close/>
                  <a:moveTo>
                    <a:pt x="11763" y="1"/>
                  </a:moveTo>
                  <a:lnTo>
                    <a:pt x="11292" y="43"/>
                  </a:lnTo>
                  <a:lnTo>
                    <a:pt x="10865" y="43"/>
                  </a:lnTo>
                  <a:lnTo>
                    <a:pt x="10437" y="129"/>
                  </a:lnTo>
                  <a:lnTo>
                    <a:pt x="10009" y="257"/>
                  </a:lnTo>
                  <a:lnTo>
                    <a:pt x="9624" y="471"/>
                  </a:lnTo>
                  <a:lnTo>
                    <a:pt x="9282" y="728"/>
                  </a:lnTo>
                  <a:lnTo>
                    <a:pt x="8983" y="984"/>
                  </a:lnTo>
                  <a:lnTo>
                    <a:pt x="8726" y="1327"/>
                  </a:lnTo>
                  <a:lnTo>
                    <a:pt x="8512" y="1669"/>
                  </a:lnTo>
                  <a:lnTo>
                    <a:pt x="8298" y="2011"/>
                  </a:lnTo>
                  <a:lnTo>
                    <a:pt x="7999" y="2781"/>
                  </a:lnTo>
                  <a:lnTo>
                    <a:pt x="7785" y="3551"/>
                  </a:lnTo>
                  <a:lnTo>
                    <a:pt x="7486" y="4406"/>
                  </a:lnTo>
                  <a:lnTo>
                    <a:pt x="7315" y="4791"/>
                  </a:lnTo>
                  <a:lnTo>
                    <a:pt x="7144" y="5219"/>
                  </a:lnTo>
                  <a:lnTo>
                    <a:pt x="6930" y="5604"/>
                  </a:lnTo>
                  <a:lnTo>
                    <a:pt x="6673" y="6031"/>
                  </a:lnTo>
                  <a:lnTo>
                    <a:pt x="6160" y="6801"/>
                  </a:lnTo>
                  <a:lnTo>
                    <a:pt x="5518" y="7528"/>
                  </a:lnTo>
                  <a:lnTo>
                    <a:pt x="4877" y="8255"/>
                  </a:lnTo>
                  <a:lnTo>
                    <a:pt x="3551" y="9624"/>
                  </a:lnTo>
                  <a:lnTo>
                    <a:pt x="2909" y="10308"/>
                  </a:lnTo>
                  <a:lnTo>
                    <a:pt x="2268" y="10993"/>
                  </a:lnTo>
                  <a:lnTo>
                    <a:pt x="1712" y="11720"/>
                  </a:lnTo>
                  <a:lnTo>
                    <a:pt x="1156" y="12490"/>
                  </a:lnTo>
                  <a:lnTo>
                    <a:pt x="728" y="13260"/>
                  </a:lnTo>
                  <a:lnTo>
                    <a:pt x="514" y="13687"/>
                  </a:lnTo>
                  <a:lnTo>
                    <a:pt x="343" y="14115"/>
                  </a:lnTo>
                  <a:lnTo>
                    <a:pt x="215" y="14543"/>
                  </a:lnTo>
                  <a:lnTo>
                    <a:pt x="86" y="15013"/>
                  </a:lnTo>
                  <a:lnTo>
                    <a:pt x="44" y="15441"/>
                  </a:lnTo>
                  <a:lnTo>
                    <a:pt x="1" y="15911"/>
                  </a:lnTo>
                  <a:lnTo>
                    <a:pt x="1" y="16296"/>
                  </a:lnTo>
                  <a:lnTo>
                    <a:pt x="44" y="16638"/>
                  </a:lnTo>
                  <a:lnTo>
                    <a:pt x="86" y="16981"/>
                  </a:lnTo>
                  <a:lnTo>
                    <a:pt x="172" y="17323"/>
                  </a:lnTo>
                  <a:lnTo>
                    <a:pt x="300" y="17665"/>
                  </a:lnTo>
                  <a:lnTo>
                    <a:pt x="471" y="17964"/>
                  </a:lnTo>
                  <a:lnTo>
                    <a:pt x="642" y="18264"/>
                  </a:lnTo>
                  <a:lnTo>
                    <a:pt x="856" y="18563"/>
                  </a:lnTo>
                  <a:lnTo>
                    <a:pt x="1113" y="18862"/>
                  </a:lnTo>
                  <a:lnTo>
                    <a:pt x="1412" y="19119"/>
                  </a:lnTo>
                  <a:lnTo>
                    <a:pt x="1754" y="19376"/>
                  </a:lnTo>
                  <a:lnTo>
                    <a:pt x="2097" y="19547"/>
                  </a:lnTo>
                  <a:lnTo>
                    <a:pt x="2439" y="19761"/>
                  </a:lnTo>
                  <a:lnTo>
                    <a:pt x="2824" y="19932"/>
                  </a:lnTo>
                  <a:lnTo>
                    <a:pt x="3594" y="20146"/>
                  </a:lnTo>
                  <a:lnTo>
                    <a:pt x="4577" y="20402"/>
                  </a:lnTo>
                  <a:lnTo>
                    <a:pt x="5604" y="20659"/>
                  </a:lnTo>
                  <a:lnTo>
                    <a:pt x="6074" y="20787"/>
                  </a:lnTo>
                  <a:lnTo>
                    <a:pt x="6502" y="20958"/>
                  </a:lnTo>
                  <a:lnTo>
                    <a:pt x="7357" y="21300"/>
                  </a:lnTo>
                  <a:lnTo>
                    <a:pt x="7828" y="21471"/>
                  </a:lnTo>
                  <a:lnTo>
                    <a:pt x="8298" y="21557"/>
                  </a:lnTo>
                  <a:lnTo>
                    <a:pt x="8812" y="21600"/>
                  </a:lnTo>
                  <a:lnTo>
                    <a:pt x="9282" y="21557"/>
                  </a:lnTo>
                  <a:lnTo>
                    <a:pt x="10394" y="21557"/>
                  </a:lnTo>
                  <a:lnTo>
                    <a:pt x="11549" y="21471"/>
                  </a:lnTo>
                  <a:lnTo>
                    <a:pt x="12533" y="21386"/>
                  </a:lnTo>
                  <a:lnTo>
                    <a:pt x="13559" y="21258"/>
                  </a:lnTo>
                  <a:lnTo>
                    <a:pt x="14543" y="21129"/>
                  </a:lnTo>
                  <a:lnTo>
                    <a:pt x="15527" y="20915"/>
                  </a:lnTo>
                  <a:lnTo>
                    <a:pt x="16510" y="20702"/>
                  </a:lnTo>
                  <a:lnTo>
                    <a:pt x="17494" y="20402"/>
                  </a:lnTo>
                  <a:lnTo>
                    <a:pt x="18435" y="20060"/>
                  </a:lnTo>
                  <a:lnTo>
                    <a:pt x="19376" y="19675"/>
                  </a:lnTo>
                  <a:lnTo>
                    <a:pt x="20189" y="19290"/>
                  </a:lnTo>
                  <a:lnTo>
                    <a:pt x="21001" y="18820"/>
                  </a:lnTo>
                  <a:lnTo>
                    <a:pt x="21728" y="18349"/>
                  </a:lnTo>
                  <a:lnTo>
                    <a:pt x="22455" y="17793"/>
                  </a:lnTo>
                  <a:lnTo>
                    <a:pt x="23140" y="17194"/>
                  </a:lnTo>
                  <a:lnTo>
                    <a:pt x="23781" y="16553"/>
                  </a:lnTo>
                  <a:lnTo>
                    <a:pt x="24380" y="15869"/>
                  </a:lnTo>
                  <a:lnTo>
                    <a:pt x="24893" y="15099"/>
                  </a:lnTo>
                  <a:lnTo>
                    <a:pt x="25321" y="14329"/>
                  </a:lnTo>
                  <a:lnTo>
                    <a:pt x="25706" y="13559"/>
                  </a:lnTo>
                  <a:lnTo>
                    <a:pt x="25963" y="12704"/>
                  </a:lnTo>
                  <a:lnTo>
                    <a:pt x="26219" y="11891"/>
                  </a:lnTo>
                  <a:lnTo>
                    <a:pt x="26347" y="10993"/>
                  </a:lnTo>
                  <a:lnTo>
                    <a:pt x="26390" y="10137"/>
                  </a:lnTo>
                  <a:lnTo>
                    <a:pt x="26390" y="9282"/>
                  </a:lnTo>
                  <a:lnTo>
                    <a:pt x="26262" y="8384"/>
                  </a:lnTo>
                  <a:lnTo>
                    <a:pt x="26048" y="7571"/>
                  </a:lnTo>
                  <a:lnTo>
                    <a:pt x="25749" y="6801"/>
                  </a:lnTo>
                  <a:lnTo>
                    <a:pt x="25535" y="6374"/>
                  </a:lnTo>
                  <a:lnTo>
                    <a:pt x="25321" y="5989"/>
                  </a:lnTo>
                  <a:lnTo>
                    <a:pt x="24808" y="5261"/>
                  </a:lnTo>
                  <a:lnTo>
                    <a:pt x="24252" y="4620"/>
                  </a:lnTo>
                  <a:lnTo>
                    <a:pt x="23610" y="3978"/>
                  </a:lnTo>
                  <a:lnTo>
                    <a:pt x="22926" y="3422"/>
                  </a:lnTo>
                  <a:lnTo>
                    <a:pt x="22199" y="2952"/>
                  </a:lnTo>
                  <a:lnTo>
                    <a:pt x="21472" y="2481"/>
                  </a:lnTo>
                  <a:lnTo>
                    <a:pt x="20659" y="2096"/>
                  </a:lnTo>
                  <a:lnTo>
                    <a:pt x="19675" y="1712"/>
                  </a:lnTo>
                  <a:lnTo>
                    <a:pt x="18692" y="1369"/>
                  </a:lnTo>
                  <a:lnTo>
                    <a:pt x="17708" y="1070"/>
                  </a:lnTo>
                  <a:lnTo>
                    <a:pt x="16681" y="813"/>
                  </a:lnTo>
                  <a:lnTo>
                    <a:pt x="15612" y="600"/>
                  </a:lnTo>
                  <a:lnTo>
                    <a:pt x="14586" y="428"/>
                  </a:lnTo>
                  <a:lnTo>
                    <a:pt x="13602" y="257"/>
                  </a:lnTo>
                  <a:lnTo>
                    <a:pt x="12618" y="86"/>
                  </a:lnTo>
                  <a:lnTo>
                    <a:pt x="11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3527175" y="2006350"/>
              <a:ext cx="130475" cy="202125"/>
            </a:xfrm>
            <a:custGeom>
              <a:avLst/>
              <a:gdLst/>
              <a:ahLst/>
              <a:cxnLst/>
              <a:rect l="l" t="t" r="r" b="b"/>
              <a:pathLst>
                <a:path w="5219" h="8085" extrusionOk="0">
                  <a:moveTo>
                    <a:pt x="1497" y="129"/>
                  </a:moveTo>
                  <a:lnTo>
                    <a:pt x="1711" y="257"/>
                  </a:lnTo>
                  <a:lnTo>
                    <a:pt x="1882" y="386"/>
                  </a:lnTo>
                  <a:lnTo>
                    <a:pt x="2053" y="557"/>
                  </a:lnTo>
                  <a:lnTo>
                    <a:pt x="2181" y="728"/>
                  </a:lnTo>
                  <a:lnTo>
                    <a:pt x="2310" y="942"/>
                  </a:lnTo>
                  <a:lnTo>
                    <a:pt x="2481" y="1412"/>
                  </a:lnTo>
                  <a:lnTo>
                    <a:pt x="2609" y="1840"/>
                  </a:lnTo>
                  <a:lnTo>
                    <a:pt x="2738" y="2396"/>
                  </a:lnTo>
                  <a:lnTo>
                    <a:pt x="2823" y="2995"/>
                  </a:lnTo>
                  <a:lnTo>
                    <a:pt x="2866" y="3508"/>
                  </a:lnTo>
                  <a:lnTo>
                    <a:pt x="2951" y="3722"/>
                  </a:lnTo>
                  <a:lnTo>
                    <a:pt x="3080" y="3936"/>
                  </a:lnTo>
                  <a:lnTo>
                    <a:pt x="3251" y="4107"/>
                  </a:lnTo>
                  <a:lnTo>
                    <a:pt x="3422" y="4235"/>
                  </a:lnTo>
                  <a:lnTo>
                    <a:pt x="3807" y="4492"/>
                  </a:lnTo>
                  <a:lnTo>
                    <a:pt x="4192" y="4748"/>
                  </a:lnTo>
                  <a:lnTo>
                    <a:pt x="4534" y="5090"/>
                  </a:lnTo>
                  <a:lnTo>
                    <a:pt x="4833" y="5433"/>
                  </a:lnTo>
                  <a:lnTo>
                    <a:pt x="4962" y="5604"/>
                  </a:lnTo>
                  <a:lnTo>
                    <a:pt x="5004" y="5818"/>
                  </a:lnTo>
                  <a:lnTo>
                    <a:pt x="5090" y="5989"/>
                  </a:lnTo>
                  <a:lnTo>
                    <a:pt x="5090" y="6203"/>
                  </a:lnTo>
                  <a:lnTo>
                    <a:pt x="5090" y="6416"/>
                  </a:lnTo>
                  <a:lnTo>
                    <a:pt x="5047" y="6630"/>
                  </a:lnTo>
                  <a:lnTo>
                    <a:pt x="4962" y="6801"/>
                  </a:lnTo>
                  <a:lnTo>
                    <a:pt x="4833" y="7015"/>
                  </a:lnTo>
                  <a:lnTo>
                    <a:pt x="4705" y="7186"/>
                  </a:lnTo>
                  <a:lnTo>
                    <a:pt x="4577" y="7315"/>
                  </a:lnTo>
                  <a:lnTo>
                    <a:pt x="4192" y="7571"/>
                  </a:lnTo>
                  <a:lnTo>
                    <a:pt x="3807" y="7785"/>
                  </a:lnTo>
                  <a:lnTo>
                    <a:pt x="3422" y="7913"/>
                  </a:lnTo>
                  <a:lnTo>
                    <a:pt x="2909" y="7956"/>
                  </a:lnTo>
                  <a:lnTo>
                    <a:pt x="2652" y="7956"/>
                  </a:lnTo>
                  <a:lnTo>
                    <a:pt x="2395" y="7913"/>
                  </a:lnTo>
                  <a:lnTo>
                    <a:pt x="2139" y="7828"/>
                  </a:lnTo>
                  <a:lnTo>
                    <a:pt x="1925" y="7742"/>
                  </a:lnTo>
                  <a:lnTo>
                    <a:pt x="1711" y="7614"/>
                  </a:lnTo>
                  <a:lnTo>
                    <a:pt x="1497" y="7443"/>
                  </a:lnTo>
                  <a:lnTo>
                    <a:pt x="1326" y="7272"/>
                  </a:lnTo>
                  <a:lnTo>
                    <a:pt x="1198" y="7058"/>
                  </a:lnTo>
                  <a:lnTo>
                    <a:pt x="984" y="6630"/>
                  </a:lnTo>
                  <a:lnTo>
                    <a:pt x="856" y="6117"/>
                  </a:lnTo>
                  <a:lnTo>
                    <a:pt x="770" y="5561"/>
                  </a:lnTo>
                  <a:lnTo>
                    <a:pt x="385" y="3209"/>
                  </a:lnTo>
                  <a:lnTo>
                    <a:pt x="257" y="2610"/>
                  </a:lnTo>
                  <a:lnTo>
                    <a:pt x="171" y="1968"/>
                  </a:lnTo>
                  <a:lnTo>
                    <a:pt x="129" y="1712"/>
                  </a:lnTo>
                  <a:lnTo>
                    <a:pt x="171" y="1412"/>
                  </a:lnTo>
                  <a:lnTo>
                    <a:pt x="171" y="1156"/>
                  </a:lnTo>
                  <a:lnTo>
                    <a:pt x="257" y="856"/>
                  </a:lnTo>
                  <a:lnTo>
                    <a:pt x="385" y="685"/>
                  </a:lnTo>
                  <a:lnTo>
                    <a:pt x="513" y="471"/>
                  </a:lnTo>
                  <a:lnTo>
                    <a:pt x="685" y="343"/>
                  </a:lnTo>
                  <a:lnTo>
                    <a:pt x="856" y="215"/>
                  </a:lnTo>
                  <a:lnTo>
                    <a:pt x="1069" y="129"/>
                  </a:lnTo>
                  <a:close/>
                  <a:moveTo>
                    <a:pt x="1112" y="1"/>
                  </a:moveTo>
                  <a:lnTo>
                    <a:pt x="898" y="44"/>
                  </a:lnTo>
                  <a:lnTo>
                    <a:pt x="685" y="172"/>
                  </a:lnTo>
                  <a:lnTo>
                    <a:pt x="513" y="300"/>
                  </a:lnTo>
                  <a:lnTo>
                    <a:pt x="342" y="471"/>
                  </a:lnTo>
                  <a:lnTo>
                    <a:pt x="214" y="728"/>
                  </a:lnTo>
                  <a:lnTo>
                    <a:pt x="86" y="985"/>
                  </a:lnTo>
                  <a:lnTo>
                    <a:pt x="43" y="1241"/>
                  </a:lnTo>
                  <a:lnTo>
                    <a:pt x="0" y="1541"/>
                  </a:lnTo>
                  <a:lnTo>
                    <a:pt x="43" y="2097"/>
                  </a:lnTo>
                  <a:lnTo>
                    <a:pt x="129" y="2653"/>
                  </a:lnTo>
                  <a:lnTo>
                    <a:pt x="599" y="5262"/>
                  </a:lnTo>
                  <a:lnTo>
                    <a:pt x="685" y="5818"/>
                  </a:lnTo>
                  <a:lnTo>
                    <a:pt x="813" y="6331"/>
                  </a:lnTo>
                  <a:lnTo>
                    <a:pt x="984" y="6844"/>
                  </a:lnTo>
                  <a:lnTo>
                    <a:pt x="1069" y="7101"/>
                  </a:lnTo>
                  <a:lnTo>
                    <a:pt x="1241" y="7315"/>
                  </a:lnTo>
                  <a:lnTo>
                    <a:pt x="1412" y="7528"/>
                  </a:lnTo>
                  <a:lnTo>
                    <a:pt x="1583" y="7699"/>
                  </a:lnTo>
                  <a:lnTo>
                    <a:pt x="1797" y="7828"/>
                  </a:lnTo>
                  <a:lnTo>
                    <a:pt x="2010" y="7913"/>
                  </a:lnTo>
                  <a:lnTo>
                    <a:pt x="2224" y="7999"/>
                  </a:lnTo>
                  <a:lnTo>
                    <a:pt x="2481" y="8042"/>
                  </a:lnTo>
                  <a:lnTo>
                    <a:pt x="2951" y="8084"/>
                  </a:lnTo>
                  <a:lnTo>
                    <a:pt x="3465" y="8042"/>
                  </a:lnTo>
                  <a:lnTo>
                    <a:pt x="3935" y="7871"/>
                  </a:lnTo>
                  <a:lnTo>
                    <a:pt x="4363" y="7657"/>
                  </a:lnTo>
                  <a:lnTo>
                    <a:pt x="4748" y="7357"/>
                  </a:lnTo>
                  <a:lnTo>
                    <a:pt x="4876" y="7186"/>
                  </a:lnTo>
                  <a:lnTo>
                    <a:pt x="5004" y="7015"/>
                  </a:lnTo>
                  <a:lnTo>
                    <a:pt x="5090" y="6801"/>
                  </a:lnTo>
                  <a:lnTo>
                    <a:pt x="5175" y="6587"/>
                  </a:lnTo>
                  <a:lnTo>
                    <a:pt x="5218" y="6416"/>
                  </a:lnTo>
                  <a:lnTo>
                    <a:pt x="5218" y="6203"/>
                  </a:lnTo>
                  <a:lnTo>
                    <a:pt x="5218" y="5989"/>
                  </a:lnTo>
                  <a:lnTo>
                    <a:pt x="5133" y="5775"/>
                  </a:lnTo>
                  <a:lnTo>
                    <a:pt x="5047" y="5561"/>
                  </a:lnTo>
                  <a:lnTo>
                    <a:pt x="4919" y="5347"/>
                  </a:lnTo>
                  <a:lnTo>
                    <a:pt x="4619" y="5005"/>
                  </a:lnTo>
                  <a:lnTo>
                    <a:pt x="4277" y="4663"/>
                  </a:lnTo>
                  <a:lnTo>
                    <a:pt x="3892" y="4406"/>
                  </a:lnTo>
                  <a:lnTo>
                    <a:pt x="3507" y="4150"/>
                  </a:lnTo>
                  <a:lnTo>
                    <a:pt x="3251" y="3978"/>
                  </a:lnTo>
                  <a:lnTo>
                    <a:pt x="3165" y="3850"/>
                  </a:lnTo>
                  <a:lnTo>
                    <a:pt x="3080" y="3722"/>
                  </a:lnTo>
                  <a:lnTo>
                    <a:pt x="2994" y="3465"/>
                  </a:lnTo>
                  <a:lnTo>
                    <a:pt x="2951" y="3166"/>
                  </a:lnTo>
                  <a:lnTo>
                    <a:pt x="2866" y="2567"/>
                  </a:lnTo>
                  <a:lnTo>
                    <a:pt x="2738" y="1968"/>
                  </a:lnTo>
                  <a:lnTo>
                    <a:pt x="2609" y="1455"/>
                  </a:lnTo>
                  <a:lnTo>
                    <a:pt x="2481" y="985"/>
                  </a:lnTo>
                  <a:lnTo>
                    <a:pt x="2353" y="771"/>
                  </a:lnTo>
                  <a:lnTo>
                    <a:pt x="2224" y="557"/>
                  </a:lnTo>
                  <a:lnTo>
                    <a:pt x="2053" y="386"/>
                  </a:lnTo>
                  <a:lnTo>
                    <a:pt x="1882" y="215"/>
                  </a:lnTo>
                  <a:lnTo>
                    <a:pt x="1711" y="86"/>
                  </a:ln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3562450" y="2081200"/>
              <a:ext cx="49225" cy="73800"/>
            </a:xfrm>
            <a:custGeom>
              <a:avLst/>
              <a:gdLst/>
              <a:ahLst/>
              <a:cxnLst/>
              <a:rect l="l" t="t" r="r" b="b"/>
              <a:pathLst>
                <a:path w="1969" h="2952" extrusionOk="0">
                  <a:moveTo>
                    <a:pt x="557" y="129"/>
                  </a:moveTo>
                  <a:lnTo>
                    <a:pt x="728" y="257"/>
                  </a:lnTo>
                  <a:lnTo>
                    <a:pt x="813" y="386"/>
                  </a:lnTo>
                  <a:lnTo>
                    <a:pt x="899" y="557"/>
                  </a:lnTo>
                  <a:lnTo>
                    <a:pt x="984" y="942"/>
                  </a:lnTo>
                  <a:lnTo>
                    <a:pt x="1027" y="1327"/>
                  </a:lnTo>
                  <a:lnTo>
                    <a:pt x="1113" y="1498"/>
                  </a:lnTo>
                  <a:lnTo>
                    <a:pt x="1241" y="1583"/>
                  </a:lnTo>
                  <a:lnTo>
                    <a:pt x="1498" y="1754"/>
                  </a:lnTo>
                  <a:lnTo>
                    <a:pt x="1754" y="1968"/>
                  </a:lnTo>
                  <a:lnTo>
                    <a:pt x="1840" y="2096"/>
                  </a:lnTo>
                  <a:lnTo>
                    <a:pt x="1840" y="2225"/>
                  </a:lnTo>
                  <a:lnTo>
                    <a:pt x="1840" y="2396"/>
                  </a:lnTo>
                  <a:lnTo>
                    <a:pt x="1754" y="2524"/>
                  </a:lnTo>
                  <a:lnTo>
                    <a:pt x="1626" y="2652"/>
                  </a:lnTo>
                  <a:lnTo>
                    <a:pt x="1455" y="2738"/>
                  </a:lnTo>
                  <a:lnTo>
                    <a:pt x="1327" y="2781"/>
                  </a:lnTo>
                  <a:lnTo>
                    <a:pt x="1155" y="2824"/>
                  </a:lnTo>
                  <a:lnTo>
                    <a:pt x="942" y="2824"/>
                  </a:lnTo>
                  <a:lnTo>
                    <a:pt x="813" y="2781"/>
                  </a:lnTo>
                  <a:lnTo>
                    <a:pt x="642" y="2695"/>
                  </a:lnTo>
                  <a:lnTo>
                    <a:pt x="514" y="2567"/>
                  </a:lnTo>
                  <a:lnTo>
                    <a:pt x="428" y="2396"/>
                  </a:lnTo>
                  <a:lnTo>
                    <a:pt x="386" y="2268"/>
                  </a:lnTo>
                  <a:lnTo>
                    <a:pt x="300" y="1925"/>
                  </a:lnTo>
                  <a:lnTo>
                    <a:pt x="172" y="1113"/>
                  </a:lnTo>
                  <a:lnTo>
                    <a:pt x="129" y="728"/>
                  </a:lnTo>
                  <a:lnTo>
                    <a:pt x="86" y="557"/>
                  </a:lnTo>
                  <a:lnTo>
                    <a:pt x="172" y="343"/>
                  </a:lnTo>
                  <a:lnTo>
                    <a:pt x="257" y="215"/>
                  </a:lnTo>
                  <a:lnTo>
                    <a:pt x="428" y="129"/>
                  </a:lnTo>
                  <a:close/>
                  <a:moveTo>
                    <a:pt x="514" y="1"/>
                  </a:moveTo>
                  <a:lnTo>
                    <a:pt x="343" y="44"/>
                  </a:lnTo>
                  <a:lnTo>
                    <a:pt x="214" y="86"/>
                  </a:lnTo>
                  <a:lnTo>
                    <a:pt x="86" y="215"/>
                  </a:lnTo>
                  <a:lnTo>
                    <a:pt x="1" y="386"/>
                  </a:lnTo>
                  <a:lnTo>
                    <a:pt x="1" y="600"/>
                  </a:lnTo>
                  <a:lnTo>
                    <a:pt x="1" y="771"/>
                  </a:lnTo>
                  <a:lnTo>
                    <a:pt x="1" y="984"/>
                  </a:lnTo>
                  <a:lnTo>
                    <a:pt x="214" y="1968"/>
                  </a:lnTo>
                  <a:lnTo>
                    <a:pt x="300" y="2353"/>
                  </a:lnTo>
                  <a:lnTo>
                    <a:pt x="343" y="2524"/>
                  </a:lnTo>
                  <a:lnTo>
                    <a:pt x="471" y="2695"/>
                  </a:lnTo>
                  <a:lnTo>
                    <a:pt x="599" y="2824"/>
                  </a:lnTo>
                  <a:lnTo>
                    <a:pt x="770" y="2909"/>
                  </a:lnTo>
                  <a:lnTo>
                    <a:pt x="942" y="2952"/>
                  </a:lnTo>
                  <a:lnTo>
                    <a:pt x="1113" y="2952"/>
                  </a:lnTo>
                  <a:lnTo>
                    <a:pt x="1327" y="2909"/>
                  </a:lnTo>
                  <a:lnTo>
                    <a:pt x="1498" y="2866"/>
                  </a:lnTo>
                  <a:lnTo>
                    <a:pt x="1669" y="2781"/>
                  </a:lnTo>
                  <a:lnTo>
                    <a:pt x="1797" y="2652"/>
                  </a:lnTo>
                  <a:lnTo>
                    <a:pt x="1925" y="2524"/>
                  </a:lnTo>
                  <a:lnTo>
                    <a:pt x="1968" y="2353"/>
                  </a:lnTo>
                  <a:lnTo>
                    <a:pt x="1968" y="2182"/>
                  </a:lnTo>
                  <a:lnTo>
                    <a:pt x="1925" y="2011"/>
                  </a:lnTo>
                  <a:lnTo>
                    <a:pt x="1840" y="1840"/>
                  </a:lnTo>
                  <a:lnTo>
                    <a:pt x="1669" y="1712"/>
                  </a:lnTo>
                  <a:lnTo>
                    <a:pt x="1327" y="1455"/>
                  </a:lnTo>
                  <a:lnTo>
                    <a:pt x="1241" y="1412"/>
                  </a:lnTo>
                  <a:lnTo>
                    <a:pt x="1155" y="1284"/>
                  </a:lnTo>
                  <a:lnTo>
                    <a:pt x="1155" y="1070"/>
                  </a:lnTo>
                  <a:lnTo>
                    <a:pt x="1027" y="557"/>
                  </a:lnTo>
                  <a:lnTo>
                    <a:pt x="899" y="257"/>
                  </a:lnTo>
                  <a:lnTo>
                    <a:pt x="813" y="129"/>
                  </a:lnTo>
                  <a:lnTo>
                    <a:pt x="642" y="44"/>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3495100" y="1948625"/>
              <a:ext cx="227775" cy="310100"/>
            </a:xfrm>
            <a:custGeom>
              <a:avLst/>
              <a:gdLst/>
              <a:ahLst/>
              <a:cxnLst/>
              <a:rect l="l" t="t" r="r" b="b"/>
              <a:pathLst>
                <a:path w="9111" h="12404" extrusionOk="0">
                  <a:moveTo>
                    <a:pt x="2438" y="86"/>
                  </a:moveTo>
                  <a:lnTo>
                    <a:pt x="2823" y="129"/>
                  </a:lnTo>
                  <a:lnTo>
                    <a:pt x="3165" y="257"/>
                  </a:lnTo>
                  <a:lnTo>
                    <a:pt x="3507" y="428"/>
                  </a:lnTo>
                  <a:lnTo>
                    <a:pt x="3807" y="685"/>
                  </a:lnTo>
                  <a:lnTo>
                    <a:pt x="4063" y="984"/>
                  </a:lnTo>
                  <a:lnTo>
                    <a:pt x="4277" y="1283"/>
                  </a:lnTo>
                  <a:lnTo>
                    <a:pt x="4491" y="1625"/>
                  </a:lnTo>
                  <a:lnTo>
                    <a:pt x="4662" y="2010"/>
                  </a:lnTo>
                  <a:lnTo>
                    <a:pt x="4790" y="2438"/>
                  </a:lnTo>
                  <a:lnTo>
                    <a:pt x="4961" y="3294"/>
                  </a:lnTo>
                  <a:lnTo>
                    <a:pt x="5175" y="4149"/>
                  </a:lnTo>
                  <a:lnTo>
                    <a:pt x="5304" y="4577"/>
                  </a:lnTo>
                  <a:lnTo>
                    <a:pt x="5432" y="5004"/>
                  </a:lnTo>
                  <a:lnTo>
                    <a:pt x="5646" y="5389"/>
                  </a:lnTo>
                  <a:lnTo>
                    <a:pt x="5860" y="5774"/>
                  </a:lnTo>
                  <a:lnTo>
                    <a:pt x="6159" y="6116"/>
                  </a:lnTo>
                  <a:lnTo>
                    <a:pt x="6458" y="6416"/>
                  </a:lnTo>
                  <a:lnTo>
                    <a:pt x="7100" y="7015"/>
                  </a:lnTo>
                  <a:lnTo>
                    <a:pt x="7742" y="7613"/>
                  </a:lnTo>
                  <a:lnTo>
                    <a:pt x="8041" y="7913"/>
                  </a:lnTo>
                  <a:lnTo>
                    <a:pt x="8340" y="8255"/>
                  </a:lnTo>
                  <a:lnTo>
                    <a:pt x="8554" y="8597"/>
                  </a:lnTo>
                  <a:lnTo>
                    <a:pt x="8768" y="8982"/>
                  </a:lnTo>
                  <a:lnTo>
                    <a:pt x="8939" y="9410"/>
                  </a:lnTo>
                  <a:lnTo>
                    <a:pt x="8982" y="9795"/>
                  </a:lnTo>
                  <a:lnTo>
                    <a:pt x="8982" y="10265"/>
                  </a:lnTo>
                  <a:lnTo>
                    <a:pt x="8896" y="10650"/>
                  </a:lnTo>
                  <a:lnTo>
                    <a:pt x="8725" y="11078"/>
                  </a:lnTo>
                  <a:lnTo>
                    <a:pt x="8469" y="11420"/>
                  </a:lnTo>
                  <a:lnTo>
                    <a:pt x="8169" y="11719"/>
                  </a:lnTo>
                  <a:lnTo>
                    <a:pt x="7827" y="11933"/>
                  </a:lnTo>
                  <a:lnTo>
                    <a:pt x="7442" y="12104"/>
                  </a:lnTo>
                  <a:lnTo>
                    <a:pt x="7014" y="12233"/>
                  </a:lnTo>
                  <a:lnTo>
                    <a:pt x="6587" y="12275"/>
                  </a:lnTo>
                  <a:lnTo>
                    <a:pt x="6116" y="12275"/>
                  </a:lnTo>
                  <a:lnTo>
                    <a:pt x="5646" y="12233"/>
                  </a:lnTo>
                  <a:lnTo>
                    <a:pt x="5175" y="12190"/>
                  </a:lnTo>
                  <a:lnTo>
                    <a:pt x="4405" y="12019"/>
                  </a:lnTo>
                  <a:lnTo>
                    <a:pt x="3593" y="11805"/>
                  </a:lnTo>
                  <a:lnTo>
                    <a:pt x="3165" y="11677"/>
                  </a:lnTo>
                  <a:lnTo>
                    <a:pt x="2737" y="11505"/>
                  </a:lnTo>
                  <a:lnTo>
                    <a:pt x="2310" y="11334"/>
                  </a:lnTo>
                  <a:lnTo>
                    <a:pt x="1925" y="11121"/>
                  </a:lnTo>
                  <a:lnTo>
                    <a:pt x="1454" y="10778"/>
                  </a:lnTo>
                  <a:lnTo>
                    <a:pt x="1240" y="10564"/>
                  </a:lnTo>
                  <a:lnTo>
                    <a:pt x="1027" y="10351"/>
                  </a:lnTo>
                  <a:lnTo>
                    <a:pt x="855" y="10137"/>
                  </a:lnTo>
                  <a:lnTo>
                    <a:pt x="770" y="9880"/>
                  </a:lnTo>
                  <a:lnTo>
                    <a:pt x="642" y="9452"/>
                  </a:lnTo>
                  <a:lnTo>
                    <a:pt x="556" y="9068"/>
                  </a:lnTo>
                  <a:lnTo>
                    <a:pt x="385" y="8041"/>
                  </a:lnTo>
                  <a:lnTo>
                    <a:pt x="257" y="7015"/>
                  </a:lnTo>
                  <a:lnTo>
                    <a:pt x="171" y="5988"/>
                  </a:lnTo>
                  <a:lnTo>
                    <a:pt x="128" y="4962"/>
                  </a:lnTo>
                  <a:lnTo>
                    <a:pt x="171" y="3978"/>
                  </a:lnTo>
                  <a:lnTo>
                    <a:pt x="299" y="2951"/>
                  </a:lnTo>
                  <a:lnTo>
                    <a:pt x="342" y="2524"/>
                  </a:lnTo>
                  <a:lnTo>
                    <a:pt x="471" y="2053"/>
                  </a:lnTo>
                  <a:lnTo>
                    <a:pt x="599" y="1583"/>
                  </a:lnTo>
                  <a:lnTo>
                    <a:pt x="813" y="1155"/>
                  </a:lnTo>
                  <a:lnTo>
                    <a:pt x="1069" y="856"/>
                  </a:lnTo>
                  <a:lnTo>
                    <a:pt x="1369" y="556"/>
                  </a:lnTo>
                  <a:lnTo>
                    <a:pt x="1711" y="300"/>
                  </a:lnTo>
                  <a:lnTo>
                    <a:pt x="2096" y="171"/>
                  </a:lnTo>
                  <a:lnTo>
                    <a:pt x="2438" y="86"/>
                  </a:lnTo>
                  <a:close/>
                  <a:moveTo>
                    <a:pt x="2310" y="0"/>
                  </a:moveTo>
                  <a:lnTo>
                    <a:pt x="1925" y="86"/>
                  </a:lnTo>
                  <a:lnTo>
                    <a:pt x="1540" y="257"/>
                  </a:lnTo>
                  <a:lnTo>
                    <a:pt x="1240" y="471"/>
                  </a:lnTo>
                  <a:lnTo>
                    <a:pt x="898" y="813"/>
                  </a:lnTo>
                  <a:lnTo>
                    <a:pt x="642" y="1241"/>
                  </a:lnTo>
                  <a:lnTo>
                    <a:pt x="471" y="1668"/>
                  </a:lnTo>
                  <a:lnTo>
                    <a:pt x="299" y="2096"/>
                  </a:lnTo>
                  <a:lnTo>
                    <a:pt x="214" y="2566"/>
                  </a:lnTo>
                  <a:lnTo>
                    <a:pt x="128" y="3037"/>
                  </a:lnTo>
                  <a:lnTo>
                    <a:pt x="43" y="3978"/>
                  </a:lnTo>
                  <a:lnTo>
                    <a:pt x="0" y="5047"/>
                  </a:lnTo>
                  <a:lnTo>
                    <a:pt x="43" y="6074"/>
                  </a:lnTo>
                  <a:lnTo>
                    <a:pt x="128" y="7143"/>
                  </a:lnTo>
                  <a:lnTo>
                    <a:pt x="257" y="8212"/>
                  </a:lnTo>
                  <a:lnTo>
                    <a:pt x="471" y="9239"/>
                  </a:lnTo>
                  <a:lnTo>
                    <a:pt x="556" y="9624"/>
                  </a:lnTo>
                  <a:lnTo>
                    <a:pt x="684" y="10008"/>
                  </a:lnTo>
                  <a:lnTo>
                    <a:pt x="813" y="10265"/>
                  </a:lnTo>
                  <a:lnTo>
                    <a:pt x="984" y="10479"/>
                  </a:lnTo>
                  <a:lnTo>
                    <a:pt x="1198" y="10693"/>
                  </a:lnTo>
                  <a:lnTo>
                    <a:pt x="1412" y="10907"/>
                  </a:lnTo>
                  <a:lnTo>
                    <a:pt x="1839" y="11206"/>
                  </a:lnTo>
                  <a:lnTo>
                    <a:pt x="2310" y="11463"/>
                  </a:lnTo>
                  <a:lnTo>
                    <a:pt x="2823" y="11677"/>
                  </a:lnTo>
                  <a:lnTo>
                    <a:pt x="3336" y="11848"/>
                  </a:lnTo>
                  <a:lnTo>
                    <a:pt x="3892" y="12019"/>
                  </a:lnTo>
                  <a:lnTo>
                    <a:pt x="4448" y="12147"/>
                  </a:lnTo>
                  <a:lnTo>
                    <a:pt x="5432" y="12361"/>
                  </a:lnTo>
                  <a:lnTo>
                    <a:pt x="5902" y="12404"/>
                  </a:lnTo>
                  <a:lnTo>
                    <a:pt x="6416" y="12404"/>
                  </a:lnTo>
                  <a:lnTo>
                    <a:pt x="6843" y="12361"/>
                  </a:lnTo>
                  <a:lnTo>
                    <a:pt x="7271" y="12275"/>
                  </a:lnTo>
                  <a:lnTo>
                    <a:pt x="7656" y="12147"/>
                  </a:lnTo>
                  <a:lnTo>
                    <a:pt x="8041" y="11976"/>
                  </a:lnTo>
                  <a:lnTo>
                    <a:pt x="8383" y="11719"/>
                  </a:lnTo>
                  <a:lnTo>
                    <a:pt x="8640" y="11377"/>
                  </a:lnTo>
                  <a:lnTo>
                    <a:pt x="8896" y="11035"/>
                  </a:lnTo>
                  <a:lnTo>
                    <a:pt x="9025" y="10650"/>
                  </a:lnTo>
                  <a:lnTo>
                    <a:pt x="9110" y="10222"/>
                  </a:lnTo>
                  <a:lnTo>
                    <a:pt x="9110" y="9795"/>
                  </a:lnTo>
                  <a:lnTo>
                    <a:pt x="9110" y="9752"/>
                  </a:lnTo>
                  <a:lnTo>
                    <a:pt x="9106" y="9752"/>
                  </a:lnTo>
                  <a:lnTo>
                    <a:pt x="9067" y="9367"/>
                  </a:lnTo>
                  <a:lnTo>
                    <a:pt x="8896" y="8982"/>
                  </a:lnTo>
                  <a:lnTo>
                    <a:pt x="8683" y="8597"/>
                  </a:lnTo>
                  <a:lnTo>
                    <a:pt x="8469" y="8212"/>
                  </a:lnTo>
                  <a:lnTo>
                    <a:pt x="8169" y="7870"/>
                  </a:lnTo>
                  <a:lnTo>
                    <a:pt x="7870" y="7571"/>
                  </a:lnTo>
                  <a:lnTo>
                    <a:pt x="7186" y="6972"/>
                  </a:lnTo>
                  <a:lnTo>
                    <a:pt x="6544" y="6330"/>
                  </a:lnTo>
                  <a:lnTo>
                    <a:pt x="6202" y="5988"/>
                  </a:lnTo>
                  <a:lnTo>
                    <a:pt x="5945" y="5603"/>
                  </a:lnTo>
                  <a:lnTo>
                    <a:pt x="5689" y="5218"/>
                  </a:lnTo>
                  <a:lnTo>
                    <a:pt x="5475" y="4748"/>
                  </a:lnTo>
                  <a:lnTo>
                    <a:pt x="5346" y="4320"/>
                  </a:lnTo>
                  <a:lnTo>
                    <a:pt x="5218" y="3850"/>
                  </a:lnTo>
                  <a:lnTo>
                    <a:pt x="5047" y="2909"/>
                  </a:lnTo>
                  <a:lnTo>
                    <a:pt x="4919" y="2481"/>
                  </a:lnTo>
                  <a:lnTo>
                    <a:pt x="4790" y="2010"/>
                  </a:lnTo>
                  <a:lnTo>
                    <a:pt x="4619" y="1668"/>
                  </a:lnTo>
                  <a:lnTo>
                    <a:pt x="4448" y="1283"/>
                  </a:lnTo>
                  <a:lnTo>
                    <a:pt x="4234" y="984"/>
                  </a:lnTo>
                  <a:lnTo>
                    <a:pt x="3978" y="685"/>
                  </a:lnTo>
                  <a:lnTo>
                    <a:pt x="3721" y="428"/>
                  </a:lnTo>
                  <a:lnTo>
                    <a:pt x="3379" y="214"/>
                  </a:lnTo>
                  <a:lnTo>
                    <a:pt x="3037" y="43"/>
                  </a:lnTo>
                  <a:lnTo>
                    <a:pt x="2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3465150" y="1903700"/>
              <a:ext cx="290875" cy="377475"/>
            </a:xfrm>
            <a:custGeom>
              <a:avLst/>
              <a:gdLst/>
              <a:ahLst/>
              <a:cxnLst/>
              <a:rect l="l" t="t" r="r" b="b"/>
              <a:pathLst>
                <a:path w="11635" h="15099" extrusionOk="0">
                  <a:moveTo>
                    <a:pt x="3422" y="129"/>
                  </a:moveTo>
                  <a:lnTo>
                    <a:pt x="3679" y="172"/>
                  </a:lnTo>
                  <a:lnTo>
                    <a:pt x="3978" y="215"/>
                  </a:lnTo>
                  <a:lnTo>
                    <a:pt x="4491" y="386"/>
                  </a:lnTo>
                  <a:lnTo>
                    <a:pt x="4748" y="557"/>
                  </a:lnTo>
                  <a:lnTo>
                    <a:pt x="5005" y="728"/>
                  </a:lnTo>
                  <a:lnTo>
                    <a:pt x="5261" y="899"/>
                  </a:lnTo>
                  <a:lnTo>
                    <a:pt x="5475" y="1113"/>
                  </a:lnTo>
                  <a:lnTo>
                    <a:pt x="5860" y="1583"/>
                  </a:lnTo>
                  <a:lnTo>
                    <a:pt x="6245" y="2054"/>
                  </a:lnTo>
                  <a:lnTo>
                    <a:pt x="6544" y="2610"/>
                  </a:lnTo>
                  <a:lnTo>
                    <a:pt x="6801" y="3166"/>
                  </a:lnTo>
                  <a:lnTo>
                    <a:pt x="7229" y="4321"/>
                  </a:lnTo>
                  <a:lnTo>
                    <a:pt x="7742" y="5561"/>
                  </a:lnTo>
                  <a:lnTo>
                    <a:pt x="8041" y="6160"/>
                  </a:lnTo>
                  <a:lnTo>
                    <a:pt x="8384" y="6716"/>
                  </a:lnTo>
                  <a:lnTo>
                    <a:pt x="8768" y="7229"/>
                  </a:lnTo>
                  <a:lnTo>
                    <a:pt x="9153" y="7742"/>
                  </a:lnTo>
                  <a:lnTo>
                    <a:pt x="10009" y="8726"/>
                  </a:lnTo>
                  <a:lnTo>
                    <a:pt x="10394" y="9239"/>
                  </a:lnTo>
                  <a:lnTo>
                    <a:pt x="10742" y="9704"/>
                  </a:lnTo>
                  <a:lnTo>
                    <a:pt x="10742" y="9704"/>
                  </a:lnTo>
                  <a:lnTo>
                    <a:pt x="10736" y="9710"/>
                  </a:lnTo>
                  <a:lnTo>
                    <a:pt x="10779" y="9752"/>
                  </a:lnTo>
                  <a:lnTo>
                    <a:pt x="11035" y="10266"/>
                  </a:lnTo>
                  <a:lnTo>
                    <a:pt x="11292" y="10822"/>
                  </a:lnTo>
                  <a:lnTo>
                    <a:pt x="11463" y="11378"/>
                  </a:lnTo>
                  <a:lnTo>
                    <a:pt x="11506" y="11977"/>
                  </a:lnTo>
                  <a:lnTo>
                    <a:pt x="11506" y="12276"/>
                  </a:lnTo>
                  <a:lnTo>
                    <a:pt x="11463" y="12575"/>
                  </a:lnTo>
                  <a:lnTo>
                    <a:pt x="11420" y="12832"/>
                  </a:lnTo>
                  <a:lnTo>
                    <a:pt x="11335" y="13089"/>
                  </a:lnTo>
                  <a:lnTo>
                    <a:pt x="11164" y="13474"/>
                  </a:lnTo>
                  <a:lnTo>
                    <a:pt x="11035" y="13602"/>
                  </a:lnTo>
                  <a:lnTo>
                    <a:pt x="10907" y="13730"/>
                  </a:lnTo>
                  <a:lnTo>
                    <a:pt x="10565" y="13944"/>
                  </a:lnTo>
                  <a:lnTo>
                    <a:pt x="10223" y="14115"/>
                  </a:lnTo>
                  <a:lnTo>
                    <a:pt x="9496" y="14414"/>
                  </a:lnTo>
                  <a:lnTo>
                    <a:pt x="8726" y="14671"/>
                  </a:lnTo>
                  <a:lnTo>
                    <a:pt x="7956" y="14885"/>
                  </a:lnTo>
                  <a:lnTo>
                    <a:pt x="7614" y="14928"/>
                  </a:lnTo>
                  <a:lnTo>
                    <a:pt x="7314" y="14928"/>
                  </a:lnTo>
                  <a:lnTo>
                    <a:pt x="6630" y="14970"/>
                  </a:lnTo>
                  <a:lnTo>
                    <a:pt x="5946" y="14970"/>
                  </a:lnTo>
                  <a:lnTo>
                    <a:pt x="5304" y="14885"/>
                  </a:lnTo>
                  <a:lnTo>
                    <a:pt x="4620" y="14799"/>
                  </a:lnTo>
                  <a:lnTo>
                    <a:pt x="4021" y="14628"/>
                  </a:lnTo>
                  <a:lnTo>
                    <a:pt x="3379" y="14414"/>
                  </a:lnTo>
                  <a:lnTo>
                    <a:pt x="3037" y="14201"/>
                  </a:lnTo>
                  <a:lnTo>
                    <a:pt x="2695" y="13987"/>
                  </a:lnTo>
                  <a:lnTo>
                    <a:pt x="2353" y="13773"/>
                  </a:lnTo>
                  <a:lnTo>
                    <a:pt x="2053" y="13474"/>
                  </a:lnTo>
                  <a:lnTo>
                    <a:pt x="1754" y="13174"/>
                  </a:lnTo>
                  <a:lnTo>
                    <a:pt x="1497" y="12875"/>
                  </a:lnTo>
                  <a:lnTo>
                    <a:pt x="1284" y="12533"/>
                  </a:lnTo>
                  <a:lnTo>
                    <a:pt x="1070" y="12190"/>
                  </a:lnTo>
                  <a:lnTo>
                    <a:pt x="856" y="11805"/>
                  </a:lnTo>
                  <a:lnTo>
                    <a:pt x="728" y="11421"/>
                  </a:lnTo>
                  <a:lnTo>
                    <a:pt x="471" y="10608"/>
                  </a:lnTo>
                  <a:lnTo>
                    <a:pt x="257" y="9752"/>
                  </a:lnTo>
                  <a:lnTo>
                    <a:pt x="172" y="8897"/>
                  </a:lnTo>
                  <a:lnTo>
                    <a:pt x="129" y="8042"/>
                  </a:lnTo>
                  <a:lnTo>
                    <a:pt x="129" y="7144"/>
                  </a:lnTo>
                  <a:lnTo>
                    <a:pt x="172" y="6245"/>
                  </a:lnTo>
                  <a:lnTo>
                    <a:pt x="257" y="5390"/>
                  </a:lnTo>
                  <a:lnTo>
                    <a:pt x="385" y="4535"/>
                  </a:lnTo>
                  <a:lnTo>
                    <a:pt x="514" y="3722"/>
                  </a:lnTo>
                  <a:lnTo>
                    <a:pt x="728" y="2866"/>
                  </a:lnTo>
                  <a:lnTo>
                    <a:pt x="941" y="2097"/>
                  </a:lnTo>
                  <a:lnTo>
                    <a:pt x="1155" y="1541"/>
                  </a:lnTo>
                  <a:lnTo>
                    <a:pt x="1284" y="1284"/>
                  </a:lnTo>
                  <a:lnTo>
                    <a:pt x="1455" y="1027"/>
                  </a:lnTo>
                  <a:lnTo>
                    <a:pt x="1626" y="813"/>
                  </a:lnTo>
                  <a:lnTo>
                    <a:pt x="1840" y="600"/>
                  </a:lnTo>
                  <a:lnTo>
                    <a:pt x="2053" y="429"/>
                  </a:lnTo>
                  <a:lnTo>
                    <a:pt x="2353" y="300"/>
                  </a:lnTo>
                  <a:lnTo>
                    <a:pt x="2610" y="215"/>
                  </a:lnTo>
                  <a:lnTo>
                    <a:pt x="2866" y="172"/>
                  </a:lnTo>
                  <a:lnTo>
                    <a:pt x="3123" y="129"/>
                  </a:lnTo>
                  <a:close/>
                  <a:moveTo>
                    <a:pt x="2952" y="1"/>
                  </a:moveTo>
                  <a:lnTo>
                    <a:pt x="2695" y="44"/>
                  </a:lnTo>
                  <a:lnTo>
                    <a:pt x="2438" y="129"/>
                  </a:lnTo>
                  <a:lnTo>
                    <a:pt x="2182" y="215"/>
                  </a:lnTo>
                  <a:lnTo>
                    <a:pt x="1968" y="343"/>
                  </a:lnTo>
                  <a:lnTo>
                    <a:pt x="1754" y="514"/>
                  </a:lnTo>
                  <a:lnTo>
                    <a:pt x="1540" y="685"/>
                  </a:lnTo>
                  <a:lnTo>
                    <a:pt x="1369" y="899"/>
                  </a:lnTo>
                  <a:lnTo>
                    <a:pt x="1070" y="1370"/>
                  </a:lnTo>
                  <a:lnTo>
                    <a:pt x="899" y="1883"/>
                  </a:lnTo>
                  <a:lnTo>
                    <a:pt x="728" y="2396"/>
                  </a:lnTo>
                  <a:lnTo>
                    <a:pt x="599" y="2909"/>
                  </a:lnTo>
                  <a:lnTo>
                    <a:pt x="385" y="3722"/>
                  </a:lnTo>
                  <a:lnTo>
                    <a:pt x="257" y="4535"/>
                  </a:lnTo>
                  <a:lnTo>
                    <a:pt x="129" y="5433"/>
                  </a:lnTo>
                  <a:lnTo>
                    <a:pt x="43" y="6331"/>
                  </a:lnTo>
                  <a:lnTo>
                    <a:pt x="1" y="7229"/>
                  </a:lnTo>
                  <a:lnTo>
                    <a:pt x="1" y="8127"/>
                  </a:lnTo>
                  <a:lnTo>
                    <a:pt x="43" y="9025"/>
                  </a:lnTo>
                  <a:lnTo>
                    <a:pt x="172" y="9924"/>
                  </a:lnTo>
                  <a:lnTo>
                    <a:pt x="385" y="10779"/>
                  </a:lnTo>
                  <a:lnTo>
                    <a:pt x="642" y="11634"/>
                  </a:lnTo>
                  <a:lnTo>
                    <a:pt x="813" y="12019"/>
                  </a:lnTo>
                  <a:lnTo>
                    <a:pt x="1027" y="12361"/>
                  </a:lnTo>
                  <a:lnTo>
                    <a:pt x="1241" y="12704"/>
                  </a:lnTo>
                  <a:lnTo>
                    <a:pt x="1497" y="13046"/>
                  </a:lnTo>
                  <a:lnTo>
                    <a:pt x="1754" y="13388"/>
                  </a:lnTo>
                  <a:lnTo>
                    <a:pt x="2053" y="13645"/>
                  </a:lnTo>
                  <a:lnTo>
                    <a:pt x="2353" y="13944"/>
                  </a:lnTo>
                  <a:lnTo>
                    <a:pt x="2695" y="14158"/>
                  </a:lnTo>
                  <a:lnTo>
                    <a:pt x="3251" y="14457"/>
                  </a:lnTo>
                  <a:lnTo>
                    <a:pt x="3850" y="14714"/>
                  </a:lnTo>
                  <a:lnTo>
                    <a:pt x="4449" y="14885"/>
                  </a:lnTo>
                  <a:lnTo>
                    <a:pt x="5047" y="15013"/>
                  </a:lnTo>
                  <a:lnTo>
                    <a:pt x="5689" y="15056"/>
                  </a:lnTo>
                  <a:lnTo>
                    <a:pt x="6331" y="15099"/>
                  </a:lnTo>
                  <a:lnTo>
                    <a:pt x="6929" y="15099"/>
                  </a:lnTo>
                  <a:lnTo>
                    <a:pt x="7571" y="15056"/>
                  </a:lnTo>
                  <a:lnTo>
                    <a:pt x="7870" y="15013"/>
                  </a:lnTo>
                  <a:lnTo>
                    <a:pt x="8212" y="14928"/>
                  </a:lnTo>
                  <a:lnTo>
                    <a:pt x="8811" y="14757"/>
                  </a:lnTo>
                  <a:lnTo>
                    <a:pt x="9667" y="14457"/>
                  </a:lnTo>
                  <a:lnTo>
                    <a:pt x="10479" y="14115"/>
                  </a:lnTo>
                  <a:lnTo>
                    <a:pt x="10779" y="13944"/>
                  </a:lnTo>
                  <a:lnTo>
                    <a:pt x="11078" y="13773"/>
                  </a:lnTo>
                  <a:lnTo>
                    <a:pt x="11206" y="13602"/>
                  </a:lnTo>
                  <a:lnTo>
                    <a:pt x="11335" y="13431"/>
                  </a:lnTo>
                  <a:lnTo>
                    <a:pt x="11506" y="13046"/>
                  </a:lnTo>
                  <a:lnTo>
                    <a:pt x="11591" y="12746"/>
                  </a:lnTo>
                  <a:lnTo>
                    <a:pt x="11634" y="12447"/>
                  </a:lnTo>
                  <a:lnTo>
                    <a:pt x="11634" y="12190"/>
                  </a:lnTo>
                  <a:lnTo>
                    <a:pt x="11634" y="11891"/>
                  </a:lnTo>
                  <a:lnTo>
                    <a:pt x="11549" y="11292"/>
                  </a:lnTo>
                  <a:lnTo>
                    <a:pt x="11377" y="10736"/>
                  </a:lnTo>
                  <a:lnTo>
                    <a:pt x="11164" y="10180"/>
                  </a:lnTo>
                  <a:lnTo>
                    <a:pt x="10864" y="9710"/>
                  </a:lnTo>
                  <a:lnTo>
                    <a:pt x="10479" y="9154"/>
                  </a:lnTo>
                  <a:lnTo>
                    <a:pt x="10094" y="8640"/>
                  </a:lnTo>
                  <a:lnTo>
                    <a:pt x="9196" y="7614"/>
                  </a:lnTo>
                  <a:lnTo>
                    <a:pt x="8768" y="7058"/>
                  </a:lnTo>
                  <a:lnTo>
                    <a:pt x="8384" y="6502"/>
                  </a:lnTo>
                  <a:lnTo>
                    <a:pt x="8041" y="5903"/>
                  </a:lnTo>
                  <a:lnTo>
                    <a:pt x="7785" y="5262"/>
                  </a:lnTo>
                  <a:lnTo>
                    <a:pt x="7271" y="4064"/>
                  </a:lnTo>
                  <a:lnTo>
                    <a:pt x="7058" y="3465"/>
                  </a:lnTo>
                  <a:lnTo>
                    <a:pt x="6801" y="2866"/>
                  </a:lnTo>
                  <a:lnTo>
                    <a:pt x="6502" y="2268"/>
                  </a:lnTo>
                  <a:lnTo>
                    <a:pt x="6159" y="1754"/>
                  </a:lnTo>
                  <a:lnTo>
                    <a:pt x="5775" y="1241"/>
                  </a:lnTo>
                  <a:lnTo>
                    <a:pt x="5304" y="771"/>
                  </a:lnTo>
                  <a:lnTo>
                    <a:pt x="4834" y="471"/>
                  </a:lnTo>
                  <a:lnTo>
                    <a:pt x="4320" y="215"/>
                  </a:lnTo>
                  <a:lnTo>
                    <a:pt x="3807" y="44"/>
                  </a:lnTo>
                  <a:lnTo>
                    <a:pt x="35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3437350" y="1868425"/>
              <a:ext cx="358225" cy="449100"/>
            </a:xfrm>
            <a:custGeom>
              <a:avLst/>
              <a:gdLst/>
              <a:ahLst/>
              <a:cxnLst/>
              <a:rect l="l" t="t" r="r" b="b"/>
              <a:pathLst>
                <a:path w="14329" h="17964" extrusionOk="0">
                  <a:moveTo>
                    <a:pt x="3807" y="129"/>
                  </a:moveTo>
                  <a:lnTo>
                    <a:pt x="4149" y="172"/>
                  </a:lnTo>
                  <a:lnTo>
                    <a:pt x="4449" y="214"/>
                  </a:lnTo>
                  <a:lnTo>
                    <a:pt x="4791" y="257"/>
                  </a:lnTo>
                  <a:lnTo>
                    <a:pt x="5090" y="385"/>
                  </a:lnTo>
                  <a:lnTo>
                    <a:pt x="5432" y="514"/>
                  </a:lnTo>
                  <a:lnTo>
                    <a:pt x="5732" y="685"/>
                  </a:lnTo>
                  <a:lnTo>
                    <a:pt x="6031" y="899"/>
                  </a:lnTo>
                  <a:lnTo>
                    <a:pt x="6331" y="1112"/>
                  </a:lnTo>
                  <a:lnTo>
                    <a:pt x="6587" y="1369"/>
                  </a:lnTo>
                  <a:lnTo>
                    <a:pt x="6801" y="1626"/>
                  </a:lnTo>
                  <a:lnTo>
                    <a:pt x="7271" y="2182"/>
                  </a:lnTo>
                  <a:lnTo>
                    <a:pt x="7656" y="2866"/>
                  </a:lnTo>
                  <a:lnTo>
                    <a:pt x="7999" y="3550"/>
                  </a:lnTo>
                  <a:lnTo>
                    <a:pt x="8298" y="4235"/>
                  </a:lnTo>
                  <a:lnTo>
                    <a:pt x="8597" y="4962"/>
                  </a:lnTo>
                  <a:lnTo>
                    <a:pt x="8854" y="5732"/>
                  </a:lnTo>
                  <a:lnTo>
                    <a:pt x="9196" y="6459"/>
                  </a:lnTo>
                  <a:lnTo>
                    <a:pt x="9538" y="7186"/>
                  </a:lnTo>
                  <a:lnTo>
                    <a:pt x="9923" y="7913"/>
                  </a:lnTo>
                  <a:lnTo>
                    <a:pt x="10394" y="8555"/>
                  </a:lnTo>
                  <a:lnTo>
                    <a:pt x="10864" y="9153"/>
                  </a:lnTo>
                  <a:lnTo>
                    <a:pt x="11891" y="10351"/>
                  </a:lnTo>
                  <a:lnTo>
                    <a:pt x="12361" y="10950"/>
                  </a:lnTo>
                  <a:lnTo>
                    <a:pt x="12789" y="11548"/>
                  </a:lnTo>
                  <a:lnTo>
                    <a:pt x="13088" y="12062"/>
                  </a:lnTo>
                  <a:lnTo>
                    <a:pt x="13388" y="12618"/>
                  </a:lnTo>
                  <a:lnTo>
                    <a:pt x="13602" y="13174"/>
                  </a:lnTo>
                  <a:lnTo>
                    <a:pt x="13815" y="13730"/>
                  </a:lnTo>
                  <a:lnTo>
                    <a:pt x="13986" y="14286"/>
                  </a:lnTo>
                  <a:lnTo>
                    <a:pt x="14115" y="14927"/>
                  </a:lnTo>
                  <a:lnTo>
                    <a:pt x="14200" y="15526"/>
                  </a:lnTo>
                  <a:lnTo>
                    <a:pt x="14200" y="16125"/>
                  </a:lnTo>
                  <a:lnTo>
                    <a:pt x="14158" y="16381"/>
                  </a:lnTo>
                  <a:lnTo>
                    <a:pt x="14072" y="16638"/>
                  </a:lnTo>
                  <a:lnTo>
                    <a:pt x="13986" y="16895"/>
                  </a:lnTo>
                  <a:lnTo>
                    <a:pt x="13858" y="17109"/>
                  </a:lnTo>
                  <a:lnTo>
                    <a:pt x="13687" y="17280"/>
                  </a:lnTo>
                  <a:lnTo>
                    <a:pt x="13473" y="17451"/>
                  </a:lnTo>
                  <a:lnTo>
                    <a:pt x="13259" y="17579"/>
                  </a:lnTo>
                  <a:lnTo>
                    <a:pt x="13003" y="17665"/>
                  </a:lnTo>
                  <a:lnTo>
                    <a:pt x="12746" y="17750"/>
                  </a:lnTo>
                  <a:lnTo>
                    <a:pt x="12447" y="17793"/>
                  </a:lnTo>
                  <a:lnTo>
                    <a:pt x="11848" y="17836"/>
                  </a:lnTo>
                  <a:lnTo>
                    <a:pt x="11249" y="17836"/>
                  </a:lnTo>
                  <a:lnTo>
                    <a:pt x="10693" y="17793"/>
                  </a:lnTo>
                  <a:lnTo>
                    <a:pt x="9496" y="17750"/>
                  </a:lnTo>
                  <a:lnTo>
                    <a:pt x="8768" y="17750"/>
                  </a:lnTo>
                  <a:lnTo>
                    <a:pt x="8084" y="17793"/>
                  </a:lnTo>
                  <a:lnTo>
                    <a:pt x="7229" y="17750"/>
                  </a:lnTo>
                  <a:lnTo>
                    <a:pt x="6416" y="17707"/>
                  </a:lnTo>
                  <a:lnTo>
                    <a:pt x="5603" y="17579"/>
                  </a:lnTo>
                  <a:lnTo>
                    <a:pt x="4791" y="17365"/>
                  </a:lnTo>
                  <a:lnTo>
                    <a:pt x="4235" y="17194"/>
                  </a:lnTo>
                  <a:lnTo>
                    <a:pt x="3722" y="16937"/>
                  </a:lnTo>
                  <a:lnTo>
                    <a:pt x="3251" y="16681"/>
                  </a:lnTo>
                  <a:lnTo>
                    <a:pt x="2781" y="16339"/>
                  </a:lnTo>
                  <a:lnTo>
                    <a:pt x="2438" y="15997"/>
                  </a:lnTo>
                  <a:lnTo>
                    <a:pt x="2096" y="15654"/>
                  </a:lnTo>
                  <a:lnTo>
                    <a:pt x="1797" y="15269"/>
                  </a:lnTo>
                  <a:lnTo>
                    <a:pt x="1540" y="14885"/>
                  </a:lnTo>
                  <a:lnTo>
                    <a:pt x="1284" y="14457"/>
                  </a:lnTo>
                  <a:lnTo>
                    <a:pt x="1027" y="13986"/>
                  </a:lnTo>
                  <a:lnTo>
                    <a:pt x="856" y="13516"/>
                  </a:lnTo>
                  <a:lnTo>
                    <a:pt x="685" y="13045"/>
                  </a:lnTo>
                  <a:lnTo>
                    <a:pt x="556" y="12532"/>
                  </a:lnTo>
                  <a:lnTo>
                    <a:pt x="428" y="12019"/>
                  </a:lnTo>
                  <a:lnTo>
                    <a:pt x="257" y="11035"/>
                  </a:lnTo>
                  <a:lnTo>
                    <a:pt x="172" y="9966"/>
                  </a:lnTo>
                  <a:lnTo>
                    <a:pt x="129" y="8854"/>
                  </a:lnTo>
                  <a:lnTo>
                    <a:pt x="172" y="7785"/>
                  </a:lnTo>
                  <a:lnTo>
                    <a:pt x="257" y="6715"/>
                  </a:lnTo>
                  <a:lnTo>
                    <a:pt x="385" y="5732"/>
                  </a:lnTo>
                  <a:lnTo>
                    <a:pt x="556" y="4748"/>
                  </a:lnTo>
                  <a:lnTo>
                    <a:pt x="770" y="3764"/>
                  </a:lnTo>
                  <a:lnTo>
                    <a:pt x="1027" y="2823"/>
                  </a:lnTo>
                  <a:lnTo>
                    <a:pt x="1241" y="2139"/>
                  </a:lnTo>
                  <a:lnTo>
                    <a:pt x="1412" y="1797"/>
                  </a:lnTo>
                  <a:lnTo>
                    <a:pt x="1540" y="1497"/>
                  </a:lnTo>
                  <a:lnTo>
                    <a:pt x="1754" y="1198"/>
                  </a:lnTo>
                  <a:lnTo>
                    <a:pt x="1968" y="899"/>
                  </a:lnTo>
                  <a:lnTo>
                    <a:pt x="2225" y="685"/>
                  </a:lnTo>
                  <a:lnTo>
                    <a:pt x="2524" y="471"/>
                  </a:lnTo>
                  <a:lnTo>
                    <a:pt x="2823" y="343"/>
                  </a:lnTo>
                  <a:lnTo>
                    <a:pt x="3165" y="214"/>
                  </a:lnTo>
                  <a:lnTo>
                    <a:pt x="3465" y="172"/>
                  </a:lnTo>
                  <a:lnTo>
                    <a:pt x="3807" y="129"/>
                  </a:lnTo>
                  <a:close/>
                  <a:moveTo>
                    <a:pt x="3978" y="0"/>
                  </a:moveTo>
                  <a:lnTo>
                    <a:pt x="3636" y="43"/>
                  </a:lnTo>
                  <a:lnTo>
                    <a:pt x="3337" y="43"/>
                  </a:lnTo>
                  <a:lnTo>
                    <a:pt x="2994" y="129"/>
                  </a:lnTo>
                  <a:lnTo>
                    <a:pt x="2695" y="257"/>
                  </a:lnTo>
                  <a:lnTo>
                    <a:pt x="2438" y="385"/>
                  </a:lnTo>
                  <a:lnTo>
                    <a:pt x="2139" y="599"/>
                  </a:lnTo>
                  <a:lnTo>
                    <a:pt x="1882" y="813"/>
                  </a:lnTo>
                  <a:lnTo>
                    <a:pt x="1669" y="1070"/>
                  </a:lnTo>
                  <a:lnTo>
                    <a:pt x="1455" y="1369"/>
                  </a:lnTo>
                  <a:lnTo>
                    <a:pt x="1198" y="1925"/>
                  </a:lnTo>
                  <a:lnTo>
                    <a:pt x="984" y="2524"/>
                  </a:lnTo>
                  <a:lnTo>
                    <a:pt x="813" y="3123"/>
                  </a:lnTo>
                  <a:lnTo>
                    <a:pt x="685" y="3721"/>
                  </a:lnTo>
                  <a:lnTo>
                    <a:pt x="471" y="4705"/>
                  </a:lnTo>
                  <a:lnTo>
                    <a:pt x="300" y="5689"/>
                  </a:lnTo>
                  <a:lnTo>
                    <a:pt x="129" y="6758"/>
                  </a:lnTo>
                  <a:lnTo>
                    <a:pt x="43" y="7870"/>
                  </a:lnTo>
                  <a:lnTo>
                    <a:pt x="0" y="8982"/>
                  </a:lnTo>
                  <a:lnTo>
                    <a:pt x="43" y="10094"/>
                  </a:lnTo>
                  <a:lnTo>
                    <a:pt x="129" y="11121"/>
                  </a:lnTo>
                  <a:lnTo>
                    <a:pt x="343" y="12190"/>
                  </a:lnTo>
                  <a:lnTo>
                    <a:pt x="428" y="12703"/>
                  </a:lnTo>
                  <a:lnTo>
                    <a:pt x="599" y="13216"/>
                  </a:lnTo>
                  <a:lnTo>
                    <a:pt x="770" y="13687"/>
                  </a:lnTo>
                  <a:lnTo>
                    <a:pt x="984" y="14200"/>
                  </a:lnTo>
                  <a:lnTo>
                    <a:pt x="1241" y="14628"/>
                  </a:lnTo>
                  <a:lnTo>
                    <a:pt x="1497" y="15056"/>
                  </a:lnTo>
                  <a:lnTo>
                    <a:pt x="1797" y="15483"/>
                  </a:lnTo>
                  <a:lnTo>
                    <a:pt x="2096" y="15868"/>
                  </a:lnTo>
                  <a:lnTo>
                    <a:pt x="2481" y="16210"/>
                  </a:lnTo>
                  <a:lnTo>
                    <a:pt x="2866" y="16553"/>
                  </a:lnTo>
                  <a:lnTo>
                    <a:pt x="3251" y="16809"/>
                  </a:lnTo>
                  <a:lnTo>
                    <a:pt x="3722" y="17066"/>
                  </a:lnTo>
                  <a:lnTo>
                    <a:pt x="4406" y="17365"/>
                  </a:lnTo>
                  <a:lnTo>
                    <a:pt x="5133" y="17622"/>
                  </a:lnTo>
                  <a:lnTo>
                    <a:pt x="5860" y="17750"/>
                  </a:lnTo>
                  <a:lnTo>
                    <a:pt x="6630" y="17836"/>
                  </a:lnTo>
                  <a:lnTo>
                    <a:pt x="7443" y="17878"/>
                  </a:lnTo>
                  <a:lnTo>
                    <a:pt x="9667" y="17878"/>
                  </a:lnTo>
                  <a:lnTo>
                    <a:pt x="10907" y="17964"/>
                  </a:lnTo>
                  <a:lnTo>
                    <a:pt x="12147" y="17964"/>
                  </a:lnTo>
                  <a:lnTo>
                    <a:pt x="12703" y="17878"/>
                  </a:lnTo>
                  <a:lnTo>
                    <a:pt x="12960" y="17836"/>
                  </a:lnTo>
                  <a:lnTo>
                    <a:pt x="13217" y="17750"/>
                  </a:lnTo>
                  <a:lnTo>
                    <a:pt x="13430" y="17622"/>
                  </a:lnTo>
                  <a:lnTo>
                    <a:pt x="13644" y="17494"/>
                  </a:lnTo>
                  <a:lnTo>
                    <a:pt x="13815" y="17322"/>
                  </a:lnTo>
                  <a:lnTo>
                    <a:pt x="13986" y="17109"/>
                  </a:lnTo>
                  <a:lnTo>
                    <a:pt x="14115" y="16852"/>
                  </a:lnTo>
                  <a:lnTo>
                    <a:pt x="14243" y="16595"/>
                  </a:lnTo>
                  <a:lnTo>
                    <a:pt x="14286" y="16339"/>
                  </a:lnTo>
                  <a:lnTo>
                    <a:pt x="14329" y="16039"/>
                  </a:lnTo>
                  <a:lnTo>
                    <a:pt x="14329" y="15483"/>
                  </a:lnTo>
                  <a:lnTo>
                    <a:pt x="14243" y="14927"/>
                  </a:lnTo>
                  <a:lnTo>
                    <a:pt x="14115" y="14286"/>
                  </a:lnTo>
                  <a:lnTo>
                    <a:pt x="13944" y="13687"/>
                  </a:lnTo>
                  <a:lnTo>
                    <a:pt x="13730" y="13045"/>
                  </a:lnTo>
                  <a:lnTo>
                    <a:pt x="13430" y="12447"/>
                  </a:lnTo>
                  <a:lnTo>
                    <a:pt x="13217" y="11976"/>
                  </a:lnTo>
                  <a:lnTo>
                    <a:pt x="12917" y="11506"/>
                  </a:lnTo>
                  <a:lnTo>
                    <a:pt x="12447" y="10864"/>
                  </a:lnTo>
                  <a:lnTo>
                    <a:pt x="11933" y="10223"/>
                  </a:lnTo>
                  <a:lnTo>
                    <a:pt x="10907" y="8982"/>
                  </a:lnTo>
                  <a:lnTo>
                    <a:pt x="10394" y="8341"/>
                  </a:lnTo>
                  <a:lnTo>
                    <a:pt x="9966" y="7699"/>
                  </a:lnTo>
                  <a:lnTo>
                    <a:pt x="9538" y="6929"/>
                  </a:lnTo>
                  <a:lnTo>
                    <a:pt x="9196" y="6159"/>
                  </a:lnTo>
                  <a:lnTo>
                    <a:pt x="8640" y="4748"/>
                  </a:lnTo>
                  <a:lnTo>
                    <a:pt x="8341" y="4021"/>
                  </a:lnTo>
                  <a:lnTo>
                    <a:pt x="7999" y="3294"/>
                  </a:lnTo>
                  <a:lnTo>
                    <a:pt x="7656" y="2609"/>
                  </a:lnTo>
                  <a:lnTo>
                    <a:pt x="7229" y="1968"/>
                  </a:lnTo>
                  <a:lnTo>
                    <a:pt x="7015" y="1668"/>
                  </a:lnTo>
                  <a:lnTo>
                    <a:pt x="6758" y="1369"/>
                  </a:lnTo>
                  <a:lnTo>
                    <a:pt x="6459" y="1070"/>
                  </a:lnTo>
                  <a:lnTo>
                    <a:pt x="6159" y="813"/>
                  </a:lnTo>
                  <a:lnTo>
                    <a:pt x="5903" y="642"/>
                  </a:lnTo>
                  <a:lnTo>
                    <a:pt x="5603" y="471"/>
                  </a:lnTo>
                  <a:lnTo>
                    <a:pt x="5304" y="300"/>
                  </a:lnTo>
                  <a:lnTo>
                    <a:pt x="4962" y="172"/>
                  </a:lnTo>
                  <a:lnTo>
                    <a:pt x="4662" y="86"/>
                  </a:lnTo>
                  <a:lnTo>
                    <a:pt x="4320" y="43"/>
                  </a:lnTo>
                  <a:lnTo>
                    <a:pt x="3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2670675" y="1826725"/>
              <a:ext cx="1663800" cy="1392200"/>
            </a:xfrm>
            <a:custGeom>
              <a:avLst/>
              <a:gdLst/>
              <a:ahLst/>
              <a:cxnLst/>
              <a:rect l="l" t="t" r="r" b="b"/>
              <a:pathLst>
                <a:path w="66552" h="55688" extrusionOk="0">
                  <a:moveTo>
                    <a:pt x="35287" y="129"/>
                  </a:moveTo>
                  <a:lnTo>
                    <a:pt x="35928" y="214"/>
                  </a:lnTo>
                  <a:lnTo>
                    <a:pt x="36570" y="343"/>
                  </a:lnTo>
                  <a:lnTo>
                    <a:pt x="37169" y="556"/>
                  </a:lnTo>
                  <a:lnTo>
                    <a:pt x="37767" y="813"/>
                  </a:lnTo>
                  <a:lnTo>
                    <a:pt x="38281" y="1155"/>
                  </a:lnTo>
                  <a:lnTo>
                    <a:pt x="38837" y="1497"/>
                  </a:lnTo>
                  <a:lnTo>
                    <a:pt x="39350" y="1925"/>
                  </a:lnTo>
                  <a:lnTo>
                    <a:pt x="39820" y="2353"/>
                  </a:lnTo>
                  <a:lnTo>
                    <a:pt x="40291" y="2780"/>
                  </a:lnTo>
                  <a:lnTo>
                    <a:pt x="40719" y="3294"/>
                  </a:lnTo>
                  <a:lnTo>
                    <a:pt x="41531" y="4277"/>
                  </a:lnTo>
                  <a:lnTo>
                    <a:pt x="42301" y="5347"/>
                  </a:lnTo>
                  <a:lnTo>
                    <a:pt x="42985" y="6501"/>
                  </a:lnTo>
                  <a:lnTo>
                    <a:pt x="43584" y="7699"/>
                  </a:lnTo>
                  <a:lnTo>
                    <a:pt x="44055" y="8897"/>
                  </a:lnTo>
                  <a:lnTo>
                    <a:pt x="44440" y="10051"/>
                  </a:lnTo>
                  <a:lnTo>
                    <a:pt x="44739" y="11163"/>
                  </a:lnTo>
                  <a:lnTo>
                    <a:pt x="45295" y="13473"/>
                  </a:lnTo>
                  <a:lnTo>
                    <a:pt x="45594" y="14542"/>
                  </a:lnTo>
                  <a:lnTo>
                    <a:pt x="45765" y="15098"/>
                  </a:lnTo>
                  <a:lnTo>
                    <a:pt x="45979" y="15612"/>
                  </a:lnTo>
                  <a:lnTo>
                    <a:pt x="46193" y="16125"/>
                  </a:lnTo>
                  <a:lnTo>
                    <a:pt x="46450" y="16595"/>
                  </a:lnTo>
                  <a:lnTo>
                    <a:pt x="46749" y="17066"/>
                  </a:lnTo>
                  <a:lnTo>
                    <a:pt x="47091" y="17536"/>
                  </a:lnTo>
                  <a:lnTo>
                    <a:pt x="47476" y="17921"/>
                  </a:lnTo>
                  <a:lnTo>
                    <a:pt x="47904" y="18306"/>
                  </a:lnTo>
                  <a:lnTo>
                    <a:pt x="48332" y="18648"/>
                  </a:lnTo>
                  <a:lnTo>
                    <a:pt x="48802" y="18948"/>
                  </a:lnTo>
                  <a:lnTo>
                    <a:pt x="49315" y="19204"/>
                  </a:lnTo>
                  <a:lnTo>
                    <a:pt x="49829" y="19461"/>
                  </a:lnTo>
                  <a:lnTo>
                    <a:pt x="50855" y="19889"/>
                  </a:lnTo>
                  <a:lnTo>
                    <a:pt x="51924" y="20231"/>
                  </a:lnTo>
                  <a:lnTo>
                    <a:pt x="52994" y="20573"/>
                  </a:lnTo>
                  <a:lnTo>
                    <a:pt x="54106" y="20872"/>
                  </a:lnTo>
                  <a:lnTo>
                    <a:pt x="55218" y="21257"/>
                  </a:lnTo>
                  <a:lnTo>
                    <a:pt x="55731" y="21514"/>
                  </a:lnTo>
                  <a:lnTo>
                    <a:pt x="56244" y="21728"/>
                  </a:lnTo>
                  <a:lnTo>
                    <a:pt x="56715" y="22027"/>
                  </a:lnTo>
                  <a:lnTo>
                    <a:pt x="57185" y="22327"/>
                  </a:lnTo>
                  <a:lnTo>
                    <a:pt x="57656" y="22626"/>
                  </a:lnTo>
                  <a:lnTo>
                    <a:pt x="58041" y="23011"/>
                  </a:lnTo>
                  <a:lnTo>
                    <a:pt x="58426" y="23439"/>
                  </a:lnTo>
                  <a:lnTo>
                    <a:pt x="58768" y="23909"/>
                  </a:lnTo>
                  <a:lnTo>
                    <a:pt x="59110" y="24465"/>
                  </a:lnTo>
                  <a:lnTo>
                    <a:pt x="59324" y="24978"/>
                  </a:lnTo>
                  <a:lnTo>
                    <a:pt x="59452" y="25534"/>
                  </a:lnTo>
                  <a:lnTo>
                    <a:pt x="59495" y="26133"/>
                  </a:lnTo>
                  <a:lnTo>
                    <a:pt x="59495" y="26689"/>
                  </a:lnTo>
                  <a:lnTo>
                    <a:pt x="59452" y="27245"/>
                  </a:lnTo>
                  <a:lnTo>
                    <a:pt x="59367" y="27801"/>
                  </a:lnTo>
                  <a:lnTo>
                    <a:pt x="59238" y="28400"/>
                  </a:lnTo>
                  <a:lnTo>
                    <a:pt x="58982" y="29555"/>
                  </a:lnTo>
                  <a:lnTo>
                    <a:pt x="58682" y="30710"/>
                  </a:lnTo>
                  <a:lnTo>
                    <a:pt x="58597" y="31266"/>
                  </a:lnTo>
                  <a:lnTo>
                    <a:pt x="58511" y="31864"/>
                  </a:lnTo>
                  <a:lnTo>
                    <a:pt x="58468" y="32420"/>
                  </a:lnTo>
                  <a:lnTo>
                    <a:pt x="58511" y="33019"/>
                  </a:lnTo>
                  <a:lnTo>
                    <a:pt x="58597" y="33575"/>
                  </a:lnTo>
                  <a:lnTo>
                    <a:pt x="58725" y="34088"/>
                  </a:lnTo>
                  <a:lnTo>
                    <a:pt x="58939" y="34602"/>
                  </a:lnTo>
                  <a:lnTo>
                    <a:pt x="59195" y="35072"/>
                  </a:lnTo>
                  <a:lnTo>
                    <a:pt x="59495" y="35543"/>
                  </a:lnTo>
                  <a:lnTo>
                    <a:pt x="59837" y="35970"/>
                  </a:lnTo>
                  <a:lnTo>
                    <a:pt x="60179" y="36398"/>
                  </a:lnTo>
                  <a:lnTo>
                    <a:pt x="60564" y="36826"/>
                  </a:lnTo>
                  <a:lnTo>
                    <a:pt x="62318" y="38536"/>
                  </a:lnTo>
                  <a:lnTo>
                    <a:pt x="63173" y="39435"/>
                  </a:lnTo>
                  <a:lnTo>
                    <a:pt x="63558" y="39862"/>
                  </a:lnTo>
                  <a:lnTo>
                    <a:pt x="63943" y="40376"/>
                  </a:lnTo>
                  <a:lnTo>
                    <a:pt x="64328" y="40846"/>
                  </a:lnTo>
                  <a:lnTo>
                    <a:pt x="64670" y="41359"/>
                  </a:lnTo>
                  <a:lnTo>
                    <a:pt x="65012" y="41915"/>
                  </a:lnTo>
                  <a:lnTo>
                    <a:pt x="65269" y="42471"/>
                  </a:lnTo>
                  <a:lnTo>
                    <a:pt x="65568" y="43027"/>
                  </a:lnTo>
                  <a:lnTo>
                    <a:pt x="65782" y="43583"/>
                  </a:lnTo>
                  <a:lnTo>
                    <a:pt x="65996" y="44182"/>
                  </a:lnTo>
                  <a:lnTo>
                    <a:pt x="66167" y="44738"/>
                  </a:lnTo>
                  <a:lnTo>
                    <a:pt x="66295" y="45337"/>
                  </a:lnTo>
                  <a:lnTo>
                    <a:pt x="66381" y="45893"/>
                  </a:lnTo>
                  <a:lnTo>
                    <a:pt x="66424" y="46492"/>
                  </a:lnTo>
                  <a:lnTo>
                    <a:pt x="66424" y="47091"/>
                  </a:lnTo>
                  <a:lnTo>
                    <a:pt x="66381" y="47647"/>
                  </a:lnTo>
                  <a:lnTo>
                    <a:pt x="66295" y="48245"/>
                  </a:lnTo>
                  <a:lnTo>
                    <a:pt x="66167" y="48801"/>
                  </a:lnTo>
                  <a:lnTo>
                    <a:pt x="65996" y="49357"/>
                  </a:lnTo>
                  <a:lnTo>
                    <a:pt x="65739" y="49956"/>
                  </a:lnTo>
                  <a:lnTo>
                    <a:pt x="65483" y="50512"/>
                  </a:lnTo>
                  <a:lnTo>
                    <a:pt x="65141" y="51025"/>
                  </a:lnTo>
                  <a:lnTo>
                    <a:pt x="64798" y="51496"/>
                  </a:lnTo>
                  <a:lnTo>
                    <a:pt x="64371" y="51924"/>
                  </a:lnTo>
                  <a:lnTo>
                    <a:pt x="63900" y="52309"/>
                  </a:lnTo>
                  <a:lnTo>
                    <a:pt x="63387" y="52651"/>
                  </a:lnTo>
                  <a:lnTo>
                    <a:pt x="62874" y="52993"/>
                  </a:lnTo>
                  <a:lnTo>
                    <a:pt x="62275" y="53292"/>
                  </a:lnTo>
                  <a:lnTo>
                    <a:pt x="61676" y="53549"/>
                  </a:lnTo>
                  <a:lnTo>
                    <a:pt x="61035" y="53763"/>
                  </a:lnTo>
                  <a:lnTo>
                    <a:pt x="60436" y="53977"/>
                  </a:lnTo>
                  <a:lnTo>
                    <a:pt x="59153" y="54319"/>
                  </a:lnTo>
                  <a:lnTo>
                    <a:pt x="57870" y="54618"/>
                  </a:lnTo>
                  <a:lnTo>
                    <a:pt x="56458" y="54918"/>
                  </a:lnTo>
                  <a:lnTo>
                    <a:pt x="55047" y="55131"/>
                  </a:lnTo>
                  <a:lnTo>
                    <a:pt x="53635" y="55345"/>
                  </a:lnTo>
                  <a:lnTo>
                    <a:pt x="52181" y="55474"/>
                  </a:lnTo>
                  <a:lnTo>
                    <a:pt x="50770" y="55559"/>
                  </a:lnTo>
                  <a:lnTo>
                    <a:pt x="47947" y="55559"/>
                  </a:lnTo>
                  <a:lnTo>
                    <a:pt x="46535" y="55516"/>
                  </a:lnTo>
                  <a:lnTo>
                    <a:pt x="45167" y="55388"/>
                  </a:lnTo>
                  <a:lnTo>
                    <a:pt x="43755" y="55260"/>
                  </a:lnTo>
                  <a:lnTo>
                    <a:pt x="42344" y="55046"/>
                  </a:lnTo>
                  <a:lnTo>
                    <a:pt x="40975" y="54832"/>
                  </a:lnTo>
                  <a:lnTo>
                    <a:pt x="39692" y="54575"/>
                  </a:lnTo>
                  <a:lnTo>
                    <a:pt x="38409" y="54319"/>
                  </a:lnTo>
                  <a:lnTo>
                    <a:pt x="37126" y="53977"/>
                  </a:lnTo>
                  <a:lnTo>
                    <a:pt x="35843" y="53634"/>
                  </a:lnTo>
                  <a:lnTo>
                    <a:pt x="34602" y="53207"/>
                  </a:lnTo>
                  <a:lnTo>
                    <a:pt x="33405" y="52693"/>
                  </a:lnTo>
                  <a:lnTo>
                    <a:pt x="32207" y="52137"/>
                  </a:lnTo>
                  <a:lnTo>
                    <a:pt x="31052" y="51496"/>
                  </a:lnTo>
                  <a:lnTo>
                    <a:pt x="30026" y="50812"/>
                  </a:lnTo>
                  <a:lnTo>
                    <a:pt x="29555" y="50427"/>
                  </a:lnTo>
                  <a:lnTo>
                    <a:pt x="29085" y="50042"/>
                  </a:lnTo>
                  <a:lnTo>
                    <a:pt x="28657" y="49614"/>
                  </a:lnTo>
                  <a:lnTo>
                    <a:pt x="28187" y="49186"/>
                  </a:lnTo>
                  <a:lnTo>
                    <a:pt x="27802" y="48759"/>
                  </a:lnTo>
                  <a:lnTo>
                    <a:pt x="27417" y="48288"/>
                  </a:lnTo>
                  <a:lnTo>
                    <a:pt x="27032" y="47775"/>
                  </a:lnTo>
                  <a:lnTo>
                    <a:pt x="26690" y="47262"/>
                  </a:lnTo>
                  <a:lnTo>
                    <a:pt x="26390" y="46748"/>
                  </a:lnTo>
                  <a:lnTo>
                    <a:pt x="26091" y="46192"/>
                  </a:lnTo>
                  <a:lnTo>
                    <a:pt x="25834" y="45679"/>
                  </a:lnTo>
                  <a:lnTo>
                    <a:pt x="25621" y="45080"/>
                  </a:lnTo>
                  <a:lnTo>
                    <a:pt x="25449" y="44482"/>
                  </a:lnTo>
                  <a:lnTo>
                    <a:pt x="25278" y="43883"/>
                  </a:lnTo>
                  <a:lnTo>
                    <a:pt x="25150" y="43284"/>
                  </a:lnTo>
                  <a:lnTo>
                    <a:pt x="25107" y="42642"/>
                  </a:lnTo>
                  <a:lnTo>
                    <a:pt x="25065" y="42001"/>
                  </a:lnTo>
                  <a:lnTo>
                    <a:pt x="25107" y="41359"/>
                  </a:lnTo>
                  <a:lnTo>
                    <a:pt x="25193" y="40761"/>
                  </a:lnTo>
                  <a:lnTo>
                    <a:pt x="25278" y="40119"/>
                  </a:lnTo>
                  <a:lnTo>
                    <a:pt x="25449" y="39520"/>
                  </a:lnTo>
                  <a:lnTo>
                    <a:pt x="25621" y="38921"/>
                  </a:lnTo>
                  <a:lnTo>
                    <a:pt x="26048" y="37767"/>
                  </a:lnTo>
                  <a:lnTo>
                    <a:pt x="26433" y="36612"/>
                  </a:lnTo>
                  <a:lnTo>
                    <a:pt x="26604" y="36013"/>
                  </a:lnTo>
                  <a:lnTo>
                    <a:pt x="26733" y="35457"/>
                  </a:lnTo>
                  <a:lnTo>
                    <a:pt x="26818" y="34858"/>
                  </a:lnTo>
                  <a:lnTo>
                    <a:pt x="26861" y="34259"/>
                  </a:lnTo>
                  <a:lnTo>
                    <a:pt x="26861" y="33746"/>
                  </a:lnTo>
                  <a:lnTo>
                    <a:pt x="26775" y="33233"/>
                  </a:lnTo>
                  <a:lnTo>
                    <a:pt x="26690" y="32720"/>
                  </a:lnTo>
                  <a:lnTo>
                    <a:pt x="26519" y="32206"/>
                  </a:lnTo>
                  <a:lnTo>
                    <a:pt x="26348" y="31736"/>
                  </a:lnTo>
                  <a:lnTo>
                    <a:pt x="26134" y="31266"/>
                  </a:lnTo>
                  <a:lnTo>
                    <a:pt x="25877" y="30838"/>
                  </a:lnTo>
                  <a:lnTo>
                    <a:pt x="25621" y="30410"/>
                  </a:lnTo>
                  <a:lnTo>
                    <a:pt x="25321" y="29982"/>
                  </a:lnTo>
                  <a:lnTo>
                    <a:pt x="24979" y="29597"/>
                  </a:lnTo>
                  <a:lnTo>
                    <a:pt x="24637" y="29213"/>
                  </a:lnTo>
                  <a:lnTo>
                    <a:pt x="24252" y="28870"/>
                  </a:lnTo>
                  <a:lnTo>
                    <a:pt x="23867" y="28528"/>
                  </a:lnTo>
                  <a:lnTo>
                    <a:pt x="23439" y="28229"/>
                  </a:lnTo>
                  <a:lnTo>
                    <a:pt x="23012" y="27972"/>
                  </a:lnTo>
                  <a:lnTo>
                    <a:pt x="22584" y="27716"/>
                  </a:lnTo>
                  <a:lnTo>
                    <a:pt x="22028" y="27459"/>
                  </a:lnTo>
                  <a:lnTo>
                    <a:pt x="21472" y="27245"/>
                  </a:lnTo>
                  <a:lnTo>
                    <a:pt x="20873" y="27117"/>
                  </a:lnTo>
                  <a:lnTo>
                    <a:pt x="20317" y="26988"/>
                  </a:lnTo>
                  <a:lnTo>
                    <a:pt x="19718" y="26903"/>
                  </a:lnTo>
                  <a:lnTo>
                    <a:pt x="19119" y="26817"/>
                  </a:lnTo>
                  <a:lnTo>
                    <a:pt x="17922" y="26775"/>
                  </a:lnTo>
                  <a:lnTo>
                    <a:pt x="16468" y="26817"/>
                  </a:lnTo>
                  <a:lnTo>
                    <a:pt x="15013" y="26860"/>
                  </a:lnTo>
                  <a:lnTo>
                    <a:pt x="13516" y="26903"/>
                  </a:lnTo>
                  <a:lnTo>
                    <a:pt x="12062" y="26903"/>
                  </a:lnTo>
                  <a:lnTo>
                    <a:pt x="10565" y="26817"/>
                  </a:lnTo>
                  <a:lnTo>
                    <a:pt x="9068" y="26689"/>
                  </a:lnTo>
                  <a:lnTo>
                    <a:pt x="7571" y="26518"/>
                  </a:lnTo>
                  <a:lnTo>
                    <a:pt x="6117" y="26261"/>
                  </a:lnTo>
                  <a:lnTo>
                    <a:pt x="4791" y="26005"/>
                  </a:lnTo>
                  <a:lnTo>
                    <a:pt x="4150" y="25876"/>
                  </a:lnTo>
                  <a:lnTo>
                    <a:pt x="3508" y="25663"/>
                  </a:lnTo>
                  <a:lnTo>
                    <a:pt x="2867" y="25449"/>
                  </a:lnTo>
                  <a:lnTo>
                    <a:pt x="2268" y="25149"/>
                  </a:lnTo>
                  <a:lnTo>
                    <a:pt x="2011" y="24978"/>
                  </a:lnTo>
                  <a:lnTo>
                    <a:pt x="1755" y="24764"/>
                  </a:lnTo>
                  <a:lnTo>
                    <a:pt x="1498" y="24551"/>
                  </a:lnTo>
                  <a:lnTo>
                    <a:pt x="1284" y="24294"/>
                  </a:lnTo>
                  <a:lnTo>
                    <a:pt x="899" y="23738"/>
                  </a:lnTo>
                  <a:lnTo>
                    <a:pt x="600" y="23182"/>
                  </a:lnTo>
                  <a:lnTo>
                    <a:pt x="386" y="22540"/>
                  </a:lnTo>
                  <a:lnTo>
                    <a:pt x="215" y="21899"/>
                  </a:lnTo>
                  <a:lnTo>
                    <a:pt x="129" y="21257"/>
                  </a:lnTo>
                  <a:lnTo>
                    <a:pt x="129" y="20573"/>
                  </a:lnTo>
                  <a:lnTo>
                    <a:pt x="172" y="19931"/>
                  </a:lnTo>
                  <a:lnTo>
                    <a:pt x="258" y="19290"/>
                  </a:lnTo>
                  <a:lnTo>
                    <a:pt x="386" y="18648"/>
                  </a:lnTo>
                  <a:lnTo>
                    <a:pt x="557" y="18007"/>
                  </a:lnTo>
                  <a:lnTo>
                    <a:pt x="814" y="17408"/>
                  </a:lnTo>
                  <a:lnTo>
                    <a:pt x="1070" y="16809"/>
                  </a:lnTo>
                  <a:lnTo>
                    <a:pt x="1327" y="16210"/>
                  </a:lnTo>
                  <a:lnTo>
                    <a:pt x="1669" y="15654"/>
                  </a:lnTo>
                  <a:lnTo>
                    <a:pt x="2353" y="14542"/>
                  </a:lnTo>
                  <a:lnTo>
                    <a:pt x="3080" y="13516"/>
                  </a:lnTo>
                  <a:lnTo>
                    <a:pt x="3808" y="12489"/>
                  </a:lnTo>
                  <a:lnTo>
                    <a:pt x="5347" y="10522"/>
                  </a:lnTo>
                  <a:lnTo>
                    <a:pt x="6074" y="9495"/>
                  </a:lnTo>
                  <a:lnTo>
                    <a:pt x="6759" y="8426"/>
                  </a:lnTo>
                  <a:lnTo>
                    <a:pt x="7058" y="7913"/>
                  </a:lnTo>
                  <a:lnTo>
                    <a:pt x="7315" y="7357"/>
                  </a:lnTo>
                  <a:lnTo>
                    <a:pt x="7571" y="6758"/>
                  </a:lnTo>
                  <a:lnTo>
                    <a:pt x="7785" y="6159"/>
                  </a:lnTo>
                  <a:lnTo>
                    <a:pt x="8170" y="5047"/>
                  </a:lnTo>
                  <a:lnTo>
                    <a:pt x="8341" y="4449"/>
                  </a:lnTo>
                  <a:lnTo>
                    <a:pt x="8555" y="3892"/>
                  </a:lnTo>
                  <a:lnTo>
                    <a:pt x="8812" y="3336"/>
                  </a:lnTo>
                  <a:lnTo>
                    <a:pt x="9154" y="2823"/>
                  </a:lnTo>
                  <a:lnTo>
                    <a:pt x="9325" y="2609"/>
                  </a:lnTo>
                  <a:lnTo>
                    <a:pt x="9539" y="2396"/>
                  </a:lnTo>
                  <a:lnTo>
                    <a:pt x="9753" y="2182"/>
                  </a:lnTo>
                  <a:lnTo>
                    <a:pt x="10009" y="2011"/>
                  </a:lnTo>
                  <a:lnTo>
                    <a:pt x="10266" y="1840"/>
                  </a:lnTo>
                  <a:lnTo>
                    <a:pt x="10565" y="1668"/>
                  </a:lnTo>
                  <a:lnTo>
                    <a:pt x="11164" y="1455"/>
                  </a:lnTo>
                  <a:lnTo>
                    <a:pt x="11806" y="1326"/>
                  </a:lnTo>
                  <a:lnTo>
                    <a:pt x="12490" y="1241"/>
                  </a:lnTo>
                  <a:lnTo>
                    <a:pt x="13132" y="1241"/>
                  </a:lnTo>
                  <a:lnTo>
                    <a:pt x="13816" y="1284"/>
                  </a:lnTo>
                  <a:lnTo>
                    <a:pt x="14457" y="1369"/>
                  </a:lnTo>
                  <a:lnTo>
                    <a:pt x="15099" y="1497"/>
                  </a:lnTo>
                  <a:lnTo>
                    <a:pt x="15698" y="1626"/>
                  </a:lnTo>
                  <a:lnTo>
                    <a:pt x="16339" y="1754"/>
                  </a:lnTo>
                  <a:lnTo>
                    <a:pt x="17537" y="2139"/>
                  </a:lnTo>
                  <a:lnTo>
                    <a:pt x="18777" y="2567"/>
                  </a:lnTo>
                  <a:lnTo>
                    <a:pt x="19975" y="2994"/>
                  </a:lnTo>
                  <a:lnTo>
                    <a:pt x="21172" y="3422"/>
                  </a:lnTo>
                  <a:lnTo>
                    <a:pt x="22413" y="3807"/>
                  </a:lnTo>
                  <a:lnTo>
                    <a:pt x="23653" y="4106"/>
                  </a:lnTo>
                  <a:lnTo>
                    <a:pt x="24252" y="4235"/>
                  </a:lnTo>
                  <a:lnTo>
                    <a:pt x="24893" y="4277"/>
                  </a:lnTo>
                  <a:lnTo>
                    <a:pt x="25449" y="4320"/>
                  </a:lnTo>
                  <a:lnTo>
                    <a:pt x="26005" y="4363"/>
                  </a:lnTo>
                  <a:lnTo>
                    <a:pt x="26519" y="4320"/>
                  </a:lnTo>
                  <a:lnTo>
                    <a:pt x="27075" y="4277"/>
                  </a:lnTo>
                  <a:lnTo>
                    <a:pt x="27588" y="4192"/>
                  </a:lnTo>
                  <a:lnTo>
                    <a:pt x="28144" y="4106"/>
                  </a:lnTo>
                  <a:lnTo>
                    <a:pt x="28657" y="3935"/>
                  </a:lnTo>
                  <a:lnTo>
                    <a:pt x="29128" y="3764"/>
                  </a:lnTo>
                  <a:lnTo>
                    <a:pt x="29641" y="3508"/>
                  </a:lnTo>
                  <a:lnTo>
                    <a:pt x="30111" y="3208"/>
                  </a:lnTo>
                  <a:lnTo>
                    <a:pt x="30539" y="2866"/>
                  </a:lnTo>
                  <a:lnTo>
                    <a:pt x="30967" y="2524"/>
                  </a:lnTo>
                  <a:lnTo>
                    <a:pt x="31865" y="1583"/>
                  </a:lnTo>
                  <a:lnTo>
                    <a:pt x="32293" y="1155"/>
                  </a:lnTo>
                  <a:lnTo>
                    <a:pt x="32549" y="941"/>
                  </a:lnTo>
                  <a:lnTo>
                    <a:pt x="32806" y="770"/>
                  </a:lnTo>
                  <a:lnTo>
                    <a:pt x="33105" y="599"/>
                  </a:lnTo>
                  <a:lnTo>
                    <a:pt x="33405" y="471"/>
                  </a:lnTo>
                  <a:lnTo>
                    <a:pt x="33704" y="343"/>
                  </a:lnTo>
                  <a:lnTo>
                    <a:pt x="34004" y="257"/>
                  </a:lnTo>
                  <a:lnTo>
                    <a:pt x="34645" y="171"/>
                  </a:lnTo>
                  <a:lnTo>
                    <a:pt x="35287" y="129"/>
                  </a:lnTo>
                  <a:close/>
                  <a:moveTo>
                    <a:pt x="34731" y="0"/>
                  </a:moveTo>
                  <a:lnTo>
                    <a:pt x="34175" y="86"/>
                  </a:lnTo>
                  <a:lnTo>
                    <a:pt x="33619" y="257"/>
                  </a:lnTo>
                  <a:lnTo>
                    <a:pt x="33063" y="471"/>
                  </a:lnTo>
                  <a:lnTo>
                    <a:pt x="32592" y="770"/>
                  </a:lnTo>
                  <a:lnTo>
                    <a:pt x="32079" y="1198"/>
                  </a:lnTo>
                  <a:lnTo>
                    <a:pt x="31608" y="1626"/>
                  </a:lnTo>
                  <a:lnTo>
                    <a:pt x="31181" y="2096"/>
                  </a:lnTo>
                  <a:lnTo>
                    <a:pt x="30710" y="2567"/>
                  </a:lnTo>
                  <a:lnTo>
                    <a:pt x="30240" y="2952"/>
                  </a:lnTo>
                  <a:lnTo>
                    <a:pt x="29727" y="3294"/>
                  </a:lnTo>
                  <a:lnTo>
                    <a:pt x="29213" y="3593"/>
                  </a:lnTo>
                  <a:lnTo>
                    <a:pt x="28657" y="3807"/>
                  </a:lnTo>
                  <a:lnTo>
                    <a:pt x="28058" y="3978"/>
                  </a:lnTo>
                  <a:lnTo>
                    <a:pt x="27417" y="4106"/>
                  </a:lnTo>
                  <a:lnTo>
                    <a:pt x="26818" y="4192"/>
                  </a:lnTo>
                  <a:lnTo>
                    <a:pt x="26177" y="4235"/>
                  </a:lnTo>
                  <a:lnTo>
                    <a:pt x="25535" y="4235"/>
                  </a:lnTo>
                  <a:lnTo>
                    <a:pt x="24936" y="4192"/>
                  </a:lnTo>
                  <a:lnTo>
                    <a:pt x="24295" y="4106"/>
                  </a:lnTo>
                  <a:lnTo>
                    <a:pt x="23696" y="3978"/>
                  </a:lnTo>
                  <a:lnTo>
                    <a:pt x="22456" y="3679"/>
                  </a:lnTo>
                  <a:lnTo>
                    <a:pt x="21215" y="3336"/>
                  </a:lnTo>
                  <a:lnTo>
                    <a:pt x="20060" y="2909"/>
                  </a:lnTo>
                  <a:lnTo>
                    <a:pt x="18863" y="2481"/>
                  </a:lnTo>
                  <a:lnTo>
                    <a:pt x="17580" y="2011"/>
                  </a:lnTo>
                  <a:lnTo>
                    <a:pt x="16297" y="1626"/>
                  </a:lnTo>
                  <a:lnTo>
                    <a:pt x="15655" y="1455"/>
                  </a:lnTo>
                  <a:lnTo>
                    <a:pt x="15013" y="1326"/>
                  </a:lnTo>
                  <a:lnTo>
                    <a:pt x="14329" y="1241"/>
                  </a:lnTo>
                  <a:lnTo>
                    <a:pt x="13645" y="1155"/>
                  </a:lnTo>
                  <a:lnTo>
                    <a:pt x="13089" y="1112"/>
                  </a:lnTo>
                  <a:lnTo>
                    <a:pt x="12490" y="1155"/>
                  </a:lnTo>
                  <a:lnTo>
                    <a:pt x="11934" y="1198"/>
                  </a:lnTo>
                  <a:lnTo>
                    <a:pt x="11335" y="1284"/>
                  </a:lnTo>
                  <a:lnTo>
                    <a:pt x="10779" y="1455"/>
                  </a:lnTo>
                  <a:lnTo>
                    <a:pt x="10266" y="1711"/>
                  </a:lnTo>
                  <a:lnTo>
                    <a:pt x="9795" y="2011"/>
                  </a:lnTo>
                  <a:lnTo>
                    <a:pt x="9325" y="2396"/>
                  </a:lnTo>
                  <a:lnTo>
                    <a:pt x="8983" y="2823"/>
                  </a:lnTo>
                  <a:lnTo>
                    <a:pt x="8683" y="3336"/>
                  </a:lnTo>
                  <a:lnTo>
                    <a:pt x="8427" y="3850"/>
                  </a:lnTo>
                  <a:lnTo>
                    <a:pt x="8256" y="4363"/>
                  </a:lnTo>
                  <a:lnTo>
                    <a:pt x="7914" y="5475"/>
                  </a:lnTo>
                  <a:lnTo>
                    <a:pt x="7742" y="6031"/>
                  </a:lnTo>
                  <a:lnTo>
                    <a:pt x="7529" y="6544"/>
                  </a:lnTo>
                  <a:lnTo>
                    <a:pt x="7272" y="7143"/>
                  </a:lnTo>
                  <a:lnTo>
                    <a:pt x="6973" y="7742"/>
                  </a:lnTo>
                  <a:lnTo>
                    <a:pt x="6673" y="8341"/>
                  </a:lnTo>
                  <a:lnTo>
                    <a:pt x="6331" y="8897"/>
                  </a:lnTo>
                  <a:lnTo>
                    <a:pt x="5604" y="9966"/>
                  </a:lnTo>
                  <a:lnTo>
                    <a:pt x="4791" y="11035"/>
                  </a:lnTo>
                  <a:lnTo>
                    <a:pt x="3252" y="13088"/>
                  </a:lnTo>
                  <a:lnTo>
                    <a:pt x="2482" y="14115"/>
                  </a:lnTo>
                  <a:lnTo>
                    <a:pt x="1755" y="15227"/>
                  </a:lnTo>
                  <a:lnTo>
                    <a:pt x="1455" y="15783"/>
                  </a:lnTo>
                  <a:lnTo>
                    <a:pt x="1113" y="16339"/>
                  </a:lnTo>
                  <a:lnTo>
                    <a:pt x="856" y="16937"/>
                  </a:lnTo>
                  <a:lnTo>
                    <a:pt x="600" y="17493"/>
                  </a:lnTo>
                  <a:lnTo>
                    <a:pt x="386" y="18135"/>
                  </a:lnTo>
                  <a:lnTo>
                    <a:pt x="215" y="18734"/>
                  </a:lnTo>
                  <a:lnTo>
                    <a:pt x="87" y="19375"/>
                  </a:lnTo>
                  <a:lnTo>
                    <a:pt x="1" y="20017"/>
                  </a:lnTo>
                  <a:lnTo>
                    <a:pt x="1" y="20616"/>
                  </a:lnTo>
                  <a:lnTo>
                    <a:pt x="1" y="21172"/>
                  </a:lnTo>
                  <a:lnTo>
                    <a:pt x="87" y="21770"/>
                  </a:lnTo>
                  <a:lnTo>
                    <a:pt x="172" y="22327"/>
                  </a:lnTo>
                  <a:lnTo>
                    <a:pt x="343" y="22883"/>
                  </a:lnTo>
                  <a:lnTo>
                    <a:pt x="600" y="23439"/>
                  </a:lnTo>
                  <a:lnTo>
                    <a:pt x="856" y="23952"/>
                  </a:lnTo>
                  <a:lnTo>
                    <a:pt x="1199" y="24422"/>
                  </a:lnTo>
                  <a:lnTo>
                    <a:pt x="1455" y="24636"/>
                  </a:lnTo>
                  <a:lnTo>
                    <a:pt x="1669" y="24850"/>
                  </a:lnTo>
                  <a:lnTo>
                    <a:pt x="2182" y="25235"/>
                  </a:lnTo>
                  <a:lnTo>
                    <a:pt x="2738" y="25534"/>
                  </a:lnTo>
                  <a:lnTo>
                    <a:pt x="3337" y="25748"/>
                  </a:lnTo>
                  <a:lnTo>
                    <a:pt x="3936" y="25962"/>
                  </a:lnTo>
                  <a:lnTo>
                    <a:pt x="4577" y="26090"/>
                  </a:lnTo>
                  <a:lnTo>
                    <a:pt x="5818" y="26347"/>
                  </a:lnTo>
                  <a:lnTo>
                    <a:pt x="7272" y="26604"/>
                  </a:lnTo>
                  <a:lnTo>
                    <a:pt x="8726" y="26775"/>
                  </a:lnTo>
                  <a:lnTo>
                    <a:pt x="10223" y="26946"/>
                  </a:lnTo>
                  <a:lnTo>
                    <a:pt x="11677" y="27031"/>
                  </a:lnTo>
                  <a:lnTo>
                    <a:pt x="13174" y="27031"/>
                  </a:lnTo>
                  <a:lnTo>
                    <a:pt x="14671" y="26988"/>
                  </a:lnTo>
                  <a:lnTo>
                    <a:pt x="16168" y="26946"/>
                  </a:lnTo>
                  <a:lnTo>
                    <a:pt x="17665" y="26903"/>
                  </a:lnTo>
                  <a:lnTo>
                    <a:pt x="18350" y="26903"/>
                  </a:lnTo>
                  <a:lnTo>
                    <a:pt x="18991" y="26946"/>
                  </a:lnTo>
                  <a:lnTo>
                    <a:pt x="19675" y="27031"/>
                  </a:lnTo>
                  <a:lnTo>
                    <a:pt x="20317" y="27117"/>
                  </a:lnTo>
                  <a:lnTo>
                    <a:pt x="20959" y="27245"/>
                  </a:lnTo>
                  <a:lnTo>
                    <a:pt x="21600" y="27459"/>
                  </a:lnTo>
                  <a:lnTo>
                    <a:pt x="22242" y="27673"/>
                  </a:lnTo>
                  <a:lnTo>
                    <a:pt x="22840" y="28015"/>
                  </a:lnTo>
                  <a:lnTo>
                    <a:pt x="23311" y="28272"/>
                  </a:lnTo>
                  <a:lnTo>
                    <a:pt x="23781" y="28614"/>
                  </a:lnTo>
                  <a:lnTo>
                    <a:pt x="24209" y="28999"/>
                  </a:lnTo>
                  <a:lnTo>
                    <a:pt x="24637" y="29384"/>
                  </a:lnTo>
                  <a:lnTo>
                    <a:pt x="25022" y="29811"/>
                  </a:lnTo>
                  <a:lnTo>
                    <a:pt x="25364" y="30239"/>
                  </a:lnTo>
                  <a:lnTo>
                    <a:pt x="25663" y="30710"/>
                  </a:lnTo>
                  <a:lnTo>
                    <a:pt x="25963" y="31180"/>
                  </a:lnTo>
                  <a:lnTo>
                    <a:pt x="26177" y="31693"/>
                  </a:lnTo>
                  <a:lnTo>
                    <a:pt x="26390" y="32206"/>
                  </a:lnTo>
                  <a:lnTo>
                    <a:pt x="26562" y="32762"/>
                  </a:lnTo>
                  <a:lnTo>
                    <a:pt x="26647" y="33318"/>
                  </a:lnTo>
                  <a:lnTo>
                    <a:pt x="26733" y="33875"/>
                  </a:lnTo>
                  <a:lnTo>
                    <a:pt x="26733" y="34431"/>
                  </a:lnTo>
                  <a:lnTo>
                    <a:pt x="26690" y="34987"/>
                  </a:lnTo>
                  <a:lnTo>
                    <a:pt x="26604" y="35543"/>
                  </a:lnTo>
                  <a:lnTo>
                    <a:pt x="26433" y="36184"/>
                  </a:lnTo>
                  <a:lnTo>
                    <a:pt x="26219" y="36826"/>
                  </a:lnTo>
                  <a:lnTo>
                    <a:pt x="25749" y="38152"/>
                  </a:lnTo>
                  <a:lnTo>
                    <a:pt x="25321" y="39435"/>
                  </a:lnTo>
                  <a:lnTo>
                    <a:pt x="25150" y="40076"/>
                  </a:lnTo>
                  <a:lnTo>
                    <a:pt x="25022" y="40761"/>
                  </a:lnTo>
                  <a:lnTo>
                    <a:pt x="24979" y="41359"/>
                  </a:lnTo>
                  <a:lnTo>
                    <a:pt x="24936" y="41958"/>
                  </a:lnTo>
                  <a:lnTo>
                    <a:pt x="24936" y="42514"/>
                  </a:lnTo>
                  <a:lnTo>
                    <a:pt x="25022" y="43113"/>
                  </a:lnTo>
                  <a:lnTo>
                    <a:pt x="25107" y="43669"/>
                  </a:lnTo>
                  <a:lnTo>
                    <a:pt x="25236" y="44225"/>
                  </a:lnTo>
                  <a:lnTo>
                    <a:pt x="25407" y="44781"/>
                  </a:lnTo>
                  <a:lnTo>
                    <a:pt x="25578" y="45337"/>
                  </a:lnTo>
                  <a:lnTo>
                    <a:pt x="25792" y="45850"/>
                  </a:lnTo>
                  <a:lnTo>
                    <a:pt x="26048" y="46406"/>
                  </a:lnTo>
                  <a:lnTo>
                    <a:pt x="26348" y="46919"/>
                  </a:lnTo>
                  <a:lnTo>
                    <a:pt x="26647" y="47390"/>
                  </a:lnTo>
                  <a:lnTo>
                    <a:pt x="26946" y="47903"/>
                  </a:lnTo>
                  <a:lnTo>
                    <a:pt x="27289" y="48374"/>
                  </a:lnTo>
                  <a:lnTo>
                    <a:pt x="27674" y="48801"/>
                  </a:lnTo>
                  <a:lnTo>
                    <a:pt x="28058" y="49229"/>
                  </a:lnTo>
                  <a:lnTo>
                    <a:pt x="28486" y="49700"/>
                  </a:lnTo>
                  <a:lnTo>
                    <a:pt x="28957" y="50127"/>
                  </a:lnTo>
                  <a:lnTo>
                    <a:pt x="29470" y="50512"/>
                  </a:lnTo>
                  <a:lnTo>
                    <a:pt x="29940" y="50897"/>
                  </a:lnTo>
                  <a:lnTo>
                    <a:pt x="30454" y="51282"/>
                  </a:lnTo>
                  <a:lnTo>
                    <a:pt x="31010" y="51624"/>
                  </a:lnTo>
                  <a:lnTo>
                    <a:pt x="32122" y="52223"/>
                  </a:lnTo>
                  <a:lnTo>
                    <a:pt x="33276" y="52779"/>
                  </a:lnTo>
                  <a:lnTo>
                    <a:pt x="34431" y="53249"/>
                  </a:lnTo>
                  <a:lnTo>
                    <a:pt x="35629" y="53677"/>
                  </a:lnTo>
                  <a:lnTo>
                    <a:pt x="36826" y="54062"/>
                  </a:lnTo>
                  <a:lnTo>
                    <a:pt x="38195" y="54404"/>
                  </a:lnTo>
                  <a:lnTo>
                    <a:pt x="39521" y="54704"/>
                  </a:lnTo>
                  <a:lnTo>
                    <a:pt x="40890" y="54960"/>
                  </a:lnTo>
                  <a:lnTo>
                    <a:pt x="42258" y="55174"/>
                  </a:lnTo>
                  <a:lnTo>
                    <a:pt x="43627" y="55388"/>
                  </a:lnTo>
                  <a:lnTo>
                    <a:pt x="44996" y="55516"/>
                  </a:lnTo>
                  <a:lnTo>
                    <a:pt x="46407" y="55602"/>
                  </a:lnTo>
                  <a:lnTo>
                    <a:pt x="47776" y="55687"/>
                  </a:lnTo>
                  <a:lnTo>
                    <a:pt x="50641" y="55687"/>
                  </a:lnTo>
                  <a:lnTo>
                    <a:pt x="52053" y="55602"/>
                  </a:lnTo>
                  <a:lnTo>
                    <a:pt x="53464" y="55474"/>
                  </a:lnTo>
                  <a:lnTo>
                    <a:pt x="54876" y="55302"/>
                  </a:lnTo>
                  <a:lnTo>
                    <a:pt x="56287" y="55089"/>
                  </a:lnTo>
                  <a:lnTo>
                    <a:pt x="57698" y="54789"/>
                  </a:lnTo>
                  <a:lnTo>
                    <a:pt x="59067" y="54447"/>
                  </a:lnTo>
                  <a:lnTo>
                    <a:pt x="60350" y="54105"/>
                  </a:lnTo>
                  <a:lnTo>
                    <a:pt x="61548" y="53720"/>
                  </a:lnTo>
                  <a:lnTo>
                    <a:pt x="62147" y="53463"/>
                  </a:lnTo>
                  <a:lnTo>
                    <a:pt x="62745" y="53207"/>
                  </a:lnTo>
                  <a:lnTo>
                    <a:pt x="63301" y="52865"/>
                  </a:lnTo>
                  <a:lnTo>
                    <a:pt x="63857" y="52522"/>
                  </a:lnTo>
                  <a:lnTo>
                    <a:pt x="64285" y="52180"/>
                  </a:lnTo>
                  <a:lnTo>
                    <a:pt x="64670" y="51795"/>
                  </a:lnTo>
                  <a:lnTo>
                    <a:pt x="65055" y="51368"/>
                  </a:lnTo>
                  <a:lnTo>
                    <a:pt x="65354" y="50940"/>
                  </a:lnTo>
                  <a:lnTo>
                    <a:pt x="65654" y="50469"/>
                  </a:lnTo>
                  <a:lnTo>
                    <a:pt x="65868" y="49999"/>
                  </a:lnTo>
                  <a:lnTo>
                    <a:pt x="66081" y="49486"/>
                  </a:lnTo>
                  <a:lnTo>
                    <a:pt x="66253" y="48930"/>
                  </a:lnTo>
                  <a:lnTo>
                    <a:pt x="66381" y="48416"/>
                  </a:lnTo>
                  <a:lnTo>
                    <a:pt x="66466" y="47903"/>
                  </a:lnTo>
                  <a:lnTo>
                    <a:pt x="66509" y="47390"/>
                  </a:lnTo>
                  <a:lnTo>
                    <a:pt x="66552" y="46834"/>
                  </a:lnTo>
                  <a:lnTo>
                    <a:pt x="66509" y="46321"/>
                  </a:lnTo>
                  <a:lnTo>
                    <a:pt x="66466" y="45765"/>
                  </a:lnTo>
                  <a:lnTo>
                    <a:pt x="66381" y="45251"/>
                  </a:lnTo>
                  <a:lnTo>
                    <a:pt x="66295" y="44738"/>
                  </a:lnTo>
                  <a:lnTo>
                    <a:pt x="66124" y="44139"/>
                  </a:lnTo>
                  <a:lnTo>
                    <a:pt x="65910" y="43541"/>
                  </a:lnTo>
                  <a:lnTo>
                    <a:pt x="65697" y="42985"/>
                  </a:lnTo>
                  <a:lnTo>
                    <a:pt x="65440" y="42429"/>
                  </a:lnTo>
                  <a:lnTo>
                    <a:pt x="65141" y="41915"/>
                  </a:lnTo>
                  <a:lnTo>
                    <a:pt x="64841" y="41359"/>
                  </a:lnTo>
                  <a:lnTo>
                    <a:pt x="64499" y="40846"/>
                  </a:lnTo>
                  <a:lnTo>
                    <a:pt x="64114" y="40376"/>
                  </a:lnTo>
                  <a:lnTo>
                    <a:pt x="63729" y="39862"/>
                  </a:lnTo>
                  <a:lnTo>
                    <a:pt x="63301" y="39392"/>
                  </a:lnTo>
                  <a:lnTo>
                    <a:pt x="62446" y="38494"/>
                  </a:lnTo>
                  <a:lnTo>
                    <a:pt x="60650" y="36697"/>
                  </a:lnTo>
                  <a:lnTo>
                    <a:pt x="60222" y="36227"/>
                  </a:lnTo>
                  <a:lnTo>
                    <a:pt x="59837" y="35756"/>
                  </a:lnTo>
                  <a:lnTo>
                    <a:pt x="59452" y="35243"/>
                  </a:lnTo>
                  <a:lnTo>
                    <a:pt x="59153" y="34730"/>
                  </a:lnTo>
                  <a:lnTo>
                    <a:pt x="58896" y="34174"/>
                  </a:lnTo>
                  <a:lnTo>
                    <a:pt x="58725" y="33575"/>
                  </a:lnTo>
                  <a:lnTo>
                    <a:pt x="58639" y="32934"/>
                  </a:lnTo>
                  <a:lnTo>
                    <a:pt x="58597" y="32292"/>
                  </a:lnTo>
                  <a:lnTo>
                    <a:pt x="58639" y="31693"/>
                  </a:lnTo>
                  <a:lnTo>
                    <a:pt x="58768" y="31052"/>
                  </a:lnTo>
                  <a:lnTo>
                    <a:pt x="59024" y="29854"/>
                  </a:lnTo>
                  <a:lnTo>
                    <a:pt x="59324" y="28657"/>
                  </a:lnTo>
                  <a:lnTo>
                    <a:pt x="59452" y="28058"/>
                  </a:lnTo>
                  <a:lnTo>
                    <a:pt x="59580" y="27416"/>
                  </a:lnTo>
                  <a:lnTo>
                    <a:pt x="59623" y="26903"/>
                  </a:lnTo>
                  <a:lnTo>
                    <a:pt x="59623" y="26390"/>
                  </a:lnTo>
                  <a:lnTo>
                    <a:pt x="59580" y="25834"/>
                  </a:lnTo>
                  <a:lnTo>
                    <a:pt x="59495" y="25363"/>
                  </a:lnTo>
                  <a:lnTo>
                    <a:pt x="59367" y="24850"/>
                  </a:lnTo>
                  <a:lnTo>
                    <a:pt x="59195" y="24379"/>
                  </a:lnTo>
                  <a:lnTo>
                    <a:pt x="58939" y="23909"/>
                  </a:lnTo>
                  <a:lnTo>
                    <a:pt x="58639" y="23481"/>
                  </a:lnTo>
                  <a:lnTo>
                    <a:pt x="58297" y="23096"/>
                  </a:lnTo>
                  <a:lnTo>
                    <a:pt x="57912" y="22711"/>
                  </a:lnTo>
                  <a:lnTo>
                    <a:pt x="57485" y="22412"/>
                  </a:lnTo>
                  <a:lnTo>
                    <a:pt x="57057" y="22113"/>
                  </a:lnTo>
                  <a:lnTo>
                    <a:pt x="56629" y="21813"/>
                  </a:lnTo>
                  <a:lnTo>
                    <a:pt x="56159" y="21599"/>
                  </a:lnTo>
                  <a:lnTo>
                    <a:pt x="55218" y="21172"/>
                  </a:lnTo>
                  <a:lnTo>
                    <a:pt x="54106" y="20744"/>
                  </a:lnTo>
                  <a:lnTo>
                    <a:pt x="52908" y="20402"/>
                  </a:lnTo>
                  <a:lnTo>
                    <a:pt x="51753" y="20017"/>
                  </a:lnTo>
                  <a:lnTo>
                    <a:pt x="50599" y="19632"/>
                  </a:lnTo>
                  <a:lnTo>
                    <a:pt x="50000" y="19418"/>
                  </a:lnTo>
                  <a:lnTo>
                    <a:pt x="49487" y="19162"/>
                  </a:lnTo>
                  <a:lnTo>
                    <a:pt x="48930" y="18862"/>
                  </a:lnTo>
                  <a:lnTo>
                    <a:pt x="48460" y="18563"/>
                  </a:lnTo>
                  <a:lnTo>
                    <a:pt x="47947" y="18178"/>
                  </a:lnTo>
                  <a:lnTo>
                    <a:pt x="47519" y="17793"/>
                  </a:lnTo>
                  <a:lnTo>
                    <a:pt x="47091" y="17322"/>
                  </a:lnTo>
                  <a:lnTo>
                    <a:pt x="46749" y="16809"/>
                  </a:lnTo>
                  <a:lnTo>
                    <a:pt x="46407" y="16296"/>
                  </a:lnTo>
                  <a:lnTo>
                    <a:pt x="46150" y="15740"/>
                  </a:lnTo>
                  <a:lnTo>
                    <a:pt x="45937" y="15184"/>
                  </a:lnTo>
                  <a:lnTo>
                    <a:pt x="45723" y="14585"/>
                  </a:lnTo>
                  <a:lnTo>
                    <a:pt x="45381" y="13430"/>
                  </a:lnTo>
                  <a:lnTo>
                    <a:pt x="45124" y="12233"/>
                  </a:lnTo>
                  <a:lnTo>
                    <a:pt x="44825" y="11035"/>
                  </a:lnTo>
                  <a:lnTo>
                    <a:pt x="44482" y="9838"/>
                  </a:lnTo>
                  <a:lnTo>
                    <a:pt x="44097" y="8683"/>
                  </a:lnTo>
                  <a:lnTo>
                    <a:pt x="43884" y="8084"/>
                  </a:lnTo>
                  <a:lnTo>
                    <a:pt x="43627" y="7528"/>
                  </a:lnTo>
                  <a:lnTo>
                    <a:pt x="43071" y="6373"/>
                  </a:lnTo>
                  <a:lnTo>
                    <a:pt x="42387" y="5261"/>
                  </a:lnTo>
                  <a:lnTo>
                    <a:pt x="41660" y="4235"/>
                  </a:lnTo>
                  <a:lnTo>
                    <a:pt x="40847" y="3251"/>
                  </a:lnTo>
                  <a:lnTo>
                    <a:pt x="39991" y="2353"/>
                  </a:lnTo>
                  <a:lnTo>
                    <a:pt x="39564" y="1925"/>
                  </a:lnTo>
                  <a:lnTo>
                    <a:pt x="39093" y="1540"/>
                  </a:lnTo>
                  <a:lnTo>
                    <a:pt x="38623" y="1198"/>
                  </a:lnTo>
                  <a:lnTo>
                    <a:pt x="38110" y="856"/>
                  </a:lnTo>
                  <a:lnTo>
                    <a:pt x="37554" y="599"/>
                  </a:lnTo>
                  <a:lnTo>
                    <a:pt x="36998" y="343"/>
                  </a:lnTo>
                  <a:lnTo>
                    <a:pt x="36441" y="171"/>
                  </a:lnTo>
                  <a:lnTo>
                    <a:pt x="35885" y="86"/>
                  </a:lnTo>
                  <a:lnTo>
                    <a:pt x="35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2503875" y="1752950"/>
              <a:ext cx="1953575" cy="1634925"/>
            </a:xfrm>
            <a:custGeom>
              <a:avLst/>
              <a:gdLst/>
              <a:ahLst/>
              <a:cxnLst/>
              <a:rect l="l" t="t" r="r" b="b"/>
              <a:pathLst>
                <a:path w="78143" h="65397" extrusionOk="0">
                  <a:moveTo>
                    <a:pt x="41617" y="129"/>
                  </a:moveTo>
                  <a:lnTo>
                    <a:pt x="42001" y="171"/>
                  </a:lnTo>
                  <a:lnTo>
                    <a:pt x="42771" y="342"/>
                  </a:lnTo>
                  <a:lnTo>
                    <a:pt x="43498" y="556"/>
                  </a:lnTo>
                  <a:lnTo>
                    <a:pt x="44183" y="856"/>
                  </a:lnTo>
                  <a:lnTo>
                    <a:pt x="44867" y="1241"/>
                  </a:lnTo>
                  <a:lnTo>
                    <a:pt x="45509" y="1668"/>
                  </a:lnTo>
                  <a:lnTo>
                    <a:pt x="46107" y="2139"/>
                  </a:lnTo>
                  <a:lnTo>
                    <a:pt x="46706" y="2652"/>
                  </a:lnTo>
                  <a:lnTo>
                    <a:pt x="47262" y="3208"/>
                  </a:lnTo>
                  <a:lnTo>
                    <a:pt x="47775" y="3764"/>
                  </a:lnTo>
                  <a:lnTo>
                    <a:pt x="48289" y="4363"/>
                  </a:lnTo>
                  <a:lnTo>
                    <a:pt x="48802" y="4962"/>
                  </a:lnTo>
                  <a:lnTo>
                    <a:pt x="49272" y="5603"/>
                  </a:lnTo>
                  <a:lnTo>
                    <a:pt x="49700" y="6245"/>
                  </a:lnTo>
                  <a:lnTo>
                    <a:pt x="50085" y="6929"/>
                  </a:lnTo>
                  <a:lnTo>
                    <a:pt x="50470" y="7613"/>
                  </a:lnTo>
                  <a:lnTo>
                    <a:pt x="51154" y="8939"/>
                  </a:lnTo>
                  <a:lnTo>
                    <a:pt x="51454" y="9581"/>
                  </a:lnTo>
                  <a:lnTo>
                    <a:pt x="51753" y="10308"/>
                  </a:lnTo>
                  <a:lnTo>
                    <a:pt x="51967" y="10992"/>
                  </a:lnTo>
                  <a:lnTo>
                    <a:pt x="52224" y="11719"/>
                  </a:lnTo>
                  <a:lnTo>
                    <a:pt x="52395" y="12446"/>
                  </a:lnTo>
                  <a:lnTo>
                    <a:pt x="52566" y="13174"/>
                  </a:lnTo>
                  <a:lnTo>
                    <a:pt x="52694" y="14072"/>
                  </a:lnTo>
                  <a:lnTo>
                    <a:pt x="52822" y="15013"/>
                  </a:lnTo>
                  <a:lnTo>
                    <a:pt x="52951" y="15440"/>
                  </a:lnTo>
                  <a:lnTo>
                    <a:pt x="53079" y="15911"/>
                  </a:lnTo>
                  <a:lnTo>
                    <a:pt x="53207" y="16339"/>
                  </a:lnTo>
                  <a:lnTo>
                    <a:pt x="53421" y="16766"/>
                  </a:lnTo>
                  <a:lnTo>
                    <a:pt x="53806" y="17322"/>
                  </a:lnTo>
                  <a:lnTo>
                    <a:pt x="54234" y="17878"/>
                  </a:lnTo>
                  <a:lnTo>
                    <a:pt x="54704" y="18349"/>
                  </a:lnTo>
                  <a:lnTo>
                    <a:pt x="55175" y="18776"/>
                  </a:lnTo>
                  <a:lnTo>
                    <a:pt x="55688" y="19161"/>
                  </a:lnTo>
                  <a:lnTo>
                    <a:pt x="56244" y="19504"/>
                  </a:lnTo>
                  <a:lnTo>
                    <a:pt x="56843" y="19803"/>
                  </a:lnTo>
                  <a:lnTo>
                    <a:pt x="57399" y="20102"/>
                  </a:lnTo>
                  <a:lnTo>
                    <a:pt x="57998" y="20359"/>
                  </a:lnTo>
                  <a:lnTo>
                    <a:pt x="58639" y="20573"/>
                  </a:lnTo>
                  <a:lnTo>
                    <a:pt x="59880" y="21000"/>
                  </a:lnTo>
                  <a:lnTo>
                    <a:pt x="62446" y="21770"/>
                  </a:lnTo>
                  <a:lnTo>
                    <a:pt x="63686" y="22241"/>
                  </a:lnTo>
                  <a:lnTo>
                    <a:pt x="64285" y="22497"/>
                  </a:lnTo>
                  <a:lnTo>
                    <a:pt x="64926" y="22797"/>
                  </a:lnTo>
                  <a:lnTo>
                    <a:pt x="65482" y="23096"/>
                  </a:lnTo>
                  <a:lnTo>
                    <a:pt x="66039" y="23481"/>
                  </a:lnTo>
                  <a:lnTo>
                    <a:pt x="66595" y="23866"/>
                  </a:lnTo>
                  <a:lnTo>
                    <a:pt x="67108" y="24294"/>
                  </a:lnTo>
                  <a:lnTo>
                    <a:pt x="67578" y="24850"/>
                  </a:lnTo>
                  <a:lnTo>
                    <a:pt x="68006" y="25449"/>
                  </a:lnTo>
                  <a:lnTo>
                    <a:pt x="68348" y="26047"/>
                  </a:lnTo>
                  <a:lnTo>
                    <a:pt x="68562" y="26689"/>
                  </a:lnTo>
                  <a:lnTo>
                    <a:pt x="68733" y="27373"/>
                  </a:lnTo>
                  <a:lnTo>
                    <a:pt x="68861" y="28058"/>
                  </a:lnTo>
                  <a:lnTo>
                    <a:pt x="68904" y="28785"/>
                  </a:lnTo>
                  <a:lnTo>
                    <a:pt x="68904" y="29512"/>
                  </a:lnTo>
                  <a:lnTo>
                    <a:pt x="68819" y="30282"/>
                  </a:lnTo>
                  <a:lnTo>
                    <a:pt x="68733" y="31009"/>
                  </a:lnTo>
                  <a:lnTo>
                    <a:pt x="68519" y="32506"/>
                  </a:lnTo>
                  <a:lnTo>
                    <a:pt x="68476" y="33233"/>
                  </a:lnTo>
                  <a:lnTo>
                    <a:pt x="68391" y="33960"/>
                  </a:lnTo>
                  <a:lnTo>
                    <a:pt x="68434" y="34730"/>
                  </a:lnTo>
                  <a:lnTo>
                    <a:pt x="68476" y="35457"/>
                  </a:lnTo>
                  <a:lnTo>
                    <a:pt x="68605" y="36141"/>
                  </a:lnTo>
                  <a:lnTo>
                    <a:pt x="68819" y="36783"/>
                  </a:lnTo>
                  <a:lnTo>
                    <a:pt x="69075" y="37382"/>
                  </a:lnTo>
                  <a:lnTo>
                    <a:pt x="69375" y="37980"/>
                  </a:lnTo>
                  <a:lnTo>
                    <a:pt x="69760" y="38536"/>
                  </a:lnTo>
                  <a:lnTo>
                    <a:pt x="70187" y="39050"/>
                  </a:lnTo>
                  <a:lnTo>
                    <a:pt x="70615" y="39563"/>
                  </a:lnTo>
                  <a:lnTo>
                    <a:pt x="71085" y="40076"/>
                  </a:lnTo>
                  <a:lnTo>
                    <a:pt x="72026" y="40974"/>
                  </a:lnTo>
                  <a:lnTo>
                    <a:pt x="72497" y="41402"/>
                  </a:lnTo>
                  <a:lnTo>
                    <a:pt x="72967" y="41872"/>
                  </a:lnTo>
                  <a:lnTo>
                    <a:pt x="73310" y="42300"/>
                  </a:lnTo>
                  <a:lnTo>
                    <a:pt x="73652" y="42728"/>
                  </a:lnTo>
                  <a:lnTo>
                    <a:pt x="74250" y="43669"/>
                  </a:lnTo>
                  <a:lnTo>
                    <a:pt x="74849" y="44824"/>
                  </a:lnTo>
                  <a:lnTo>
                    <a:pt x="75405" y="45978"/>
                  </a:lnTo>
                  <a:lnTo>
                    <a:pt x="75961" y="47176"/>
                  </a:lnTo>
                  <a:lnTo>
                    <a:pt x="76432" y="48416"/>
                  </a:lnTo>
                  <a:lnTo>
                    <a:pt x="76774" y="49400"/>
                  </a:lnTo>
                  <a:lnTo>
                    <a:pt x="77116" y="50469"/>
                  </a:lnTo>
                  <a:lnTo>
                    <a:pt x="77458" y="51496"/>
                  </a:lnTo>
                  <a:lnTo>
                    <a:pt x="77715" y="52522"/>
                  </a:lnTo>
                  <a:lnTo>
                    <a:pt x="77886" y="53207"/>
                  </a:lnTo>
                  <a:lnTo>
                    <a:pt x="77971" y="53934"/>
                  </a:lnTo>
                  <a:lnTo>
                    <a:pt x="78014" y="54618"/>
                  </a:lnTo>
                  <a:lnTo>
                    <a:pt x="78014" y="55345"/>
                  </a:lnTo>
                  <a:lnTo>
                    <a:pt x="77971" y="56029"/>
                  </a:lnTo>
                  <a:lnTo>
                    <a:pt x="77843" y="56714"/>
                  </a:lnTo>
                  <a:lnTo>
                    <a:pt x="77715" y="57398"/>
                  </a:lnTo>
                  <a:lnTo>
                    <a:pt x="77501" y="58082"/>
                  </a:lnTo>
                  <a:lnTo>
                    <a:pt x="77202" y="58767"/>
                  </a:lnTo>
                  <a:lnTo>
                    <a:pt x="76859" y="59408"/>
                  </a:lnTo>
                  <a:lnTo>
                    <a:pt x="76475" y="59964"/>
                  </a:lnTo>
                  <a:lnTo>
                    <a:pt x="76004" y="60520"/>
                  </a:lnTo>
                  <a:lnTo>
                    <a:pt x="75534" y="61034"/>
                  </a:lnTo>
                  <a:lnTo>
                    <a:pt x="74978" y="61504"/>
                  </a:lnTo>
                  <a:lnTo>
                    <a:pt x="74379" y="61889"/>
                  </a:lnTo>
                  <a:lnTo>
                    <a:pt x="73737" y="62274"/>
                  </a:lnTo>
                  <a:lnTo>
                    <a:pt x="73010" y="62616"/>
                  </a:lnTo>
                  <a:lnTo>
                    <a:pt x="72283" y="62915"/>
                  </a:lnTo>
                  <a:lnTo>
                    <a:pt x="71513" y="63215"/>
                  </a:lnTo>
                  <a:lnTo>
                    <a:pt x="70700" y="63471"/>
                  </a:lnTo>
                  <a:lnTo>
                    <a:pt x="69118" y="63856"/>
                  </a:lnTo>
                  <a:lnTo>
                    <a:pt x="67535" y="64241"/>
                  </a:lnTo>
                  <a:lnTo>
                    <a:pt x="65910" y="64541"/>
                  </a:lnTo>
                  <a:lnTo>
                    <a:pt x="64242" y="64797"/>
                  </a:lnTo>
                  <a:lnTo>
                    <a:pt x="62574" y="65011"/>
                  </a:lnTo>
                  <a:lnTo>
                    <a:pt x="60863" y="65139"/>
                  </a:lnTo>
                  <a:lnTo>
                    <a:pt x="59195" y="65225"/>
                  </a:lnTo>
                  <a:lnTo>
                    <a:pt x="57484" y="65268"/>
                  </a:lnTo>
                  <a:lnTo>
                    <a:pt x="55816" y="65225"/>
                  </a:lnTo>
                  <a:lnTo>
                    <a:pt x="54106" y="65139"/>
                  </a:lnTo>
                  <a:lnTo>
                    <a:pt x="52437" y="64968"/>
                  </a:lnTo>
                  <a:lnTo>
                    <a:pt x="50727" y="64797"/>
                  </a:lnTo>
                  <a:lnTo>
                    <a:pt x="49059" y="64541"/>
                  </a:lnTo>
                  <a:lnTo>
                    <a:pt x="47391" y="64241"/>
                  </a:lnTo>
                  <a:lnTo>
                    <a:pt x="45894" y="63942"/>
                  </a:lnTo>
                  <a:lnTo>
                    <a:pt x="44397" y="63600"/>
                  </a:lnTo>
                  <a:lnTo>
                    <a:pt x="42900" y="63172"/>
                  </a:lnTo>
                  <a:lnTo>
                    <a:pt x="41403" y="62744"/>
                  </a:lnTo>
                  <a:lnTo>
                    <a:pt x="39948" y="62188"/>
                  </a:lnTo>
                  <a:lnTo>
                    <a:pt x="38537" y="61547"/>
                  </a:lnTo>
                  <a:lnTo>
                    <a:pt x="37853" y="61205"/>
                  </a:lnTo>
                  <a:lnTo>
                    <a:pt x="37168" y="60862"/>
                  </a:lnTo>
                  <a:lnTo>
                    <a:pt x="36484" y="60478"/>
                  </a:lnTo>
                  <a:lnTo>
                    <a:pt x="35843" y="60050"/>
                  </a:lnTo>
                  <a:lnTo>
                    <a:pt x="35244" y="59622"/>
                  </a:lnTo>
                  <a:lnTo>
                    <a:pt x="34645" y="59194"/>
                  </a:lnTo>
                  <a:lnTo>
                    <a:pt x="34089" y="58724"/>
                  </a:lnTo>
                  <a:lnTo>
                    <a:pt x="33576" y="58211"/>
                  </a:lnTo>
                  <a:lnTo>
                    <a:pt x="33062" y="57697"/>
                  </a:lnTo>
                  <a:lnTo>
                    <a:pt x="32549" y="57141"/>
                  </a:lnTo>
                  <a:lnTo>
                    <a:pt x="32121" y="56585"/>
                  </a:lnTo>
                  <a:lnTo>
                    <a:pt x="31651" y="55987"/>
                  </a:lnTo>
                  <a:lnTo>
                    <a:pt x="31266" y="55388"/>
                  </a:lnTo>
                  <a:lnTo>
                    <a:pt x="30924" y="54746"/>
                  </a:lnTo>
                  <a:lnTo>
                    <a:pt x="30582" y="54105"/>
                  </a:lnTo>
                  <a:lnTo>
                    <a:pt x="30282" y="53420"/>
                  </a:lnTo>
                  <a:lnTo>
                    <a:pt x="30026" y="52736"/>
                  </a:lnTo>
                  <a:lnTo>
                    <a:pt x="29812" y="52052"/>
                  </a:lnTo>
                  <a:lnTo>
                    <a:pt x="29641" y="51325"/>
                  </a:lnTo>
                  <a:lnTo>
                    <a:pt x="29512" y="50598"/>
                  </a:lnTo>
                  <a:lnTo>
                    <a:pt x="29470" y="49828"/>
                  </a:lnTo>
                  <a:lnTo>
                    <a:pt x="29470" y="49058"/>
                  </a:lnTo>
                  <a:lnTo>
                    <a:pt x="29512" y="48288"/>
                  </a:lnTo>
                  <a:lnTo>
                    <a:pt x="29641" y="47561"/>
                  </a:lnTo>
                  <a:lnTo>
                    <a:pt x="29769" y="46791"/>
                  </a:lnTo>
                  <a:lnTo>
                    <a:pt x="29983" y="46064"/>
                  </a:lnTo>
                  <a:lnTo>
                    <a:pt x="30197" y="45337"/>
                  </a:lnTo>
                  <a:lnTo>
                    <a:pt x="30453" y="44610"/>
                  </a:lnTo>
                  <a:lnTo>
                    <a:pt x="30924" y="43327"/>
                  </a:lnTo>
                  <a:lnTo>
                    <a:pt x="31138" y="42685"/>
                  </a:lnTo>
                  <a:lnTo>
                    <a:pt x="31309" y="42001"/>
                  </a:lnTo>
                  <a:lnTo>
                    <a:pt x="31437" y="41359"/>
                  </a:lnTo>
                  <a:lnTo>
                    <a:pt x="31523" y="40675"/>
                  </a:lnTo>
                  <a:lnTo>
                    <a:pt x="31523" y="39991"/>
                  </a:lnTo>
                  <a:lnTo>
                    <a:pt x="31480" y="39306"/>
                  </a:lnTo>
                  <a:lnTo>
                    <a:pt x="31394" y="38707"/>
                  </a:lnTo>
                  <a:lnTo>
                    <a:pt x="31266" y="38109"/>
                  </a:lnTo>
                  <a:lnTo>
                    <a:pt x="31052" y="37553"/>
                  </a:lnTo>
                  <a:lnTo>
                    <a:pt x="30838" y="36997"/>
                  </a:lnTo>
                  <a:lnTo>
                    <a:pt x="30582" y="36441"/>
                  </a:lnTo>
                  <a:lnTo>
                    <a:pt x="30240" y="35927"/>
                  </a:lnTo>
                  <a:lnTo>
                    <a:pt x="29897" y="35414"/>
                  </a:lnTo>
                  <a:lnTo>
                    <a:pt x="29512" y="34944"/>
                  </a:lnTo>
                  <a:lnTo>
                    <a:pt x="29128" y="34473"/>
                  </a:lnTo>
                  <a:lnTo>
                    <a:pt x="28700" y="34045"/>
                  </a:lnTo>
                  <a:lnTo>
                    <a:pt x="28229" y="33661"/>
                  </a:lnTo>
                  <a:lnTo>
                    <a:pt x="27759" y="33276"/>
                  </a:lnTo>
                  <a:lnTo>
                    <a:pt x="27246" y="32933"/>
                  </a:lnTo>
                  <a:lnTo>
                    <a:pt x="26690" y="32634"/>
                  </a:lnTo>
                  <a:lnTo>
                    <a:pt x="26176" y="32377"/>
                  </a:lnTo>
                  <a:lnTo>
                    <a:pt x="25620" y="32121"/>
                  </a:lnTo>
                  <a:lnTo>
                    <a:pt x="24850" y="31864"/>
                  </a:lnTo>
                  <a:lnTo>
                    <a:pt x="24081" y="31693"/>
                  </a:lnTo>
                  <a:lnTo>
                    <a:pt x="23268" y="31565"/>
                  </a:lnTo>
                  <a:lnTo>
                    <a:pt x="22498" y="31479"/>
                  </a:lnTo>
                  <a:lnTo>
                    <a:pt x="21685" y="31436"/>
                  </a:lnTo>
                  <a:lnTo>
                    <a:pt x="20873" y="31436"/>
                  </a:lnTo>
                  <a:lnTo>
                    <a:pt x="19290" y="31479"/>
                  </a:lnTo>
                  <a:lnTo>
                    <a:pt x="17537" y="31522"/>
                  </a:lnTo>
                  <a:lnTo>
                    <a:pt x="15826" y="31565"/>
                  </a:lnTo>
                  <a:lnTo>
                    <a:pt x="14115" y="31565"/>
                  </a:lnTo>
                  <a:lnTo>
                    <a:pt x="12361" y="31479"/>
                  </a:lnTo>
                  <a:lnTo>
                    <a:pt x="10608" y="31351"/>
                  </a:lnTo>
                  <a:lnTo>
                    <a:pt x="8854" y="31094"/>
                  </a:lnTo>
                  <a:lnTo>
                    <a:pt x="7143" y="30838"/>
                  </a:lnTo>
                  <a:lnTo>
                    <a:pt x="5390" y="30453"/>
                  </a:lnTo>
                  <a:lnTo>
                    <a:pt x="4620" y="30282"/>
                  </a:lnTo>
                  <a:lnTo>
                    <a:pt x="3807" y="30025"/>
                  </a:lnTo>
                  <a:lnTo>
                    <a:pt x="3422" y="29897"/>
                  </a:lnTo>
                  <a:lnTo>
                    <a:pt x="3080" y="29726"/>
                  </a:lnTo>
                  <a:lnTo>
                    <a:pt x="2695" y="29555"/>
                  </a:lnTo>
                  <a:lnTo>
                    <a:pt x="2353" y="29298"/>
                  </a:lnTo>
                  <a:lnTo>
                    <a:pt x="2054" y="29084"/>
                  </a:lnTo>
                  <a:lnTo>
                    <a:pt x="1797" y="28827"/>
                  </a:lnTo>
                  <a:lnTo>
                    <a:pt x="1541" y="28528"/>
                  </a:lnTo>
                  <a:lnTo>
                    <a:pt x="1284" y="28229"/>
                  </a:lnTo>
                  <a:lnTo>
                    <a:pt x="1070" y="27887"/>
                  </a:lnTo>
                  <a:lnTo>
                    <a:pt x="899" y="27544"/>
                  </a:lnTo>
                  <a:lnTo>
                    <a:pt x="557" y="26860"/>
                  </a:lnTo>
                  <a:lnTo>
                    <a:pt x="343" y="26090"/>
                  </a:lnTo>
                  <a:lnTo>
                    <a:pt x="172" y="25320"/>
                  </a:lnTo>
                  <a:lnTo>
                    <a:pt x="129" y="24550"/>
                  </a:lnTo>
                  <a:lnTo>
                    <a:pt x="129" y="23781"/>
                  </a:lnTo>
                  <a:lnTo>
                    <a:pt x="215" y="23011"/>
                  </a:lnTo>
                  <a:lnTo>
                    <a:pt x="343" y="22284"/>
                  </a:lnTo>
                  <a:lnTo>
                    <a:pt x="557" y="21514"/>
                  </a:lnTo>
                  <a:lnTo>
                    <a:pt x="813" y="20787"/>
                  </a:lnTo>
                  <a:lnTo>
                    <a:pt x="1113" y="20060"/>
                  </a:lnTo>
                  <a:lnTo>
                    <a:pt x="1412" y="19332"/>
                  </a:lnTo>
                  <a:lnTo>
                    <a:pt x="1797" y="18605"/>
                  </a:lnTo>
                  <a:lnTo>
                    <a:pt x="2182" y="17921"/>
                  </a:lnTo>
                  <a:lnTo>
                    <a:pt x="3037" y="16638"/>
                  </a:lnTo>
                  <a:lnTo>
                    <a:pt x="3936" y="15398"/>
                  </a:lnTo>
                  <a:lnTo>
                    <a:pt x="5775" y="13002"/>
                  </a:lnTo>
                  <a:lnTo>
                    <a:pt x="6673" y="11805"/>
                  </a:lnTo>
                  <a:lnTo>
                    <a:pt x="7528" y="10565"/>
                  </a:lnTo>
                  <a:lnTo>
                    <a:pt x="7871" y="9966"/>
                  </a:lnTo>
                  <a:lnTo>
                    <a:pt x="8213" y="9367"/>
                  </a:lnTo>
                  <a:lnTo>
                    <a:pt x="8555" y="8725"/>
                  </a:lnTo>
                  <a:lnTo>
                    <a:pt x="8854" y="8084"/>
                  </a:lnTo>
                  <a:lnTo>
                    <a:pt x="9111" y="7400"/>
                  </a:lnTo>
                  <a:lnTo>
                    <a:pt x="9325" y="6715"/>
                  </a:lnTo>
                  <a:lnTo>
                    <a:pt x="9752" y="5347"/>
                  </a:lnTo>
                  <a:lnTo>
                    <a:pt x="10009" y="4662"/>
                  </a:lnTo>
                  <a:lnTo>
                    <a:pt x="10308" y="3978"/>
                  </a:lnTo>
                  <a:lnTo>
                    <a:pt x="10480" y="3678"/>
                  </a:lnTo>
                  <a:lnTo>
                    <a:pt x="10693" y="3379"/>
                  </a:lnTo>
                  <a:lnTo>
                    <a:pt x="10907" y="3080"/>
                  </a:lnTo>
                  <a:lnTo>
                    <a:pt x="11164" y="2780"/>
                  </a:lnTo>
                  <a:lnTo>
                    <a:pt x="11463" y="2566"/>
                  </a:lnTo>
                  <a:lnTo>
                    <a:pt x="11763" y="2310"/>
                  </a:lnTo>
                  <a:lnTo>
                    <a:pt x="12062" y="2139"/>
                  </a:lnTo>
                  <a:lnTo>
                    <a:pt x="12404" y="1968"/>
                  </a:lnTo>
                  <a:lnTo>
                    <a:pt x="12746" y="1839"/>
                  </a:lnTo>
                  <a:lnTo>
                    <a:pt x="13089" y="1711"/>
                  </a:lnTo>
                  <a:lnTo>
                    <a:pt x="13816" y="1540"/>
                  </a:lnTo>
                  <a:lnTo>
                    <a:pt x="14628" y="1454"/>
                  </a:lnTo>
                  <a:lnTo>
                    <a:pt x="15441" y="1412"/>
                  </a:lnTo>
                  <a:lnTo>
                    <a:pt x="16211" y="1454"/>
                  </a:lnTo>
                  <a:lnTo>
                    <a:pt x="17023" y="1583"/>
                  </a:lnTo>
                  <a:lnTo>
                    <a:pt x="17836" y="1711"/>
                  </a:lnTo>
                  <a:lnTo>
                    <a:pt x="18606" y="1882"/>
                  </a:lnTo>
                  <a:lnTo>
                    <a:pt x="19376" y="2096"/>
                  </a:lnTo>
                  <a:lnTo>
                    <a:pt x="20146" y="2353"/>
                  </a:lnTo>
                  <a:lnTo>
                    <a:pt x="21557" y="2823"/>
                  </a:lnTo>
                  <a:lnTo>
                    <a:pt x="22926" y="3294"/>
                  </a:lnTo>
                  <a:lnTo>
                    <a:pt x="24337" y="3807"/>
                  </a:lnTo>
                  <a:lnTo>
                    <a:pt x="25749" y="4277"/>
                  </a:lnTo>
                  <a:lnTo>
                    <a:pt x="27160" y="4662"/>
                  </a:lnTo>
                  <a:lnTo>
                    <a:pt x="27887" y="4791"/>
                  </a:lnTo>
                  <a:lnTo>
                    <a:pt x="28614" y="4919"/>
                  </a:lnTo>
                  <a:lnTo>
                    <a:pt x="29341" y="5004"/>
                  </a:lnTo>
                  <a:lnTo>
                    <a:pt x="30068" y="5047"/>
                  </a:lnTo>
                  <a:lnTo>
                    <a:pt x="30796" y="5090"/>
                  </a:lnTo>
                  <a:lnTo>
                    <a:pt x="31565" y="5004"/>
                  </a:lnTo>
                  <a:lnTo>
                    <a:pt x="32207" y="4962"/>
                  </a:lnTo>
                  <a:lnTo>
                    <a:pt x="32806" y="4833"/>
                  </a:lnTo>
                  <a:lnTo>
                    <a:pt x="33447" y="4662"/>
                  </a:lnTo>
                  <a:lnTo>
                    <a:pt x="34046" y="4448"/>
                  </a:lnTo>
                  <a:lnTo>
                    <a:pt x="34602" y="4192"/>
                  </a:lnTo>
                  <a:lnTo>
                    <a:pt x="35158" y="3892"/>
                  </a:lnTo>
                  <a:lnTo>
                    <a:pt x="35671" y="3507"/>
                  </a:lnTo>
                  <a:lnTo>
                    <a:pt x="36185" y="3080"/>
                  </a:lnTo>
                  <a:lnTo>
                    <a:pt x="36698" y="2566"/>
                  </a:lnTo>
                  <a:lnTo>
                    <a:pt x="37211" y="2053"/>
                  </a:lnTo>
                  <a:lnTo>
                    <a:pt x="37724" y="1540"/>
                  </a:lnTo>
                  <a:lnTo>
                    <a:pt x="38280" y="1070"/>
                  </a:lnTo>
                  <a:lnTo>
                    <a:pt x="38580" y="813"/>
                  </a:lnTo>
                  <a:lnTo>
                    <a:pt x="38922" y="642"/>
                  </a:lnTo>
                  <a:lnTo>
                    <a:pt x="39307" y="471"/>
                  </a:lnTo>
                  <a:lnTo>
                    <a:pt x="39692" y="342"/>
                  </a:lnTo>
                  <a:lnTo>
                    <a:pt x="40077" y="257"/>
                  </a:lnTo>
                  <a:lnTo>
                    <a:pt x="40462" y="171"/>
                  </a:lnTo>
                  <a:lnTo>
                    <a:pt x="40847" y="129"/>
                  </a:lnTo>
                  <a:close/>
                  <a:moveTo>
                    <a:pt x="41189" y="0"/>
                  </a:moveTo>
                  <a:lnTo>
                    <a:pt x="40462" y="43"/>
                  </a:lnTo>
                  <a:lnTo>
                    <a:pt x="39820" y="171"/>
                  </a:lnTo>
                  <a:lnTo>
                    <a:pt x="39136" y="385"/>
                  </a:lnTo>
                  <a:lnTo>
                    <a:pt x="38537" y="727"/>
                  </a:lnTo>
                  <a:lnTo>
                    <a:pt x="37981" y="1112"/>
                  </a:lnTo>
                  <a:lnTo>
                    <a:pt x="37425" y="1626"/>
                  </a:lnTo>
                  <a:lnTo>
                    <a:pt x="36912" y="2182"/>
                  </a:lnTo>
                  <a:lnTo>
                    <a:pt x="36356" y="2738"/>
                  </a:lnTo>
                  <a:lnTo>
                    <a:pt x="35800" y="3251"/>
                  </a:lnTo>
                  <a:lnTo>
                    <a:pt x="35201" y="3678"/>
                  </a:lnTo>
                  <a:lnTo>
                    <a:pt x="34602" y="4063"/>
                  </a:lnTo>
                  <a:lnTo>
                    <a:pt x="33918" y="4363"/>
                  </a:lnTo>
                  <a:lnTo>
                    <a:pt x="33234" y="4619"/>
                  </a:lnTo>
                  <a:lnTo>
                    <a:pt x="32549" y="4791"/>
                  </a:lnTo>
                  <a:lnTo>
                    <a:pt x="31865" y="4876"/>
                  </a:lnTo>
                  <a:lnTo>
                    <a:pt x="31138" y="4962"/>
                  </a:lnTo>
                  <a:lnTo>
                    <a:pt x="30411" y="4962"/>
                  </a:lnTo>
                  <a:lnTo>
                    <a:pt x="29641" y="4919"/>
                  </a:lnTo>
                  <a:lnTo>
                    <a:pt x="28914" y="4833"/>
                  </a:lnTo>
                  <a:lnTo>
                    <a:pt x="28187" y="4748"/>
                  </a:lnTo>
                  <a:lnTo>
                    <a:pt x="27459" y="4577"/>
                  </a:lnTo>
                  <a:lnTo>
                    <a:pt x="26732" y="4406"/>
                  </a:lnTo>
                  <a:lnTo>
                    <a:pt x="26048" y="4235"/>
                  </a:lnTo>
                  <a:lnTo>
                    <a:pt x="24679" y="3807"/>
                  </a:lnTo>
                  <a:lnTo>
                    <a:pt x="21600" y="2695"/>
                  </a:lnTo>
                  <a:lnTo>
                    <a:pt x="20017" y="2182"/>
                  </a:lnTo>
                  <a:lnTo>
                    <a:pt x="19248" y="1925"/>
                  </a:lnTo>
                  <a:lnTo>
                    <a:pt x="18435" y="1711"/>
                  </a:lnTo>
                  <a:lnTo>
                    <a:pt x="17751" y="1583"/>
                  </a:lnTo>
                  <a:lnTo>
                    <a:pt x="17023" y="1454"/>
                  </a:lnTo>
                  <a:lnTo>
                    <a:pt x="16254" y="1369"/>
                  </a:lnTo>
                  <a:lnTo>
                    <a:pt x="15526" y="1283"/>
                  </a:lnTo>
                  <a:lnTo>
                    <a:pt x="14757" y="1326"/>
                  </a:lnTo>
                  <a:lnTo>
                    <a:pt x="14030" y="1369"/>
                  </a:lnTo>
                  <a:lnTo>
                    <a:pt x="13302" y="1540"/>
                  </a:lnTo>
                  <a:lnTo>
                    <a:pt x="12618" y="1754"/>
                  </a:lnTo>
                  <a:lnTo>
                    <a:pt x="12019" y="2010"/>
                  </a:lnTo>
                  <a:lnTo>
                    <a:pt x="11463" y="2395"/>
                  </a:lnTo>
                  <a:lnTo>
                    <a:pt x="10950" y="2823"/>
                  </a:lnTo>
                  <a:lnTo>
                    <a:pt x="10736" y="3080"/>
                  </a:lnTo>
                  <a:lnTo>
                    <a:pt x="10565" y="3336"/>
                  </a:lnTo>
                  <a:lnTo>
                    <a:pt x="10223" y="3935"/>
                  </a:lnTo>
                  <a:lnTo>
                    <a:pt x="9924" y="4534"/>
                  </a:lnTo>
                  <a:lnTo>
                    <a:pt x="9710" y="5175"/>
                  </a:lnTo>
                  <a:lnTo>
                    <a:pt x="9496" y="5817"/>
                  </a:lnTo>
                  <a:lnTo>
                    <a:pt x="9025" y="7228"/>
                  </a:lnTo>
                  <a:lnTo>
                    <a:pt x="8769" y="7913"/>
                  </a:lnTo>
                  <a:lnTo>
                    <a:pt x="8469" y="8597"/>
                  </a:lnTo>
                  <a:lnTo>
                    <a:pt x="8127" y="9281"/>
                  </a:lnTo>
                  <a:lnTo>
                    <a:pt x="7742" y="9966"/>
                  </a:lnTo>
                  <a:lnTo>
                    <a:pt x="7315" y="10607"/>
                  </a:lnTo>
                  <a:lnTo>
                    <a:pt x="6887" y="11249"/>
                  </a:lnTo>
                  <a:lnTo>
                    <a:pt x="5989" y="12532"/>
                  </a:lnTo>
                  <a:lnTo>
                    <a:pt x="5048" y="13730"/>
                  </a:lnTo>
                  <a:lnTo>
                    <a:pt x="4107" y="14970"/>
                  </a:lnTo>
                  <a:lnTo>
                    <a:pt x="3166" y="16210"/>
                  </a:lnTo>
                  <a:lnTo>
                    <a:pt x="2310" y="17493"/>
                  </a:lnTo>
                  <a:lnTo>
                    <a:pt x="1925" y="18178"/>
                  </a:lnTo>
                  <a:lnTo>
                    <a:pt x="1541" y="18819"/>
                  </a:lnTo>
                  <a:lnTo>
                    <a:pt x="1198" y="19504"/>
                  </a:lnTo>
                  <a:lnTo>
                    <a:pt x="899" y="20231"/>
                  </a:lnTo>
                  <a:lnTo>
                    <a:pt x="600" y="20958"/>
                  </a:lnTo>
                  <a:lnTo>
                    <a:pt x="386" y="21685"/>
                  </a:lnTo>
                  <a:lnTo>
                    <a:pt x="215" y="22412"/>
                  </a:lnTo>
                  <a:lnTo>
                    <a:pt x="86" y="23096"/>
                  </a:lnTo>
                  <a:lnTo>
                    <a:pt x="44" y="23823"/>
                  </a:lnTo>
                  <a:lnTo>
                    <a:pt x="1" y="24550"/>
                  </a:lnTo>
                  <a:lnTo>
                    <a:pt x="86" y="25278"/>
                  </a:lnTo>
                  <a:lnTo>
                    <a:pt x="172" y="26005"/>
                  </a:lnTo>
                  <a:lnTo>
                    <a:pt x="386" y="26689"/>
                  </a:lnTo>
                  <a:lnTo>
                    <a:pt x="642" y="27373"/>
                  </a:lnTo>
                  <a:lnTo>
                    <a:pt x="942" y="27929"/>
                  </a:lnTo>
                  <a:lnTo>
                    <a:pt x="1327" y="28485"/>
                  </a:lnTo>
                  <a:lnTo>
                    <a:pt x="1797" y="28999"/>
                  </a:lnTo>
                  <a:lnTo>
                    <a:pt x="2310" y="29426"/>
                  </a:lnTo>
                  <a:lnTo>
                    <a:pt x="2610" y="29640"/>
                  </a:lnTo>
                  <a:lnTo>
                    <a:pt x="2909" y="29811"/>
                  </a:lnTo>
                  <a:lnTo>
                    <a:pt x="3551" y="30068"/>
                  </a:lnTo>
                  <a:lnTo>
                    <a:pt x="4235" y="30324"/>
                  </a:lnTo>
                  <a:lnTo>
                    <a:pt x="4962" y="30495"/>
                  </a:lnTo>
                  <a:lnTo>
                    <a:pt x="6673" y="30880"/>
                  </a:lnTo>
                  <a:lnTo>
                    <a:pt x="8427" y="31180"/>
                  </a:lnTo>
                  <a:lnTo>
                    <a:pt x="10180" y="31394"/>
                  </a:lnTo>
                  <a:lnTo>
                    <a:pt x="11934" y="31565"/>
                  </a:lnTo>
                  <a:lnTo>
                    <a:pt x="13730" y="31693"/>
                  </a:lnTo>
                  <a:lnTo>
                    <a:pt x="17323" y="31693"/>
                  </a:lnTo>
                  <a:lnTo>
                    <a:pt x="19119" y="31608"/>
                  </a:lnTo>
                  <a:lnTo>
                    <a:pt x="20787" y="31565"/>
                  </a:lnTo>
                  <a:lnTo>
                    <a:pt x="21600" y="31565"/>
                  </a:lnTo>
                  <a:lnTo>
                    <a:pt x="22455" y="31608"/>
                  </a:lnTo>
                  <a:lnTo>
                    <a:pt x="23268" y="31693"/>
                  </a:lnTo>
                  <a:lnTo>
                    <a:pt x="24081" y="31821"/>
                  </a:lnTo>
                  <a:lnTo>
                    <a:pt x="24893" y="32035"/>
                  </a:lnTo>
                  <a:lnTo>
                    <a:pt x="25663" y="32292"/>
                  </a:lnTo>
                  <a:lnTo>
                    <a:pt x="26305" y="32548"/>
                  </a:lnTo>
                  <a:lnTo>
                    <a:pt x="26903" y="32891"/>
                  </a:lnTo>
                  <a:lnTo>
                    <a:pt x="27502" y="33276"/>
                  </a:lnTo>
                  <a:lnTo>
                    <a:pt x="28058" y="33661"/>
                  </a:lnTo>
                  <a:lnTo>
                    <a:pt x="28572" y="34131"/>
                  </a:lnTo>
                  <a:lnTo>
                    <a:pt x="29085" y="34601"/>
                  </a:lnTo>
                  <a:lnTo>
                    <a:pt x="29512" y="35115"/>
                  </a:lnTo>
                  <a:lnTo>
                    <a:pt x="29940" y="35671"/>
                  </a:lnTo>
                  <a:lnTo>
                    <a:pt x="30282" y="36227"/>
                  </a:lnTo>
                  <a:lnTo>
                    <a:pt x="30624" y="36826"/>
                  </a:lnTo>
                  <a:lnTo>
                    <a:pt x="30881" y="37424"/>
                  </a:lnTo>
                  <a:lnTo>
                    <a:pt x="31095" y="38023"/>
                  </a:lnTo>
                  <a:lnTo>
                    <a:pt x="31266" y="38665"/>
                  </a:lnTo>
                  <a:lnTo>
                    <a:pt x="31352" y="39306"/>
                  </a:lnTo>
                  <a:lnTo>
                    <a:pt x="31437" y="39948"/>
                  </a:lnTo>
                  <a:lnTo>
                    <a:pt x="31394" y="40632"/>
                  </a:lnTo>
                  <a:lnTo>
                    <a:pt x="31309" y="41445"/>
                  </a:lnTo>
                  <a:lnTo>
                    <a:pt x="31138" y="42215"/>
                  </a:lnTo>
                  <a:lnTo>
                    <a:pt x="30924" y="42984"/>
                  </a:lnTo>
                  <a:lnTo>
                    <a:pt x="30667" y="43754"/>
                  </a:lnTo>
                  <a:lnTo>
                    <a:pt x="30111" y="45294"/>
                  </a:lnTo>
                  <a:lnTo>
                    <a:pt x="29855" y="46064"/>
                  </a:lnTo>
                  <a:lnTo>
                    <a:pt x="29598" y="46834"/>
                  </a:lnTo>
                  <a:lnTo>
                    <a:pt x="29470" y="47518"/>
                  </a:lnTo>
                  <a:lnTo>
                    <a:pt x="29384" y="48202"/>
                  </a:lnTo>
                  <a:lnTo>
                    <a:pt x="29341" y="48887"/>
                  </a:lnTo>
                  <a:lnTo>
                    <a:pt x="29341" y="49614"/>
                  </a:lnTo>
                  <a:lnTo>
                    <a:pt x="29384" y="50298"/>
                  </a:lnTo>
                  <a:lnTo>
                    <a:pt x="29470" y="50982"/>
                  </a:lnTo>
                  <a:lnTo>
                    <a:pt x="29598" y="51624"/>
                  </a:lnTo>
                  <a:lnTo>
                    <a:pt x="29769" y="52308"/>
                  </a:lnTo>
                  <a:lnTo>
                    <a:pt x="29983" y="52950"/>
                  </a:lnTo>
                  <a:lnTo>
                    <a:pt x="30240" y="53591"/>
                  </a:lnTo>
                  <a:lnTo>
                    <a:pt x="30539" y="54233"/>
                  </a:lnTo>
                  <a:lnTo>
                    <a:pt x="30838" y="54875"/>
                  </a:lnTo>
                  <a:lnTo>
                    <a:pt x="31181" y="55473"/>
                  </a:lnTo>
                  <a:lnTo>
                    <a:pt x="31565" y="56029"/>
                  </a:lnTo>
                  <a:lnTo>
                    <a:pt x="31950" y="56628"/>
                  </a:lnTo>
                  <a:lnTo>
                    <a:pt x="32421" y="57141"/>
                  </a:lnTo>
                  <a:lnTo>
                    <a:pt x="32891" y="57740"/>
                  </a:lnTo>
                  <a:lnTo>
                    <a:pt x="33405" y="58253"/>
                  </a:lnTo>
                  <a:lnTo>
                    <a:pt x="33961" y="58767"/>
                  </a:lnTo>
                  <a:lnTo>
                    <a:pt x="34559" y="59237"/>
                  </a:lnTo>
                  <a:lnTo>
                    <a:pt x="35115" y="59708"/>
                  </a:lnTo>
                  <a:lnTo>
                    <a:pt x="35757" y="60135"/>
                  </a:lnTo>
                  <a:lnTo>
                    <a:pt x="36356" y="60520"/>
                  </a:lnTo>
                  <a:lnTo>
                    <a:pt x="36997" y="60905"/>
                  </a:lnTo>
                  <a:lnTo>
                    <a:pt x="37682" y="61290"/>
                  </a:lnTo>
                  <a:lnTo>
                    <a:pt x="38323" y="61632"/>
                  </a:lnTo>
                  <a:lnTo>
                    <a:pt x="39692" y="62231"/>
                  </a:lnTo>
                  <a:lnTo>
                    <a:pt x="41103" y="62744"/>
                  </a:lnTo>
                  <a:lnTo>
                    <a:pt x="42515" y="63215"/>
                  </a:lnTo>
                  <a:lnTo>
                    <a:pt x="44140" y="63643"/>
                  </a:lnTo>
                  <a:lnTo>
                    <a:pt x="45722" y="64070"/>
                  </a:lnTo>
                  <a:lnTo>
                    <a:pt x="47348" y="64412"/>
                  </a:lnTo>
                  <a:lnTo>
                    <a:pt x="49016" y="64669"/>
                  </a:lnTo>
                  <a:lnTo>
                    <a:pt x="50641" y="64926"/>
                  </a:lnTo>
                  <a:lnTo>
                    <a:pt x="52309" y="65097"/>
                  </a:lnTo>
                  <a:lnTo>
                    <a:pt x="53977" y="65225"/>
                  </a:lnTo>
                  <a:lnTo>
                    <a:pt x="55602" y="65353"/>
                  </a:lnTo>
                  <a:lnTo>
                    <a:pt x="57313" y="65396"/>
                  </a:lnTo>
                  <a:lnTo>
                    <a:pt x="59024" y="65353"/>
                  </a:lnTo>
                  <a:lnTo>
                    <a:pt x="60735" y="65268"/>
                  </a:lnTo>
                  <a:lnTo>
                    <a:pt x="62403" y="65139"/>
                  </a:lnTo>
                  <a:lnTo>
                    <a:pt x="64114" y="64968"/>
                  </a:lnTo>
                  <a:lnTo>
                    <a:pt x="65782" y="64712"/>
                  </a:lnTo>
                  <a:lnTo>
                    <a:pt x="67450" y="64370"/>
                  </a:lnTo>
                  <a:lnTo>
                    <a:pt x="69118" y="63985"/>
                  </a:lnTo>
                  <a:lnTo>
                    <a:pt x="70615" y="63600"/>
                  </a:lnTo>
                  <a:lnTo>
                    <a:pt x="71342" y="63386"/>
                  </a:lnTo>
                  <a:lnTo>
                    <a:pt x="72069" y="63129"/>
                  </a:lnTo>
                  <a:lnTo>
                    <a:pt x="72753" y="62873"/>
                  </a:lnTo>
                  <a:lnTo>
                    <a:pt x="73481" y="62530"/>
                  </a:lnTo>
                  <a:lnTo>
                    <a:pt x="74165" y="62188"/>
                  </a:lnTo>
                  <a:lnTo>
                    <a:pt x="74806" y="61803"/>
                  </a:lnTo>
                  <a:lnTo>
                    <a:pt x="75320" y="61376"/>
                  </a:lnTo>
                  <a:lnTo>
                    <a:pt x="75833" y="60948"/>
                  </a:lnTo>
                  <a:lnTo>
                    <a:pt x="76261" y="60478"/>
                  </a:lnTo>
                  <a:lnTo>
                    <a:pt x="76646" y="59964"/>
                  </a:lnTo>
                  <a:lnTo>
                    <a:pt x="77031" y="59408"/>
                  </a:lnTo>
                  <a:lnTo>
                    <a:pt x="77330" y="58809"/>
                  </a:lnTo>
                  <a:lnTo>
                    <a:pt x="77587" y="58211"/>
                  </a:lnTo>
                  <a:lnTo>
                    <a:pt x="77800" y="57569"/>
                  </a:lnTo>
                  <a:lnTo>
                    <a:pt x="77929" y="56928"/>
                  </a:lnTo>
                  <a:lnTo>
                    <a:pt x="78057" y="56329"/>
                  </a:lnTo>
                  <a:lnTo>
                    <a:pt x="78143" y="55687"/>
                  </a:lnTo>
                  <a:lnTo>
                    <a:pt x="78143" y="55046"/>
                  </a:lnTo>
                  <a:lnTo>
                    <a:pt x="78143" y="54404"/>
                  </a:lnTo>
                  <a:lnTo>
                    <a:pt x="78100" y="53763"/>
                  </a:lnTo>
                  <a:lnTo>
                    <a:pt x="77971" y="53121"/>
                  </a:lnTo>
                  <a:lnTo>
                    <a:pt x="77843" y="52522"/>
                  </a:lnTo>
                  <a:lnTo>
                    <a:pt x="77843" y="52479"/>
                  </a:lnTo>
                  <a:lnTo>
                    <a:pt x="77832" y="52479"/>
                  </a:lnTo>
                  <a:lnTo>
                    <a:pt x="77544" y="51367"/>
                  </a:lnTo>
                  <a:lnTo>
                    <a:pt x="77202" y="50255"/>
                  </a:lnTo>
                  <a:lnTo>
                    <a:pt x="76817" y="49143"/>
                  </a:lnTo>
                  <a:lnTo>
                    <a:pt x="76432" y="48074"/>
                  </a:lnTo>
                  <a:lnTo>
                    <a:pt x="75961" y="46877"/>
                  </a:lnTo>
                  <a:lnTo>
                    <a:pt x="75405" y="45679"/>
                  </a:lnTo>
                  <a:lnTo>
                    <a:pt x="74849" y="44524"/>
                  </a:lnTo>
                  <a:lnTo>
                    <a:pt x="74208" y="43412"/>
                  </a:lnTo>
                  <a:lnTo>
                    <a:pt x="73652" y="42557"/>
                  </a:lnTo>
                  <a:lnTo>
                    <a:pt x="73352" y="42172"/>
                  </a:lnTo>
                  <a:lnTo>
                    <a:pt x="73053" y="41787"/>
                  </a:lnTo>
                  <a:lnTo>
                    <a:pt x="72582" y="41274"/>
                  </a:lnTo>
                  <a:lnTo>
                    <a:pt x="72069" y="40803"/>
                  </a:lnTo>
                  <a:lnTo>
                    <a:pt x="71085" y="39905"/>
                  </a:lnTo>
                  <a:lnTo>
                    <a:pt x="70572" y="39349"/>
                  </a:lnTo>
                  <a:lnTo>
                    <a:pt x="70102" y="38793"/>
                  </a:lnTo>
                  <a:lnTo>
                    <a:pt x="69674" y="38194"/>
                  </a:lnTo>
                  <a:lnTo>
                    <a:pt x="69246" y="37553"/>
                  </a:lnTo>
                  <a:lnTo>
                    <a:pt x="69075" y="37168"/>
                  </a:lnTo>
                  <a:lnTo>
                    <a:pt x="68947" y="36783"/>
                  </a:lnTo>
                  <a:lnTo>
                    <a:pt x="68819" y="36398"/>
                  </a:lnTo>
                  <a:lnTo>
                    <a:pt x="68690" y="36013"/>
                  </a:lnTo>
                  <a:lnTo>
                    <a:pt x="68562" y="35200"/>
                  </a:lnTo>
                  <a:lnTo>
                    <a:pt x="68519" y="34388"/>
                  </a:lnTo>
                  <a:lnTo>
                    <a:pt x="68562" y="33618"/>
                  </a:lnTo>
                  <a:lnTo>
                    <a:pt x="68605" y="32891"/>
                  </a:lnTo>
                  <a:lnTo>
                    <a:pt x="68819" y="31394"/>
                  </a:lnTo>
                  <a:lnTo>
                    <a:pt x="68904" y="30624"/>
                  </a:lnTo>
                  <a:lnTo>
                    <a:pt x="68990" y="29854"/>
                  </a:lnTo>
                  <a:lnTo>
                    <a:pt x="69032" y="29127"/>
                  </a:lnTo>
                  <a:lnTo>
                    <a:pt x="69032" y="28357"/>
                  </a:lnTo>
                  <a:lnTo>
                    <a:pt x="68947" y="27715"/>
                  </a:lnTo>
                  <a:lnTo>
                    <a:pt x="68819" y="27074"/>
                  </a:lnTo>
                  <a:lnTo>
                    <a:pt x="68648" y="26432"/>
                  </a:lnTo>
                  <a:lnTo>
                    <a:pt x="68391" y="25876"/>
                  </a:lnTo>
                  <a:lnTo>
                    <a:pt x="68091" y="25320"/>
                  </a:lnTo>
                  <a:lnTo>
                    <a:pt x="67707" y="24807"/>
                  </a:lnTo>
                  <a:lnTo>
                    <a:pt x="67279" y="24294"/>
                  </a:lnTo>
                  <a:lnTo>
                    <a:pt x="66766" y="23866"/>
                  </a:lnTo>
                  <a:lnTo>
                    <a:pt x="66252" y="23438"/>
                  </a:lnTo>
                  <a:lnTo>
                    <a:pt x="65654" y="23053"/>
                  </a:lnTo>
                  <a:lnTo>
                    <a:pt x="65055" y="22711"/>
                  </a:lnTo>
                  <a:lnTo>
                    <a:pt x="64456" y="22412"/>
                  </a:lnTo>
                  <a:lnTo>
                    <a:pt x="63814" y="22155"/>
                  </a:lnTo>
                  <a:lnTo>
                    <a:pt x="63173" y="21941"/>
                  </a:lnTo>
                  <a:lnTo>
                    <a:pt x="61890" y="21514"/>
                  </a:lnTo>
                  <a:lnTo>
                    <a:pt x="60564" y="21086"/>
                  </a:lnTo>
                  <a:lnTo>
                    <a:pt x="59238" y="20701"/>
                  </a:lnTo>
                  <a:lnTo>
                    <a:pt x="57955" y="20231"/>
                  </a:lnTo>
                  <a:lnTo>
                    <a:pt x="57356" y="19931"/>
                  </a:lnTo>
                  <a:lnTo>
                    <a:pt x="56715" y="19632"/>
                  </a:lnTo>
                  <a:lnTo>
                    <a:pt x="56159" y="19332"/>
                  </a:lnTo>
                  <a:lnTo>
                    <a:pt x="55602" y="18948"/>
                  </a:lnTo>
                  <a:lnTo>
                    <a:pt x="55089" y="18520"/>
                  </a:lnTo>
                  <a:lnTo>
                    <a:pt x="54576" y="18049"/>
                  </a:lnTo>
                  <a:lnTo>
                    <a:pt x="54148" y="17579"/>
                  </a:lnTo>
                  <a:lnTo>
                    <a:pt x="53763" y="17023"/>
                  </a:lnTo>
                  <a:lnTo>
                    <a:pt x="53421" y="16467"/>
                  </a:lnTo>
                  <a:lnTo>
                    <a:pt x="53165" y="15868"/>
                  </a:lnTo>
                  <a:lnTo>
                    <a:pt x="53036" y="15398"/>
                  </a:lnTo>
                  <a:lnTo>
                    <a:pt x="52951" y="14970"/>
                  </a:lnTo>
                  <a:lnTo>
                    <a:pt x="52822" y="14072"/>
                  </a:lnTo>
                  <a:lnTo>
                    <a:pt x="52609" y="12874"/>
                  </a:lnTo>
                  <a:lnTo>
                    <a:pt x="52480" y="12233"/>
                  </a:lnTo>
                  <a:lnTo>
                    <a:pt x="52309" y="11634"/>
                  </a:lnTo>
                  <a:lnTo>
                    <a:pt x="52095" y="10949"/>
                  </a:lnTo>
                  <a:lnTo>
                    <a:pt x="51839" y="10222"/>
                  </a:lnTo>
                  <a:lnTo>
                    <a:pt x="51582" y="9538"/>
                  </a:lnTo>
                  <a:lnTo>
                    <a:pt x="51283" y="8854"/>
                  </a:lnTo>
                  <a:lnTo>
                    <a:pt x="50941" y="8169"/>
                  </a:lnTo>
                  <a:lnTo>
                    <a:pt x="50598" y="7485"/>
                  </a:lnTo>
                  <a:lnTo>
                    <a:pt x="50213" y="6843"/>
                  </a:lnTo>
                  <a:lnTo>
                    <a:pt x="49828" y="6202"/>
                  </a:lnTo>
                  <a:lnTo>
                    <a:pt x="49401" y="5560"/>
                  </a:lnTo>
                  <a:lnTo>
                    <a:pt x="48973" y="4919"/>
                  </a:lnTo>
                  <a:lnTo>
                    <a:pt x="48503" y="4320"/>
                  </a:lnTo>
                  <a:lnTo>
                    <a:pt x="47989" y="3764"/>
                  </a:lnTo>
                  <a:lnTo>
                    <a:pt x="47476" y="3208"/>
                  </a:lnTo>
                  <a:lnTo>
                    <a:pt x="46963" y="2695"/>
                  </a:lnTo>
                  <a:lnTo>
                    <a:pt x="46364" y="2182"/>
                  </a:lnTo>
                  <a:lnTo>
                    <a:pt x="45808" y="1711"/>
                  </a:lnTo>
                  <a:lnTo>
                    <a:pt x="45209" y="1326"/>
                  </a:lnTo>
                  <a:lnTo>
                    <a:pt x="44610" y="941"/>
                  </a:lnTo>
                  <a:lnTo>
                    <a:pt x="43969" y="599"/>
                  </a:lnTo>
                  <a:lnTo>
                    <a:pt x="43285" y="342"/>
                  </a:lnTo>
                  <a:lnTo>
                    <a:pt x="42600" y="171"/>
                  </a:lnTo>
                  <a:lnTo>
                    <a:pt x="41916" y="43"/>
                  </a:lnTo>
                  <a:lnTo>
                    <a:pt x="41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2386275" y="1654575"/>
              <a:ext cx="2188800" cy="1831650"/>
            </a:xfrm>
            <a:custGeom>
              <a:avLst/>
              <a:gdLst/>
              <a:ahLst/>
              <a:cxnLst/>
              <a:rect l="l" t="t" r="r" b="b"/>
              <a:pathLst>
                <a:path w="87552" h="73266" extrusionOk="0">
                  <a:moveTo>
                    <a:pt x="46534" y="86"/>
                  </a:moveTo>
                  <a:lnTo>
                    <a:pt x="46962" y="129"/>
                  </a:lnTo>
                  <a:lnTo>
                    <a:pt x="47390" y="171"/>
                  </a:lnTo>
                  <a:lnTo>
                    <a:pt x="47817" y="300"/>
                  </a:lnTo>
                  <a:lnTo>
                    <a:pt x="48630" y="514"/>
                  </a:lnTo>
                  <a:lnTo>
                    <a:pt x="49443" y="899"/>
                  </a:lnTo>
                  <a:lnTo>
                    <a:pt x="50213" y="1326"/>
                  </a:lnTo>
                  <a:lnTo>
                    <a:pt x="50983" y="1797"/>
                  </a:lnTo>
                  <a:lnTo>
                    <a:pt x="51710" y="2353"/>
                  </a:lnTo>
                  <a:lnTo>
                    <a:pt x="52394" y="2994"/>
                  </a:lnTo>
                  <a:lnTo>
                    <a:pt x="53036" y="3636"/>
                  </a:lnTo>
                  <a:lnTo>
                    <a:pt x="53677" y="4320"/>
                  </a:lnTo>
                  <a:lnTo>
                    <a:pt x="54233" y="5005"/>
                  </a:lnTo>
                  <a:lnTo>
                    <a:pt x="54789" y="5732"/>
                  </a:lnTo>
                  <a:lnTo>
                    <a:pt x="55302" y="6416"/>
                  </a:lnTo>
                  <a:lnTo>
                    <a:pt x="55773" y="7100"/>
                  </a:lnTo>
                  <a:lnTo>
                    <a:pt x="56201" y="7870"/>
                  </a:lnTo>
                  <a:lnTo>
                    <a:pt x="56628" y="8640"/>
                  </a:lnTo>
                  <a:lnTo>
                    <a:pt x="57056" y="9410"/>
                  </a:lnTo>
                  <a:lnTo>
                    <a:pt x="57441" y="10180"/>
                  </a:lnTo>
                  <a:lnTo>
                    <a:pt x="57783" y="10992"/>
                  </a:lnTo>
                  <a:lnTo>
                    <a:pt x="58082" y="11805"/>
                  </a:lnTo>
                  <a:lnTo>
                    <a:pt x="58339" y="12660"/>
                  </a:lnTo>
                  <a:lnTo>
                    <a:pt x="58596" y="13516"/>
                  </a:lnTo>
                  <a:lnTo>
                    <a:pt x="58767" y="14157"/>
                  </a:lnTo>
                  <a:lnTo>
                    <a:pt x="58895" y="14799"/>
                  </a:lnTo>
                  <a:lnTo>
                    <a:pt x="59109" y="16125"/>
                  </a:lnTo>
                  <a:lnTo>
                    <a:pt x="59237" y="17109"/>
                  </a:lnTo>
                  <a:lnTo>
                    <a:pt x="59366" y="17579"/>
                  </a:lnTo>
                  <a:lnTo>
                    <a:pt x="59537" y="18049"/>
                  </a:lnTo>
                  <a:lnTo>
                    <a:pt x="59793" y="18648"/>
                  </a:lnTo>
                  <a:lnTo>
                    <a:pt x="60135" y="19204"/>
                  </a:lnTo>
                  <a:lnTo>
                    <a:pt x="60563" y="19760"/>
                  </a:lnTo>
                  <a:lnTo>
                    <a:pt x="61034" y="20274"/>
                  </a:lnTo>
                  <a:lnTo>
                    <a:pt x="61504" y="20744"/>
                  </a:lnTo>
                  <a:lnTo>
                    <a:pt x="62017" y="21172"/>
                  </a:lnTo>
                  <a:lnTo>
                    <a:pt x="62573" y="21599"/>
                  </a:lnTo>
                  <a:lnTo>
                    <a:pt x="63129" y="21942"/>
                  </a:lnTo>
                  <a:lnTo>
                    <a:pt x="63814" y="22284"/>
                  </a:lnTo>
                  <a:lnTo>
                    <a:pt x="64541" y="22626"/>
                  </a:lnTo>
                  <a:lnTo>
                    <a:pt x="65268" y="22925"/>
                  </a:lnTo>
                  <a:lnTo>
                    <a:pt x="65995" y="23182"/>
                  </a:lnTo>
                  <a:lnTo>
                    <a:pt x="67492" y="23652"/>
                  </a:lnTo>
                  <a:lnTo>
                    <a:pt x="68989" y="24080"/>
                  </a:lnTo>
                  <a:lnTo>
                    <a:pt x="70443" y="24551"/>
                  </a:lnTo>
                  <a:lnTo>
                    <a:pt x="71170" y="24807"/>
                  </a:lnTo>
                  <a:lnTo>
                    <a:pt x="71855" y="25107"/>
                  </a:lnTo>
                  <a:lnTo>
                    <a:pt x="72582" y="25449"/>
                  </a:lnTo>
                  <a:lnTo>
                    <a:pt x="73223" y="25791"/>
                  </a:lnTo>
                  <a:lnTo>
                    <a:pt x="73908" y="26176"/>
                  </a:lnTo>
                  <a:lnTo>
                    <a:pt x="74506" y="26646"/>
                  </a:lnTo>
                  <a:lnTo>
                    <a:pt x="75062" y="27117"/>
                  </a:lnTo>
                  <a:lnTo>
                    <a:pt x="75618" y="27673"/>
                  </a:lnTo>
                  <a:lnTo>
                    <a:pt x="76089" y="28272"/>
                  </a:lnTo>
                  <a:lnTo>
                    <a:pt x="76474" y="28913"/>
                  </a:lnTo>
                  <a:lnTo>
                    <a:pt x="76645" y="29298"/>
                  </a:lnTo>
                  <a:lnTo>
                    <a:pt x="76816" y="29726"/>
                  </a:lnTo>
                  <a:lnTo>
                    <a:pt x="76944" y="30153"/>
                  </a:lnTo>
                  <a:lnTo>
                    <a:pt x="77030" y="30581"/>
                  </a:lnTo>
                  <a:lnTo>
                    <a:pt x="77158" y="31479"/>
                  </a:lnTo>
                  <a:lnTo>
                    <a:pt x="77201" y="32335"/>
                  </a:lnTo>
                  <a:lnTo>
                    <a:pt x="77201" y="33190"/>
                  </a:lnTo>
                  <a:lnTo>
                    <a:pt x="77115" y="34046"/>
                  </a:lnTo>
                  <a:lnTo>
                    <a:pt x="76901" y="35714"/>
                  </a:lnTo>
                  <a:lnTo>
                    <a:pt x="76773" y="36569"/>
                  </a:lnTo>
                  <a:lnTo>
                    <a:pt x="76688" y="37424"/>
                  </a:lnTo>
                  <a:lnTo>
                    <a:pt x="76645" y="38280"/>
                  </a:lnTo>
                  <a:lnTo>
                    <a:pt x="76688" y="39135"/>
                  </a:lnTo>
                  <a:lnTo>
                    <a:pt x="76773" y="39905"/>
                  </a:lnTo>
                  <a:lnTo>
                    <a:pt x="76901" y="40675"/>
                  </a:lnTo>
                  <a:lnTo>
                    <a:pt x="77158" y="41402"/>
                  </a:lnTo>
                  <a:lnTo>
                    <a:pt x="77500" y="42129"/>
                  </a:lnTo>
                  <a:lnTo>
                    <a:pt x="77885" y="42771"/>
                  </a:lnTo>
                  <a:lnTo>
                    <a:pt x="78313" y="43369"/>
                  </a:lnTo>
                  <a:lnTo>
                    <a:pt x="78783" y="43926"/>
                  </a:lnTo>
                  <a:lnTo>
                    <a:pt x="79297" y="44482"/>
                  </a:lnTo>
                  <a:lnTo>
                    <a:pt x="79853" y="45038"/>
                  </a:lnTo>
                  <a:lnTo>
                    <a:pt x="80409" y="45594"/>
                  </a:lnTo>
                  <a:lnTo>
                    <a:pt x="81563" y="46706"/>
                  </a:lnTo>
                  <a:lnTo>
                    <a:pt x="81991" y="47176"/>
                  </a:lnTo>
                  <a:lnTo>
                    <a:pt x="82376" y="47689"/>
                  </a:lnTo>
                  <a:lnTo>
                    <a:pt x="82718" y="48203"/>
                  </a:lnTo>
                  <a:lnTo>
                    <a:pt x="83060" y="48716"/>
                  </a:lnTo>
                  <a:lnTo>
                    <a:pt x="83788" y="49999"/>
                  </a:lnTo>
                  <a:lnTo>
                    <a:pt x="84429" y="51325"/>
                  </a:lnTo>
                  <a:lnTo>
                    <a:pt x="85028" y="52693"/>
                  </a:lnTo>
                  <a:lnTo>
                    <a:pt x="85584" y="54062"/>
                  </a:lnTo>
                  <a:lnTo>
                    <a:pt x="86012" y="55260"/>
                  </a:lnTo>
                  <a:lnTo>
                    <a:pt x="86397" y="56457"/>
                  </a:lnTo>
                  <a:lnTo>
                    <a:pt x="86781" y="57655"/>
                  </a:lnTo>
                  <a:lnTo>
                    <a:pt x="87124" y="58852"/>
                  </a:lnTo>
                  <a:lnTo>
                    <a:pt x="87124" y="58895"/>
                  </a:lnTo>
                  <a:lnTo>
                    <a:pt x="87130" y="58895"/>
                  </a:lnTo>
                  <a:lnTo>
                    <a:pt x="87252" y="59665"/>
                  </a:lnTo>
                  <a:lnTo>
                    <a:pt x="87380" y="60435"/>
                  </a:lnTo>
                  <a:lnTo>
                    <a:pt x="87423" y="61247"/>
                  </a:lnTo>
                  <a:lnTo>
                    <a:pt x="87423" y="62060"/>
                  </a:lnTo>
                  <a:lnTo>
                    <a:pt x="87337" y="62873"/>
                  </a:lnTo>
                  <a:lnTo>
                    <a:pt x="87209" y="63643"/>
                  </a:lnTo>
                  <a:lnTo>
                    <a:pt x="87038" y="64413"/>
                  </a:lnTo>
                  <a:lnTo>
                    <a:pt x="86781" y="65182"/>
                  </a:lnTo>
                  <a:lnTo>
                    <a:pt x="86439" y="65995"/>
                  </a:lnTo>
                  <a:lnTo>
                    <a:pt x="86054" y="66722"/>
                  </a:lnTo>
                  <a:lnTo>
                    <a:pt x="85541" y="67364"/>
                  </a:lnTo>
                  <a:lnTo>
                    <a:pt x="85028" y="68005"/>
                  </a:lnTo>
                  <a:lnTo>
                    <a:pt x="84429" y="68561"/>
                  </a:lnTo>
                  <a:lnTo>
                    <a:pt x="83788" y="69074"/>
                  </a:lnTo>
                  <a:lnTo>
                    <a:pt x="83060" y="69545"/>
                  </a:lnTo>
                  <a:lnTo>
                    <a:pt x="82333" y="69930"/>
                  </a:lnTo>
                  <a:lnTo>
                    <a:pt x="81478" y="70315"/>
                  </a:lnTo>
                  <a:lnTo>
                    <a:pt x="80623" y="70657"/>
                  </a:lnTo>
                  <a:lnTo>
                    <a:pt x="79724" y="70956"/>
                  </a:lnTo>
                  <a:lnTo>
                    <a:pt x="78826" y="71213"/>
                  </a:lnTo>
                  <a:lnTo>
                    <a:pt x="77030" y="71683"/>
                  </a:lnTo>
                  <a:lnTo>
                    <a:pt x="75191" y="72068"/>
                  </a:lnTo>
                  <a:lnTo>
                    <a:pt x="73266" y="72453"/>
                  </a:lnTo>
                  <a:lnTo>
                    <a:pt x="71299" y="72710"/>
                  </a:lnTo>
                  <a:lnTo>
                    <a:pt x="69331" y="72924"/>
                  </a:lnTo>
                  <a:lnTo>
                    <a:pt x="67321" y="73052"/>
                  </a:lnTo>
                  <a:lnTo>
                    <a:pt x="65396" y="73095"/>
                  </a:lnTo>
                  <a:lnTo>
                    <a:pt x="63472" y="73095"/>
                  </a:lnTo>
                  <a:lnTo>
                    <a:pt x="61547" y="73052"/>
                  </a:lnTo>
                  <a:lnTo>
                    <a:pt x="59622" y="72924"/>
                  </a:lnTo>
                  <a:lnTo>
                    <a:pt x="57697" y="72710"/>
                  </a:lnTo>
                  <a:lnTo>
                    <a:pt x="55816" y="72453"/>
                  </a:lnTo>
                  <a:lnTo>
                    <a:pt x="53891" y="72154"/>
                  </a:lnTo>
                  <a:lnTo>
                    <a:pt x="52009" y="71769"/>
                  </a:lnTo>
                  <a:lnTo>
                    <a:pt x="50255" y="71384"/>
                  </a:lnTo>
                  <a:lnTo>
                    <a:pt x="48545" y="70956"/>
                  </a:lnTo>
                  <a:lnTo>
                    <a:pt x="46834" y="70443"/>
                  </a:lnTo>
                  <a:lnTo>
                    <a:pt x="45166" y="69844"/>
                  </a:lnTo>
                  <a:lnTo>
                    <a:pt x="44353" y="69502"/>
                  </a:lnTo>
                  <a:lnTo>
                    <a:pt x="43540" y="69160"/>
                  </a:lnTo>
                  <a:lnTo>
                    <a:pt x="42728" y="68775"/>
                  </a:lnTo>
                  <a:lnTo>
                    <a:pt x="41958" y="68390"/>
                  </a:lnTo>
                  <a:lnTo>
                    <a:pt x="41188" y="67920"/>
                  </a:lnTo>
                  <a:lnTo>
                    <a:pt x="40418" y="67449"/>
                  </a:lnTo>
                  <a:lnTo>
                    <a:pt x="39691" y="66979"/>
                  </a:lnTo>
                  <a:lnTo>
                    <a:pt x="38964" y="66423"/>
                  </a:lnTo>
                  <a:lnTo>
                    <a:pt x="37724" y="65396"/>
                  </a:lnTo>
                  <a:lnTo>
                    <a:pt x="36483" y="64327"/>
                  </a:lnTo>
                  <a:lnTo>
                    <a:pt x="35286" y="63215"/>
                  </a:lnTo>
                  <a:lnTo>
                    <a:pt x="34174" y="62017"/>
                  </a:lnTo>
                  <a:lnTo>
                    <a:pt x="33660" y="61419"/>
                  </a:lnTo>
                  <a:lnTo>
                    <a:pt x="33190" y="60777"/>
                  </a:lnTo>
                  <a:lnTo>
                    <a:pt x="32719" y="60135"/>
                  </a:lnTo>
                  <a:lnTo>
                    <a:pt x="32335" y="59451"/>
                  </a:lnTo>
                  <a:lnTo>
                    <a:pt x="31992" y="58767"/>
                  </a:lnTo>
                  <a:lnTo>
                    <a:pt x="31736" y="57997"/>
                  </a:lnTo>
                  <a:lnTo>
                    <a:pt x="31522" y="57270"/>
                  </a:lnTo>
                  <a:lnTo>
                    <a:pt x="31394" y="56457"/>
                  </a:lnTo>
                  <a:lnTo>
                    <a:pt x="31394" y="56072"/>
                  </a:lnTo>
                  <a:lnTo>
                    <a:pt x="31394" y="55730"/>
                  </a:lnTo>
                  <a:lnTo>
                    <a:pt x="31436" y="54960"/>
                  </a:lnTo>
                  <a:lnTo>
                    <a:pt x="31565" y="54233"/>
                  </a:lnTo>
                  <a:lnTo>
                    <a:pt x="31607" y="53463"/>
                  </a:lnTo>
                  <a:lnTo>
                    <a:pt x="31607" y="52907"/>
                  </a:lnTo>
                  <a:lnTo>
                    <a:pt x="31565" y="52351"/>
                  </a:lnTo>
                  <a:lnTo>
                    <a:pt x="31565" y="51795"/>
                  </a:lnTo>
                  <a:lnTo>
                    <a:pt x="31607" y="51196"/>
                  </a:lnTo>
                  <a:lnTo>
                    <a:pt x="31736" y="50427"/>
                  </a:lnTo>
                  <a:lnTo>
                    <a:pt x="31864" y="49657"/>
                  </a:lnTo>
                  <a:lnTo>
                    <a:pt x="31992" y="48930"/>
                  </a:lnTo>
                  <a:lnTo>
                    <a:pt x="32035" y="48502"/>
                  </a:lnTo>
                  <a:lnTo>
                    <a:pt x="32035" y="48117"/>
                  </a:lnTo>
                  <a:lnTo>
                    <a:pt x="31992" y="47475"/>
                  </a:lnTo>
                  <a:lnTo>
                    <a:pt x="31864" y="46791"/>
                  </a:lnTo>
                  <a:lnTo>
                    <a:pt x="31736" y="46150"/>
                  </a:lnTo>
                  <a:lnTo>
                    <a:pt x="31522" y="45508"/>
                  </a:lnTo>
                  <a:lnTo>
                    <a:pt x="31265" y="44866"/>
                  </a:lnTo>
                  <a:lnTo>
                    <a:pt x="30923" y="44268"/>
                  </a:lnTo>
                  <a:lnTo>
                    <a:pt x="30581" y="43712"/>
                  </a:lnTo>
                  <a:lnTo>
                    <a:pt x="30196" y="43113"/>
                  </a:lnTo>
                  <a:lnTo>
                    <a:pt x="29768" y="42600"/>
                  </a:lnTo>
                  <a:lnTo>
                    <a:pt x="29298" y="42086"/>
                  </a:lnTo>
                  <a:lnTo>
                    <a:pt x="28785" y="41616"/>
                  </a:lnTo>
                  <a:lnTo>
                    <a:pt x="28271" y="41188"/>
                  </a:lnTo>
                  <a:lnTo>
                    <a:pt x="27630" y="40761"/>
                  </a:lnTo>
                  <a:lnTo>
                    <a:pt x="26988" y="40333"/>
                  </a:lnTo>
                  <a:lnTo>
                    <a:pt x="26304" y="39991"/>
                  </a:lnTo>
                  <a:lnTo>
                    <a:pt x="25620" y="39691"/>
                  </a:lnTo>
                  <a:lnTo>
                    <a:pt x="24892" y="39435"/>
                  </a:lnTo>
                  <a:lnTo>
                    <a:pt x="24165" y="39178"/>
                  </a:lnTo>
                  <a:lnTo>
                    <a:pt x="23438" y="39007"/>
                  </a:lnTo>
                  <a:lnTo>
                    <a:pt x="22668" y="38879"/>
                  </a:lnTo>
                  <a:lnTo>
                    <a:pt x="21727" y="38708"/>
                  </a:lnTo>
                  <a:lnTo>
                    <a:pt x="20787" y="38622"/>
                  </a:lnTo>
                  <a:lnTo>
                    <a:pt x="18905" y="38494"/>
                  </a:lnTo>
                  <a:lnTo>
                    <a:pt x="15141" y="38365"/>
                  </a:lnTo>
                  <a:lnTo>
                    <a:pt x="13729" y="38280"/>
                  </a:lnTo>
                  <a:lnTo>
                    <a:pt x="12361" y="38109"/>
                  </a:lnTo>
                  <a:lnTo>
                    <a:pt x="10992" y="37895"/>
                  </a:lnTo>
                  <a:lnTo>
                    <a:pt x="10308" y="37724"/>
                  </a:lnTo>
                  <a:lnTo>
                    <a:pt x="9623" y="37553"/>
                  </a:lnTo>
                  <a:lnTo>
                    <a:pt x="8426" y="37125"/>
                  </a:lnTo>
                  <a:lnTo>
                    <a:pt x="7228" y="36655"/>
                  </a:lnTo>
                  <a:lnTo>
                    <a:pt x="6629" y="36398"/>
                  </a:lnTo>
                  <a:lnTo>
                    <a:pt x="6031" y="36099"/>
                  </a:lnTo>
                  <a:lnTo>
                    <a:pt x="5475" y="35756"/>
                  </a:lnTo>
                  <a:lnTo>
                    <a:pt x="4919" y="35414"/>
                  </a:lnTo>
                  <a:lnTo>
                    <a:pt x="4405" y="35072"/>
                  </a:lnTo>
                  <a:lnTo>
                    <a:pt x="3892" y="34687"/>
                  </a:lnTo>
                  <a:lnTo>
                    <a:pt x="3379" y="34259"/>
                  </a:lnTo>
                  <a:lnTo>
                    <a:pt x="2908" y="33789"/>
                  </a:lnTo>
                  <a:lnTo>
                    <a:pt x="2481" y="33318"/>
                  </a:lnTo>
                  <a:lnTo>
                    <a:pt x="2053" y="32848"/>
                  </a:lnTo>
                  <a:lnTo>
                    <a:pt x="1668" y="32335"/>
                  </a:lnTo>
                  <a:lnTo>
                    <a:pt x="1326" y="31779"/>
                  </a:lnTo>
                  <a:lnTo>
                    <a:pt x="1027" y="31180"/>
                  </a:lnTo>
                  <a:lnTo>
                    <a:pt x="770" y="30538"/>
                  </a:lnTo>
                  <a:lnTo>
                    <a:pt x="556" y="29897"/>
                  </a:lnTo>
                  <a:lnTo>
                    <a:pt x="342" y="29255"/>
                  </a:lnTo>
                  <a:lnTo>
                    <a:pt x="257" y="28614"/>
                  </a:lnTo>
                  <a:lnTo>
                    <a:pt x="171" y="27929"/>
                  </a:lnTo>
                  <a:lnTo>
                    <a:pt x="128" y="27245"/>
                  </a:lnTo>
                  <a:lnTo>
                    <a:pt x="171" y="26604"/>
                  </a:lnTo>
                  <a:lnTo>
                    <a:pt x="257" y="25663"/>
                  </a:lnTo>
                  <a:lnTo>
                    <a:pt x="428" y="24722"/>
                  </a:lnTo>
                  <a:lnTo>
                    <a:pt x="684" y="23823"/>
                  </a:lnTo>
                  <a:lnTo>
                    <a:pt x="984" y="22968"/>
                  </a:lnTo>
                  <a:lnTo>
                    <a:pt x="1369" y="22113"/>
                  </a:lnTo>
                  <a:lnTo>
                    <a:pt x="1754" y="21257"/>
                  </a:lnTo>
                  <a:lnTo>
                    <a:pt x="2224" y="20445"/>
                  </a:lnTo>
                  <a:lnTo>
                    <a:pt x="2695" y="19632"/>
                  </a:lnTo>
                  <a:lnTo>
                    <a:pt x="3636" y="18221"/>
                  </a:lnTo>
                  <a:lnTo>
                    <a:pt x="4662" y="16895"/>
                  </a:lnTo>
                  <a:lnTo>
                    <a:pt x="6758" y="14200"/>
                  </a:lnTo>
                  <a:lnTo>
                    <a:pt x="7741" y="12831"/>
                  </a:lnTo>
                  <a:lnTo>
                    <a:pt x="8212" y="12104"/>
                  </a:lnTo>
                  <a:lnTo>
                    <a:pt x="8682" y="11420"/>
                  </a:lnTo>
                  <a:lnTo>
                    <a:pt x="9110" y="10650"/>
                  </a:lnTo>
                  <a:lnTo>
                    <a:pt x="9495" y="9923"/>
                  </a:lnTo>
                  <a:lnTo>
                    <a:pt x="9837" y="9153"/>
                  </a:lnTo>
                  <a:lnTo>
                    <a:pt x="10179" y="8341"/>
                  </a:lnTo>
                  <a:lnTo>
                    <a:pt x="10436" y="7571"/>
                  </a:lnTo>
                  <a:lnTo>
                    <a:pt x="10693" y="6758"/>
                  </a:lnTo>
                  <a:lnTo>
                    <a:pt x="10949" y="5945"/>
                  </a:lnTo>
                  <a:lnTo>
                    <a:pt x="11249" y="5176"/>
                  </a:lnTo>
                  <a:lnTo>
                    <a:pt x="11591" y="4406"/>
                  </a:lnTo>
                  <a:lnTo>
                    <a:pt x="11805" y="4064"/>
                  </a:lnTo>
                  <a:lnTo>
                    <a:pt x="12019" y="3721"/>
                  </a:lnTo>
                  <a:lnTo>
                    <a:pt x="12275" y="3379"/>
                  </a:lnTo>
                  <a:lnTo>
                    <a:pt x="12532" y="3080"/>
                  </a:lnTo>
                  <a:lnTo>
                    <a:pt x="12874" y="2780"/>
                  </a:lnTo>
                  <a:lnTo>
                    <a:pt x="13216" y="2567"/>
                  </a:lnTo>
                  <a:lnTo>
                    <a:pt x="13601" y="2310"/>
                  </a:lnTo>
                  <a:lnTo>
                    <a:pt x="13986" y="2139"/>
                  </a:lnTo>
                  <a:lnTo>
                    <a:pt x="14414" y="1968"/>
                  </a:lnTo>
                  <a:lnTo>
                    <a:pt x="14841" y="1839"/>
                  </a:lnTo>
                  <a:lnTo>
                    <a:pt x="15269" y="1754"/>
                  </a:lnTo>
                  <a:lnTo>
                    <a:pt x="15697" y="1668"/>
                  </a:lnTo>
                  <a:lnTo>
                    <a:pt x="16595" y="1583"/>
                  </a:lnTo>
                  <a:lnTo>
                    <a:pt x="17536" y="1583"/>
                  </a:lnTo>
                  <a:lnTo>
                    <a:pt x="18434" y="1668"/>
                  </a:lnTo>
                  <a:lnTo>
                    <a:pt x="19332" y="1797"/>
                  </a:lnTo>
                  <a:lnTo>
                    <a:pt x="20188" y="1968"/>
                  </a:lnTo>
                  <a:lnTo>
                    <a:pt x="21000" y="2139"/>
                  </a:lnTo>
                  <a:lnTo>
                    <a:pt x="21856" y="2396"/>
                  </a:lnTo>
                  <a:lnTo>
                    <a:pt x="23524" y="2909"/>
                  </a:lnTo>
                  <a:lnTo>
                    <a:pt x="25149" y="3508"/>
                  </a:lnTo>
                  <a:lnTo>
                    <a:pt x="26774" y="4064"/>
                  </a:lnTo>
                  <a:lnTo>
                    <a:pt x="28442" y="4620"/>
                  </a:lnTo>
                  <a:lnTo>
                    <a:pt x="29255" y="4876"/>
                  </a:lnTo>
                  <a:lnTo>
                    <a:pt x="30068" y="5133"/>
                  </a:lnTo>
                  <a:lnTo>
                    <a:pt x="30923" y="5304"/>
                  </a:lnTo>
                  <a:lnTo>
                    <a:pt x="31779" y="5475"/>
                  </a:lnTo>
                  <a:lnTo>
                    <a:pt x="32634" y="5561"/>
                  </a:lnTo>
                  <a:lnTo>
                    <a:pt x="33532" y="5646"/>
                  </a:lnTo>
                  <a:lnTo>
                    <a:pt x="34986" y="5646"/>
                  </a:lnTo>
                  <a:lnTo>
                    <a:pt x="35713" y="5561"/>
                  </a:lnTo>
                  <a:lnTo>
                    <a:pt x="36441" y="5475"/>
                  </a:lnTo>
                  <a:lnTo>
                    <a:pt x="37125" y="5304"/>
                  </a:lnTo>
                  <a:lnTo>
                    <a:pt x="37809" y="5090"/>
                  </a:lnTo>
                  <a:lnTo>
                    <a:pt x="38494" y="4833"/>
                  </a:lnTo>
                  <a:lnTo>
                    <a:pt x="39135" y="4491"/>
                  </a:lnTo>
                  <a:lnTo>
                    <a:pt x="39520" y="4277"/>
                  </a:lnTo>
                  <a:lnTo>
                    <a:pt x="39819" y="4021"/>
                  </a:lnTo>
                  <a:lnTo>
                    <a:pt x="40461" y="3465"/>
                  </a:lnTo>
                  <a:lnTo>
                    <a:pt x="41060" y="2909"/>
                  </a:lnTo>
                  <a:lnTo>
                    <a:pt x="41616" y="2310"/>
                  </a:lnTo>
                  <a:lnTo>
                    <a:pt x="42215" y="1711"/>
                  </a:lnTo>
                  <a:lnTo>
                    <a:pt x="42856" y="1198"/>
                  </a:lnTo>
                  <a:lnTo>
                    <a:pt x="43198" y="941"/>
                  </a:lnTo>
                  <a:lnTo>
                    <a:pt x="43540" y="727"/>
                  </a:lnTo>
                  <a:lnTo>
                    <a:pt x="43925" y="556"/>
                  </a:lnTo>
                  <a:lnTo>
                    <a:pt x="44310" y="428"/>
                  </a:lnTo>
                  <a:lnTo>
                    <a:pt x="44738" y="300"/>
                  </a:lnTo>
                  <a:lnTo>
                    <a:pt x="45208" y="171"/>
                  </a:lnTo>
                  <a:lnTo>
                    <a:pt x="45636" y="129"/>
                  </a:lnTo>
                  <a:lnTo>
                    <a:pt x="46107" y="86"/>
                  </a:lnTo>
                  <a:close/>
                  <a:moveTo>
                    <a:pt x="46064" y="0"/>
                  </a:moveTo>
                  <a:lnTo>
                    <a:pt x="45294" y="43"/>
                  </a:lnTo>
                  <a:lnTo>
                    <a:pt x="44909" y="129"/>
                  </a:lnTo>
                  <a:lnTo>
                    <a:pt x="44524" y="214"/>
                  </a:lnTo>
                  <a:lnTo>
                    <a:pt x="44139" y="343"/>
                  </a:lnTo>
                  <a:lnTo>
                    <a:pt x="43754" y="514"/>
                  </a:lnTo>
                  <a:lnTo>
                    <a:pt x="43369" y="685"/>
                  </a:lnTo>
                  <a:lnTo>
                    <a:pt x="43027" y="899"/>
                  </a:lnTo>
                  <a:lnTo>
                    <a:pt x="42685" y="1155"/>
                  </a:lnTo>
                  <a:lnTo>
                    <a:pt x="42386" y="1412"/>
                  </a:lnTo>
                  <a:lnTo>
                    <a:pt x="41787" y="1968"/>
                  </a:lnTo>
                  <a:lnTo>
                    <a:pt x="41231" y="2567"/>
                  </a:lnTo>
                  <a:lnTo>
                    <a:pt x="40632" y="3165"/>
                  </a:lnTo>
                  <a:lnTo>
                    <a:pt x="40033" y="3679"/>
                  </a:lnTo>
                  <a:lnTo>
                    <a:pt x="39349" y="4192"/>
                  </a:lnTo>
                  <a:lnTo>
                    <a:pt x="39007" y="4406"/>
                  </a:lnTo>
                  <a:lnTo>
                    <a:pt x="38622" y="4620"/>
                  </a:lnTo>
                  <a:lnTo>
                    <a:pt x="37852" y="4962"/>
                  </a:lnTo>
                  <a:lnTo>
                    <a:pt x="37039" y="5218"/>
                  </a:lnTo>
                  <a:lnTo>
                    <a:pt x="36227" y="5389"/>
                  </a:lnTo>
                  <a:lnTo>
                    <a:pt x="35371" y="5518"/>
                  </a:lnTo>
                  <a:lnTo>
                    <a:pt x="34516" y="5561"/>
                  </a:lnTo>
                  <a:lnTo>
                    <a:pt x="33703" y="5561"/>
                  </a:lnTo>
                  <a:lnTo>
                    <a:pt x="32848" y="5475"/>
                  </a:lnTo>
                  <a:lnTo>
                    <a:pt x="31992" y="5389"/>
                  </a:lnTo>
                  <a:lnTo>
                    <a:pt x="31137" y="5218"/>
                  </a:lnTo>
                  <a:lnTo>
                    <a:pt x="30282" y="5047"/>
                  </a:lnTo>
                  <a:lnTo>
                    <a:pt x="29469" y="4833"/>
                  </a:lnTo>
                  <a:lnTo>
                    <a:pt x="28614" y="4577"/>
                  </a:lnTo>
                  <a:lnTo>
                    <a:pt x="26988" y="4021"/>
                  </a:lnTo>
                  <a:lnTo>
                    <a:pt x="25448" y="3465"/>
                  </a:lnTo>
                  <a:lnTo>
                    <a:pt x="23652" y="2823"/>
                  </a:lnTo>
                  <a:lnTo>
                    <a:pt x="22797" y="2524"/>
                  </a:lnTo>
                  <a:lnTo>
                    <a:pt x="21899" y="2267"/>
                  </a:lnTo>
                  <a:lnTo>
                    <a:pt x="20958" y="2011"/>
                  </a:lnTo>
                  <a:lnTo>
                    <a:pt x="20059" y="1797"/>
                  </a:lnTo>
                  <a:lnTo>
                    <a:pt x="19161" y="1626"/>
                  </a:lnTo>
                  <a:lnTo>
                    <a:pt x="18220" y="1540"/>
                  </a:lnTo>
                  <a:lnTo>
                    <a:pt x="17450" y="1497"/>
                  </a:lnTo>
                  <a:lnTo>
                    <a:pt x="16638" y="1497"/>
                  </a:lnTo>
                  <a:lnTo>
                    <a:pt x="15825" y="1540"/>
                  </a:lnTo>
                  <a:lnTo>
                    <a:pt x="15055" y="1668"/>
                  </a:lnTo>
                  <a:lnTo>
                    <a:pt x="14285" y="1882"/>
                  </a:lnTo>
                  <a:lnTo>
                    <a:pt x="13943" y="2011"/>
                  </a:lnTo>
                  <a:lnTo>
                    <a:pt x="13601" y="2182"/>
                  </a:lnTo>
                  <a:lnTo>
                    <a:pt x="13259" y="2396"/>
                  </a:lnTo>
                  <a:lnTo>
                    <a:pt x="12917" y="2609"/>
                  </a:lnTo>
                  <a:lnTo>
                    <a:pt x="12617" y="2866"/>
                  </a:lnTo>
                  <a:lnTo>
                    <a:pt x="12318" y="3123"/>
                  </a:lnTo>
                  <a:lnTo>
                    <a:pt x="12061" y="3422"/>
                  </a:lnTo>
                  <a:lnTo>
                    <a:pt x="11805" y="3721"/>
                  </a:lnTo>
                  <a:lnTo>
                    <a:pt x="11420" y="4406"/>
                  </a:lnTo>
                  <a:lnTo>
                    <a:pt x="11078" y="5133"/>
                  </a:lnTo>
                  <a:lnTo>
                    <a:pt x="10821" y="5860"/>
                  </a:lnTo>
                  <a:lnTo>
                    <a:pt x="10350" y="7400"/>
                  </a:lnTo>
                  <a:lnTo>
                    <a:pt x="10094" y="8127"/>
                  </a:lnTo>
                  <a:lnTo>
                    <a:pt x="9837" y="8854"/>
                  </a:lnTo>
                  <a:lnTo>
                    <a:pt x="9452" y="9666"/>
                  </a:lnTo>
                  <a:lnTo>
                    <a:pt x="9067" y="10436"/>
                  </a:lnTo>
                  <a:lnTo>
                    <a:pt x="8640" y="11206"/>
                  </a:lnTo>
                  <a:lnTo>
                    <a:pt x="8169" y="11976"/>
                  </a:lnTo>
                  <a:lnTo>
                    <a:pt x="7143" y="13430"/>
                  </a:lnTo>
                  <a:lnTo>
                    <a:pt x="6073" y="14842"/>
                  </a:lnTo>
                  <a:lnTo>
                    <a:pt x="5004" y="16210"/>
                  </a:lnTo>
                  <a:lnTo>
                    <a:pt x="3935" y="17622"/>
                  </a:lnTo>
                  <a:lnTo>
                    <a:pt x="2908" y="19076"/>
                  </a:lnTo>
                  <a:lnTo>
                    <a:pt x="2438" y="19846"/>
                  </a:lnTo>
                  <a:lnTo>
                    <a:pt x="2010" y="20573"/>
                  </a:lnTo>
                  <a:lnTo>
                    <a:pt x="1583" y="21343"/>
                  </a:lnTo>
                  <a:lnTo>
                    <a:pt x="1198" y="22155"/>
                  </a:lnTo>
                  <a:lnTo>
                    <a:pt x="855" y="22968"/>
                  </a:lnTo>
                  <a:lnTo>
                    <a:pt x="556" y="23781"/>
                  </a:lnTo>
                  <a:lnTo>
                    <a:pt x="342" y="24593"/>
                  </a:lnTo>
                  <a:lnTo>
                    <a:pt x="128" y="25449"/>
                  </a:lnTo>
                  <a:lnTo>
                    <a:pt x="43" y="26347"/>
                  </a:lnTo>
                  <a:lnTo>
                    <a:pt x="0" y="27245"/>
                  </a:lnTo>
                  <a:lnTo>
                    <a:pt x="43" y="27887"/>
                  </a:lnTo>
                  <a:lnTo>
                    <a:pt x="86" y="28528"/>
                  </a:lnTo>
                  <a:lnTo>
                    <a:pt x="214" y="29127"/>
                  </a:lnTo>
                  <a:lnTo>
                    <a:pt x="342" y="29726"/>
                  </a:lnTo>
                  <a:lnTo>
                    <a:pt x="556" y="30325"/>
                  </a:lnTo>
                  <a:lnTo>
                    <a:pt x="770" y="30881"/>
                  </a:lnTo>
                  <a:lnTo>
                    <a:pt x="1027" y="31437"/>
                  </a:lnTo>
                  <a:lnTo>
                    <a:pt x="1326" y="31950"/>
                  </a:lnTo>
                  <a:lnTo>
                    <a:pt x="1668" y="32463"/>
                  </a:lnTo>
                  <a:lnTo>
                    <a:pt x="2053" y="32976"/>
                  </a:lnTo>
                  <a:lnTo>
                    <a:pt x="2438" y="33447"/>
                  </a:lnTo>
                  <a:lnTo>
                    <a:pt x="2866" y="33874"/>
                  </a:lnTo>
                  <a:lnTo>
                    <a:pt x="3293" y="34345"/>
                  </a:lnTo>
                  <a:lnTo>
                    <a:pt x="3764" y="34730"/>
                  </a:lnTo>
                  <a:lnTo>
                    <a:pt x="4277" y="35115"/>
                  </a:lnTo>
                  <a:lnTo>
                    <a:pt x="4790" y="35500"/>
                  </a:lnTo>
                  <a:lnTo>
                    <a:pt x="5346" y="35842"/>
                  </a:lnTo>
                  <a:lnTo>
                    <a:pt x="5945" y="36184"/>
                  </a:lnTo>
                  <a:lnTo>
                    <a:pt x="6501" y="36483"/>
                  </a:lnTo>
                  <a:lnTo>
                    <a:pt x="7100" y="36740"/>
                  </a:lnTo>
                  <a:lnTo>
                    <a:pt x="8340" y="37253"/>
                  </a:lnTo>
                  <a:lnTo>
                    <a:pt x="9581" y="37638"/>
                  </a:lnTo>
                  <a:lnTo>
                    <a:pt x="10864" y="37980"/>
                  </a:lnTo>
                  <a:lnTo>
                    <a:pt x="12190" y="38194"/>
                  </a:lnTo>
                  <a:lnTo>
                    <a:pt x="13473" y="38365"/>
                  </a:lnTo>
                  <a:lnTo>
                    <a:pt x="14799" y="38494"/>
                  </a:lnTo>
                  <a:lnTo>
                    <a:pt x="18477" y="38622"/>
                  </a:lnTo>
                  <a:lnTo>
                    <a:pt x="20316" y="38708"/>
                  </a:lnTo>
                  <a:lnTo>
                    <a:pt x="21214" y="38793"/>
                  </a:lnTo>
                  <a:lnTo>
                    <a:pt x="22112" y="38921"/>
                  </a:lnTo>
                  <a:lnTo>
                    <a:pt x="23011" y="39092"/>
                  </a:lnTo>
                  <a:lnTo>
                    <a:pt x="23909" y="39264"/>
                  </a:lnTo>
                  <a:lnTo>
                    <a:pt x="24764" y="39520"/>
                  </a:lnTo>
                  <a:lnTo>
                    <a:pt x="25620" y="39862"/>
                  </a:lnTo>
                  <a:lnTo>
                    <a:pt x="26432" y="40204"/>
                  </a:lnTo>
                  <a:lnTo>
                    <a:pt x="27245" y="40632"/>
                  </a:lnTo>
                  <a:lnTo>
                    <a:pt x="28015" y="41188"/>
                  </a:lnTo>
                  <a:lnTo>
                    <a:pt x="28742" y="41787"/>
                  </a:lnTo>
                  <a:lnTo>
                    <a:pt x="29298" y="42300"/>
                  </a:lnTo>
                  <a:lnTo>
                    <a:pt x="29811" y="42856"/>
                  </a:lnTo>
                  <a:lnTo>
                    <a:pt x="30282" y="43455"/>
                  </a:lnTo>
                  <a:lnTo>
                    <a:pt x="30667" y="44097"/>
                  </a:lnTo>
                  <a:lnTo>
                    <a:pt x="31051" y="44781"/>
                  </a:lnTo>
                  <a:lnTo>
                    <a:pt x="31351" y="45465"/>
                  </a:lnTo>
                  <a:lnTo>
                    <a:pt x="31607" y="46192"/>
                  </a:lnTo>
                  <a:lnTo>
                    <a:pt x="31779" y="46919"/>
                  </a:lnTo>
                  <a:lnTo>
                    <a:pt x="31864" y="47732"/>
                  </a:lnTo>
                  <a:lnTo>
                    <a:pt x="31907" y="48502"/>
                  </a:lnTo>
                  <a:lnTo>
                    <a:pt x="31821" y="49315"/>
                  </a:lnTo>
                  <a:lnTo>
                    <a:pt x="31693" y="50084"/>
                  </a:lnTo>
                  <a:lnTo>
                    <a:pt x="31565" y="50726"/>
                  </a:lnTo>
                  <a:lnTo>
                    <a:pt x="31479" y="51368"/>
                  </a:lnTo>
                  <a:lnTo>
                    <a:pt x="31436" y="51966"/>
                  </a:lnTo>
                  <a:lnTo>
                    <a:pt x="31479" y="52608"/>
                  </a:lnTo>
                  <a:lnTo>
                    <a:pt x="31479" y="53335"/>
                  </a:lnTo>
                  <a:lnTo>
                    <a:pt x="31394" y="54062"/>
                  </a:lnTo>
                  <a:lnTo>
                    <a:pt x="31308" y="54746"/>
                  </a:lnTo>
                  <a:lnTo>
                    <a:pt x="31265" y="55474"/>
                  </a:lnTo>
                  <a:lnTo>
                    <a:pt x="31265" y="56201"/>
                  </a:lnTo>
                  <a:lnTo>
                    <a:pt x="31308" y="56928"/>
                  </a:lnTo>
                  <a:lnTo>
                    <a:pt x="31479" y="57655"/>
                  </a:lnTo>
                  <a:lnTo>
                    <a:pt x="31693" y="58382"/>
                  </a:lnTo>
                  <a:lnTo>
                    <a:pt x="31992" y="59066"/>
                  </a:lnTo>
                  <a:lnTo>
                    <a:pt x="32335" y="59708"/>
                  </a:lnTo>
                  <a:lnTo>
                    <a:pt x="32719" y="60349"/>
                  </a:lnTo>
                  <a:lnTo>
                    <a:pt x="33147" y="60948"/>
                  </a:lnTo>
                  <a:lnTo>
                    <a:pt x="33575" y="61547"/>
                  </a:lnTo>
                  <a:lnTo>
                    <a:pt x="34088" y="62103"/>
                  </a:lnTo>
                  <a:lnTo>
                    <a:pt x="35115" y="63172"/>
                  </a:lnTo>
                  <a:lnTo>
                    <a:pt x="36312" y="64327"/>
                  </a:lnTo>
                  <a:lnTo>
                    <a:pt x="37553" y="65482"/>
                  </a:lnTo>
                  <a:lnTo>
                    <a:pt x="38878" y="66508"/>
                  </a:lnTo>
                  <a:lnTo>
                    <a:pt x="39520" y="67021"/>
                  </a:lnTo>
                  <a:lnTo>
                    <a:pt x="40204" y="67492"/>
                  </a:lnTo>
                  <a:lnTo>
                    <a:pt x="40931" y="67962"/>
                  </a:lnTo>
                  <a:lnTo>
                    <a:pt x="41701" y="68390"/>
                  </a:lnTo>
                  <a:lnTo>
                    <a:pt x="42471" y="68775"/>
                  </a:lnTo>
                  <a:lnTo>
                    <a:pt x="43241" y="69160"/>
                  </a:lnTo>
                  <a:lnTo>
                    <a:pt x="44054" y="69545"/>
                  </a:lnTo>
                  <a:lnTo>
                    <a:pt x="44866" y="69844"/>
                  </a:lnTo>
                  <a:lnTo>
                    <a:pt x="46492" y="70443"/>
                  </a:lnTo>
                  <a:lnTo>
                    <a:pt x="48288" y="70999"/>
                  </a:lnTo>
                  <a:lnTo>
                    <a:pt x="50084" y="71512"/>
                  </a:lnTo>
                  <a:lnTo>
                    <a:pt x="51966" y="71940"/>
                  </a:lnTo>
                  <a:lnTo>
                    <a:pt x="53805" y="72282"/>
                  </a:lnTo>
                  <a:lnTo>
                    <a:pt x="55687" y="72582"/>
                  </a:lnTo>
                  <a:lnTo>
                    <a:pt x="57569" y="72838"/>
                  </a:lnTo>
                  <a:lnTo>
                    <a:pt x="59451" y="73009"/>
                  </a:lnTo>
                  <a:lnTo>
                    <a:pt x="61333" y="73138"/>
                  </a:lnTo>
                  <a:lnTo>
                    <a:pt x="63258" y="73223"/>
                  </a:lnTo>
                  <a:lnTo>
                    <a:pt x="65225" y="73266"/>
                  </a:lnTo>
                  <a:lnTo>
                    <a:pt x="67193" y="73180"/>
                  </a:lnTo>
                  <a:lnTo>
                    <a:pt x="69117" y="73052"/>
                  </a:lnTo>
                  <a:lnTo>
                    <a:pt x="71042" y="72881"/>
                  </a:lnTo>
                  <a:lnTo>
                    <a:pt x="72967" y="72624"/>
                  </a:lnTo>
                  <a:lnTo>
                    <a:pt x="74891" y="72282"/>
                  </a:lnTo>
                  <a:lnTo>
                    <a:pt x="76816" y="71855"/>
                  </a:lnTo>
                  <a:lnTo>
                    <a:pt x="78527" y="71427"/>
                  </a:lnTo>
                  <a:lnTo>
                    <a:pt x="79425" y="71170"/>
                  </a:lnTo>
                  <a:lnTo>
                    <a:pt x="80280" y="70914"/>
                  </a:lnTo>
                  <a:lnTo>
                    <a:pt x="81136" y="70614"/>
                  </a:lnTo>
                  <a:lnTo>
                    <a:pt x="81948" y="70272"/>
                  </a:lnTo>
                  <a:lnTo>
                    <a:pt x="82761" y="69844"/>
                  </a:lnTo>
                  <a:lnTo>
                    <a:pt x="83531" y="69417"/>
                  </a:lnTo>
                  <a:lnTo>
                    <a:pt x="84172" y="68946"/>
                  </a:lnTo>
                  <a:lnTo>
                    <a:pt x="84728" y="68476"/>
                  </a:lnTo>
                  <a:lnTo>
                    <a:pt x="85284" y="67920"/>
                  </a:lnTo>
                  <a:lnTo>
                    <a:pt x="85755" y="67364"/>
                  </a:lnTo>
                  <a:lnTo>
                    <a:pt x="86183" y="66722"/>
                  </a:lnTo>
                  <a:lnTo>
                    <a:pt x="86568" y="66038"/>
                  </a:lnTo>
                  <a:lnTo>
                    <a:pt x="86867" y="65353"/>
                  </a:lnTo>
                  <a:lnTo>
                    <a:pt x="87124" y="64626"/>
                  </a:lnTo>
                  <a:lnTo>
                    <a:pt x="87295" y="63899"/>
                  </a:lnTo>
                  <a:lnTo>
                    <a:pt x="87423" y="63215"/>
                  </a:lnTo>
                  <a:lnTo>
                    <a:pt x="87509" y="62488"/>
                  </a:lnTo>
                  <a:lnTo>
                    <a:pt x="87551" y="61718"/>
                  </a:lnTo>
                  <a:lnTo>
                    <a:pt x="87551" y="60991"/>
                  </a:lnTo>
                  <a:lnTo>
                    <a:pt x="87466" y="60264"/>
                  </a:lnTo>
                  <a:lnTo>
                    <a:pt x="87380" y="59537"/>
                  </a:lnTo>
                  <a:lnTo>
                    <a:pt x="87252" y="58852"/>
                  </a:lnTo>
                  <a:lnTo>
                    <a:pt x="86867" y="57526"/>
                  </a:lnTo>
                  <a:lnTo>
                    <a:pt x="86482" y="56243"/>
                  </a:lnTo>
                  <a:lnTo>
                    <a:pt x="86054" y="54960"/>
                  </a:lnTo>
                  <a:lnTo>
                    <a:pt x="85541" y="53677"/>
                  </a:lnTo>
                  <a:lnTo>
                    <a:pt x="85028" y="52351"/>
                  </a:lnTo>
                  <a:lnTo>
                    <a:pt x="84429" y="51025"/>
                  </a:lnTo>
                  <a:lnTo>
                    <a:pt x="83788" y="49742"/>
                  </a:lnTo>
                  <a:lnTo>
                    <a:pt x="83060" y="48459"/>
                  </a:lnTo>
                  <a:lnTo>
                    <a:pt x="82718" y="47946"/>
                  </a:lnTo>
                  <a:lnTo>
                    <a:pt x="82376" y="47475"/>
                  </a:lnTo>
                  <a:lnTo>
                    <a:pt x="81991" y="47005"/>
                  </a:lnTo>
                  <a:lnTo>
                    <a:pt x="81606" y="46577"/>
                  </a:lnTo>
                  <a:lnTo>
                    <a:pt x="80451" y="45422"/>
                  </a:lnTo>
                  <a:lnTo>
                    <a:pt x="79853" y="44866"/>
                  </a:lnTo>
                  <a:lnTo>
                    <a:pt x="79297" y="44310"/>
                  </a:lnTo>
                  <a:lnTo>
                    <a:pt x="78741" y="43669"/>
                  </a:lnTo>
                  <a:lnTo>
                    <a:pt x="78227" y="43027"/>
                  </a:lnTo>
                  <a:lnTo>
                    <a:pt x="77757" y="42343"/>
                  </a:lnTo>
                  <a:lnTo>
                    <a:pt x="77372" y="41616"/>
                  </a:lnTo>
                  <a:lnTo>
                    <a:pt x="77201" y="41145"/>
                  </a:lnTo>
                  <a:lnTo>
                    <a:pt x="77073" y="40718"/>
                  </a:lnTo>
                  <a:lnTo>
                    <a:pt x="76944" y="40247"/>
                  </a:lnTo>
                  <a:lnTo>
                    <a:pt x="76859" y="39820"/>
                  </a:lnTo>
                  <a:lnTo>
                    <a:pt x="76773" y="38879"/>
                  </a:lnTo>
                  <a:lnTo>
                    <a:pt x="76773" y="37938"/>
                  </a:lnTo>
                  <a:lnTo>
                    <a:pt x="76859" y="37082"/>
                  </a:lnTo>
                  <a:lnTo>
                    <a:pt x="76944" y="36227"/>
                  </a:lnTo>
                  <a:lnTo>
                    <a:pt x="77201" y="34473"/>
                  </a:lnTo>
                  <a:lnTo>
                    <a:pt x="77286" y="33618"/>
                  </a:lnTo>
                  <a:lnTo>
                    <a:pt x="77329" y="32762"/>
                  </a:lnTo>
                  <a:lnTo>
                    <a:pt x="77329" y="31907"/>
                  </a:lnTo>
                  <a:lnTo>
                    <a:pt x="77244" y="31009"/>
                  </a:lnTo>
                  <a:lnTo>
                    <a:pt x="77115" y="30282"/>
                  </a:lnTo>
                  <a:lnTo>
                    <a:pt x="76901" y="29640"/>
                  </a:lnTo>
                  <a:lnTo>
                    <a:pt x="76602" y="28999"/>
                  </a:lnTo>
                  <a:lnTo>
                    <a:pt x="76260" y="28400"/>
                  </a:lnTo>
                  <a:lnTo>
                    <a:pt x="75875" y="27801"/>
                  </a:lnTo>
                  <a:lnTo>
                    <a:pt x="75404" y="27288"/>
                  </a:lnTo>
                  <a:lnTo>
                    <a:pt x="74891" y="26817"/>
                  </a:lnTo>
                  <a:lnTo>
                    <a:pt x="74335" y="26347"/>
                  </a:lnTo>
                  <a:lnTo>
                    <a:pt x="73651" y="25919"/>
                  </a:lnTo>
                  <a:lnTo>
                    <a:pt x="72967" y="25491"/>
                  </a:lnTo>
                  <a:lnTo>
                    <a:pt x="72239" y="25149"/>
                  </a:lnTo>
                  <a:lnTo>
                    <a:pt x="71512" y="24850"/>
                  </a:lnTo>
                  <a:lnTo>
                    <a:pt x="70785" y="24593"/>
                  </a:lnTo>
                  <a:lnTo>
                    <a:pt x="70015" y="24337"/>
                  </a:lnTo>
                  <a:lnTo>
                    <a:pt x="68518" y="23866"/>
                  </a:lnTo>
                  <a:lnTo>
                    <a:pt x="66979" y="23396"/>
                  </a:lnTo>
                  <a:lnTo>
                    <a:pt x="65482" y="22883"/>
                  </a:lnTo>
                  <a:lnTo>
                    <a:pt x="64755" y="22583"/>
                  </a:lnTo>
                  <a:lnTo>
                    <a:pt x="64028" y="22241"/>
                  </a:lnTo>
                  <a:lnTo>
                    <a:pt x="63343" y="21899"/>
                  </a:lnTo>
                  <a:lnTo>
                    <a:pt x="62659" y="21471"/>
                  </a:lnTo>
                  <a:lnTo>
                    <a:pt x="62103" y="21043"/>
                  </a:lnTo>
                  <a:lnTo>
                    <a:pt x="61547" y="20616"/>
                  </a:lnTo>
                  <a:lnTo>
                    <a:pt x="61034" y="20102"/>
                  </a:lnTo>
                  <a:lnTo>
                    <a:pt x="60563" y="19546"/>
                  </a:lnTo>
                  <a:lnTo>
                    <a:pt x="60178" y="18990"/>
                  </a:lnTo>
                  <a:lnTo>
                    <a:pt x="59836" y="18349"/>
                  </a:lnTo>
                  <a:lnTo>
                    <a:pt x="59579" y="17707"/>
                  </a:lnTo>
                  <a:lnTo>
                    <a:pt x="59366" y="17023"/>
                  </a:lnTo>
                  <a:lnTo>
                    <a:pt x="59194" y="15911"/>
                  </a:lnTo>
                  <a:lnTo>
                    <a:pt x="59023" y="14799"/>
                  </a:lnTo>
                  <a:lnTo>
                    <a:pt x="58852" y="14029"/>
                  </a:lnTo>
                  <a:lnTo>
                    <a:pt x="58638" y="13216"/>
                  </a:lnTo>
                  <a:lnTo>
                    <a:pt x="58425" y="12447"/>
                  </a:lnTo>
                  <a:lnTo>
                    <a:pt x="58168" y="11677"/>
                  </a:lnTo>
                  <a:lnTo>
                    <a:pt x="57826" y="10864"/>
                  </a:lnTo>
                  <a:lnTo>
                    <a:pt x="57484" y="10051"/>
                  </a:lnTo>
                  <a:lnTo>
                    <a:pt x="57141" y="9282"/>
                  </a:lnTo>
                  <a:lnTo>
                    <a:pt x="56714" y="8512"/>
                  </a:lnTo>
                  <a:lnTo>
                    <a:pt x="56286" y="7742"/>
                  </a:lnTo>
                  <a:lnTo>
                    <a:pt x="55858" y="7015"/>
                  </a:lnTo>
                  <a:lnTo>
                    <a:pt x="55345" y="6288"/>
                  </a:lnTo>
                  <a:lnTo>
                    <a:pt x="54832" y="5603"/>
                  </a:lnTo>
                  <a:lnTo>
                    <a:pt x="54319" y="4919"/>
                  </a:lnTo>
                  <a:lnTo>
                    <a:pt x="53763" y="4277"/>
                  </a:lnTo>
                  <a:lnTo>
                    <a:pt x="53207" y="3636"/>
                  </a:lnTo>
                  <a:lnTo>
                    <a:pt x="52608" y="3037"/>
                  </a:lnTo>
                  <a:lnTo>
                    <a:pt x="51966" y="2438"/>
                  </a:lnTo>
                  <a:lnTo>
                    <a:pt x="51325" y="1925"/>
                  </a:lnTo>
                  <a:lnTo>
                    <a:pt x="50598" y="1412"/>
                  </a:lnTo>
                  <a:lnTo>
                    <a:pt x="49870" y="984"/>
                  </a:lnTo>
                  <a:lnTo>
                    <a:pt x="49186" y="642"/>
                  </a:lnTo>
                  <a:lnTo>
                    <a:pt x="48416" y="385"/>
                  </a:lnTo>
                  <a:lnTo>
                    <a:pt x="47646" y="171"/>
                  </a:lnTo>
                  <a:lnTo>
                    <a:pt x="46877" y="43"/>
                  </a:lnTo>
                  <a:lnTo>
                    <a:pt x="46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29"/>
          <p:cNvGrpSpPr/>
          <p:nvPr/>
        </p:nvGrpSpPr>
        <p:grpSpPr>
          <a:xfrm flipH="1">
            <a:off x="-2491912" y="-1947261"/>
            <a:ext cx="5008412" cy="4191182"/>
            <a:chOff x="2386275" y="1654575"/>
            <a:chExt cx="2188800" cy="1831650"/>
          </a:xfrm>
        </p:grpSpPr>
        <p:sp>
          <p:nvSpPr>
            <p:cNvPr id="996" name="Google Shape;996;p29"/>
            <p:cNvSpPr/>
            <p:nvPr/>
          </p:nvSpPr>
          <p:spPr>
            <a:xfrm>
              <a:off x="3645850" y="2661825"/>
              <a:ext cx="157200" cy="204250"/>
            </a:xfrm>
            <a:custGeom>
              <a:avLst/>
              <a:gdLst/>
              <a:ahLst/>
              <a:cxnLst/>
              <a:rect l="l" t="t" r="r" b="b"/>
              <a:pathLst>
                <a:path w="6288" h="8170" extrusionOk="0">
                  <a:moveTo>
                    <a:pt x="1327" y="128"/>
                  </a:moveTo>
                  <a:lnTo>
                    <a:pt x="1540" y="171"/>
                  </a:lnTo>
                  <a:lnTo>
                    <a:pt x="1797" y="299"/>
                  </a:lnTo>
                  <a:lnTo>
                    <a:pt x="2011" y="428"/>
                  </a:lnTo>
                  <a:lnTo>
                    <a:pt x="2182" y="556"/>
                  </a:lnTo>
                  <a:lnTo>
                    <a:pt x="2396" y="770"/>
                  </a:lnTo>
                  <a:lnTo>
                    <a:pt x="2524" y="1027"/>
                  </a:lnTo>
                  <a:lnTo>
                    <a:pt x="2653" y="1283"/>
                  </a:lnTo>
                  <a:lnTo>
                    <a:pt x="2781" y="1540"/>
                  </a:lnTo>
                  <a:lnTo>
                    <a:pt x="2952" y="2096"/>
                  </a:lnTo>
                  <a:lnTo>
                    <a:pt x="3080" y="2652"/>
                  </a:lnTo>
                  <a:lnTo>
                    <a:pt x="3251" y="3251"/>
                  </a:lnTo>
                  <a:lnTo>
                    <a:pt x="3465" y="3764"/>
                  </a:lnTo>
                  <a:lnTo>
                    <a:pt x="3593" y="4020"/>
                  </a:lnTo>
                  <a:lnTo>
                    <a:pt x="3765" y="4277"/>
                  </a:lnTo>
                  <a:lnTo>
                    <a:pt x="3978" y="4448"/>
                  </a:lnTo>
                  <a:lnTo>
                    <a:pt x="4192" y="4662"/>
                  </a:lnTo>
                  <a:lnTo>
                    <a:pt x="4663" y="5004"/>
                  </a:lnTo>
                  <a:lnTo>
                    <a:pt x="5133" y="5346"/>
                  </a:lnTo>
                  <a:lnTo>
                    <a:pt x="5561" y="5731"/>
                  </a:lnTo>
                  <a:lnTo>
                    <a:pt x="5775" y="5945"/>
                  </a:lnTo>
                  <a:lnTo>
                    <a:pt x="5946" y="6202"/>
                  </a:lnTo>
                  <a:lnTo>
                    <a:pt x="6074" y="6416"/>
                  </a:lnTo>
                  <a:lnTo>
                    <a:pt x="6160" y="6672"/>
                  </a:lnTo>
                  <a:lnTo>
                    <a:pt x="6160" y="6929"/>
                  </a:lnTo>
                  <a:lnTo>
                    <a:pt x="6160" y="7143"/>
                  </a:lnTo>
                  <a:lnTo>
                    <a:pt x="6117" y="7399"/>
                  </a:lnTo>
                  <a:lnTo>
                    <a:pt x="5989" y="7613"/>
                  </a:lnTo>
                  <a:lnTo>
                    <a:pt x="5860" y="7784"/>
                  </a:lnTo>
                  <a:lnTo>
                    <a:pt x="5689" y="7913"/>
                  </a:lnTo>
                  <a:lnTo>
                    <a:pt x="5475" y="7998"/>
                  </a:lnTo>
                  <a:lnTo>
                    <a:pt x="5219" y="8041"/>
                  </a:lnTo>
                  <a:lnTo>
                    <a:pt x="4791" y="8041"/>
                  </a:lnTo>
                  <a:lnTo>
                    <a:pt x="4577" y="7998"/>
                  </a:lnTo>
                  <a:lnTo>
                    <a:pt x="4363" y="7955"/>
                  </a:lnTo>
                  <a:lnTo>
                    <a:pt x="4149" y="7870"/>
                  </a:lnTo>
                  <a:lnTo>
                    <a:pt x="3978" y="7741"/>
                  </a:lnTo>
                  <a:lnTo>
                    <a:pt x="3636" y="7399"/>
                  </a:lnTo>
                  <a:lnTo>
                    <a:pt x="3294" y="7014"/>
                  </a:lnTo>
                  <a:lnTo>
                    <a:pt x="2695" y="6373"/>
                  </a:lnTo>
                  <a:lnTo>
                    <a:pt x="1284" y="4876"/>
                  </a:lnTo>
                  <a:lnTo>
                    <a:pt x="856" y="4405"/>
                  </a:lnTo>
                  <a:lnTo>
                    <a:pt x="685" y="4149"/>
                  </a:lnTo>
                  <a:lnTo>
                    <a:pt x="514" y="3892"/>
                  </a:lnTo>
                  <a:lnTo>
                    <a:pt x="386" y="3593"/>
                  </a:lnTo>
                  <a:lnTo>
                    <a:pt x="257" y="3293"/>
                  </a:lnTo>
                  <a:lnTo>
                    <a:pt x="215" y="2951"/>
                  </a:lnTo>
                  <a:lnTo>
                    <a:pt x="172" y="2652"/>
                  </a:lnTo>
                  <a:lnTo>
                    <a:pt x="129" y="2053"/>
                  </a:lnTo>
                  <a:lnTo>
                    <a:pt x="129" y="1454"/>
                  </a:lnTo>
                  <a:lnTo>
                    <a:pt x="129" y="1198"/>
                  </a:lnTo>
                  <a:lnTo>
                    <a:pt x="172" y="941"/>
                  </a:lnTo>
                  <a:lnTo>
                    <a:pt x="257" y="684"/>
                  </a:lnTo>
                  <a:lnTo>
                    <a:pt x="428" y="471"/>
                  </a:lnTo>
                  <a:lnTo>
                    <a:pt x="600" y="299"/>
                  </a:lnTo>
                  <a:lnTo>
                    <a:pt x="813" y="171"/>
                  </a:lnTo>
                  <a:lnTo>
                    <a:pt x="1070" y="128"/>
                  </a:lnTo>
                  <a:close/>
                  <a:moveTo>
                    <a:pt x="1113" y="0"/>
                  </a:moveTo>
                  <a:lnTo>
                    <a:pt x="856" y="43"/>
                  </a:lnTo>
                  <a:lnTo>
                    <a:pt x="642" y="128"/>
                  </a:lnTo>
                  <a:lnTo>
                    <a:pt x="386" y="299"/>
                  </a:lnTo>
                  <a:lnTo>
                    <a:pt x="215" y="471"/>
                  </a:lnTo>
                  <a:lnTo>
                    <a:pt x="86" y="727"/>
                  </a:lnTo>
                  <a:lnTo>
                    <a:pt x="43" y="984"/>
                  </a:lnTo>
                  <a:lnTo>
                    <a:pt x="1" y="1283"/>
                  </a:lnTo>
                  <a:lnTo>
                    <a:pt x="1" y="1540"/>
                  </a:lnTo>
                  <a:lnTo>
                    <a:pt x="1" y="2096"/>
                  </a:lnTo>
                  <a:lnTo>
                    <a:pt x="43" y="2737"/>
                  </a:lnTo>
                  <a:lnTo>
                    <a:pt x="86" y="3079"/>
                  </a:lnTo>
                  <a:lnTo>
                    <a:pt x="172" y="3379"/>
                  </a:lnTo>
                  <a:lnTo>
                    <a:pt x="300" y="3678"/>
                  </a:lnTo>
                  <a:lnTo>
                    <a:pt x="428" y="3978"/>
                  </a:lnTo>
                  <a:lnTo>
                    <a:pt x="600" y="4234"/>
                  </a:lnTo>
                  <a:lnTo>
                    <a:pt x="771" y="4491"/>
                  </a:lnTo>
                  <a:lnTo>
                    <a:pt x="1241" y="5004"/>
                  </a:lnTo>
                  <a:lnTo>
                    <a:pt x="1669" y="5475"/>
                  </a:lnTo>
                  <a:lnTo>
                    <a:pt x="2396" y="6245"/>
                  </a:lnTo>
                  <a:lnTo>
                    <a:pt x="3508" y="7485"/>
                  </a:lnTo>
                  <a:lnTo>
                    <a:pt x="3807" y="7741"/>
                  </a:lnTo>
                  <a:lnTo>
                    <a:pt x="4149" y="7998"/>
                  </a:lnTo>
                  <a:lnTo>
                    <a:pt x="4363" y="8084"/>
                  </a:lnTo>
                  <a:lnTo>
                    <a:pt x="4577" y="8126"/>
                  </a:lnTo>
                  <a:lnTo>
                    <a:pt x="4962" y="8169"/>
                  </a:lnTo>
                  <a:lnTo>
                    <a:pt x="5219" y="8169"/>
                  </a:lnTo>
                  <a:lnTo>
                    <a:pt x="5433" y="8126"/>
                  </a:lnTo>
                  <a:lnTo>
                    <a:pt x="5689" y="8041"/>
                  </a:lnTo>
                  <a:lnTo>
                    <a:pt x="5860" y="7955"/>
                  </a:lnTo>
                  <a:lnTo>
                    <a:pt x="6031" y="7784"/>
                  </a:lnTo>
                  <a:lnTo>
                    <a:pt x="6160" y="7570"/>
                  </a:lnTo>
                  <a:lnTo>
                    <a:pt x="6245" y="7357"/>
                  </a:lnTo>
                  <a:lnTo>
                    <a:pt x="6288" y="7143"/>
                  </a:lnTo>
                  <a:lnTo>
                    <a:pt x="6288" y="6886"/>
                  </a:lnTo>
                  <a:lnTo>
                    <a:pt x="6288" y="6672"/>
                  </a:lnTo>
                  <a:lnTo>
                    <a:pt x="6160" y="6373"/>
                  </a:lnTo>
                  <a:lnTo>
                    <a:pt x="6031" y="6116"/>
                  </a:lnTo>
                  <a:lnTo>
                    <a:pt x="5860" y="5860"/>
                  </a:lnTo>
                  <a:lnTo>
                    <a:pt x="5646" y="5646"/>
                  </a:lnTo>
                  <a:lnTo>
                    <a:pt x="5219" y="5261"/>
                  </a:lnTo>
                  <a:lnTo>
                    <a:pt x="4705" y="4919"/>
                  </a:lnTo>
                  <a:lnTo>
                    <a:pt x="4235" y="4534"/>
                  </a:lnTo>
                  <a:lnTo>
                    <a:pt x="3978" y="4320"/>
                  </a:lnTo>
                  <a:lnTo>
                    <a:pt x="3807" y="4063"/>
                  </a:lnTo>
                  <a:lnTo>
                    <a:pt x="3593" y="3807"/>
                  </a:lnTo>
                  <a:lnTo>
                    <a:pt x="3465" y="3507"/>
                  </a:lnTo>
                  <a:lnTo>
                    <a:pt x="3251" y="2866"/>
                  </a:lnTo>
                  <a:lnTo>
                    <a:pt x="3123" y="2310"/>
                  </a:lnTo>
                  <a:lnTo>
                    <a:pt x="2952" y="1711"/>
                  </a:lnTo>
                  <a:lnTo>
                    <a:pt x="2738" y="1155"/>
                  </a:lnTo>
                  <a:lnTo>
                    <a:pt x="2610" y="898"/>
                  </a:lnTo>
                  <a:lnTo>
                    <a:pt x="2439" y="642"/>
                  </a:lnTo>
                  <a:lnTo>
                    <a:pt x="2268" y="471"/>
                  </a:lnTo>
                  <a:lnTo>
                    <a:pt x="2054" y="299"/>
                  </a:lnTo>
                  <a:lnTo>
                    <a:pt x="1840" y="171"/>
                  </a:lnTo>
                  <a:lnTo>
                    <a:pt x="1626" y="86"/>
                  </a:lnTo>
                  <a:lnTo>
                    <a:pt x="1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3682200" y="2709925"/>
              <a:ext cx="73825" cy="108025"/>
            </a:xfrm>
            <a:custGeom>
              <a:avLst/>
              <a:gdLst/>
              <a:ahLst/>
              <a:cxnLst/>
              <a:rect l="l" t="t" r="r" b="b"/>
              <a:pathLst>
                <a:path w="2953" h="4321" extrusionOk="0">
                  <a:moveTo>
                    <a:pt x="600" y="129"/>
                  </a:moveTo>
                  <a:lnTo>
                    <a:pt x="685" y="172"/>
                  </a:lnTo>
                  <a:lnTo>
                    <a:pt x="942" y="257"/>
                  </a:lnTo>
                  <a:lnTo>
                    <a:pt x="1113" y="471"/>
                  </a:lnTo>
                  <a:lnTo>
                    <a:pt x="1241" y="728"/>
                  </a:lnTo>
                  <a:lnTo>
                    <a:pt x="1327" y="984"/>
                  </a:lnTo>
                  <a:lnTo>
                    <a:pt x="1455" y="1540"/>
                  </a:lnTo>
                  <a:lnTo>
                    <a:pt x="1541" y="1840"/>
                  </a:lnTo>
                  <a:lnTo>
                    <a:pt x="1669" y="2096"/>
                  </a:lnTo>
                  <a:lnTo>
                    <a:pt x="1840" y="2353"/>
                  </a:lnTo>
                  <a:lnTo>
                    <a:pt x="2054" y="2567"/>
                  </a:lnTo>
                  <a:lnTo>
                    <a:pt x="2524" y="2995"/>
                  </a:lnTo>
                  <a:lnTo>
                    <a:pt x="2695" y="3251"/>
                  </a:lnTo>
                  <a:lnTo>
                    <a:pt x="2781" y="3380"/>
                  </a:lnTo>
                  <a:lnTo>
                    <a:pt x="2824" y="3508"/>
                  </a:lnTo>
                  <a:lnTo>
                    <a:pt x="2824" y="3764"/>
                  </a:lnTo>
                  <a:lnTo>
                    <a:pt x="2738" y="3978"/>
                  </a:lnTo>
                  <a:lnTo>
                    <a:pt x="2695" y="4064"/>
                  </a:lnTo>
                  <a:lnTo>
                    <a:pt x="2610" y="4149"/>
                  </a:lnTo>
                  <a:lnTo>
                    <a:pt x="2396" y="4192"/>
                  </a:lnTo>
                  <a:lnTo>
                    <a:pt x="2182" y="4192"/>
                  </a:lnTo>
                  <a:lnTo>
                    <a:pt x="2011" y="4107"/>
                  </a:lnTo>
                  <a:lnTo>
                    <a:pt x="1883" y="4021"/>
                  </a:lnTo>
                  <a:lnTo>
                    <a:pt x="1712" y="3850"/>
                  </a:lnTo>
                  <a:lnTo>
                    <a:pt x="642" y="2524"/>
                  </a:lnTo>
                  <a:lnTo>
                    <a:pt x="471" y="2310"/>
                  </a:lnTo>
                  <a:lnTo>
                    <a:pt x="300" y="2011"/>
                  </a:lnTo>
                  <a:lnTo>
                    <a:pt x="215" y="1712"/>
                  </a:lnTo>
                  <a:lnTo>
                    <a:pt x="172" y="1412"/>
                  </a:lnTo>
                  <a:lnTo>
                    <a:pt x="129" y="856"/>
                  </a:lnTo>
                  <a:lnTo>
                    <a:pt x="172" y="557"/>
                  </a:lnTo>
                  <a:lnTo>
                    <a:pt x="215" y="428"/>
                  </a:lnTo>
                  <a:lnTo>
                    <a:pt x="258" y="300"/>
                  </a:lnTo>
                  <a:lnTo>
                    <a:pt x="343" y="215"/>
                  </a:lnTo>
                  <a:lnTo>
                    <a:pt x="471" y="172"/>
                  </a:lnTo>
                  <a:lnTo>
                    <a:pt x="600" y="129"/>
                  </a:lnTo>
                  <a:close/>
                  <a:moveTo>
                    <a:pt x="514" y="1"/>
                  </a:moveTo>
                  <a:lnTo>
                    <a:pt x="386" y="43"/>
                  </a:lnTo>
                  <a:lnTo>
                    <a:pt x="258" y="129"/>
                  </a:lnTo>
                  <a:lnTo>
                    <a:pt x="172" y="215"/>
                  </a:lnTo>
                  <a:lnTo>
                    <a:pt x="86" y="343"/>
                  </a:lnTo>
                  <a:lnTo>
                    <a:pt x="44" y="599"/>
                  </a:lnTo>
                  <a:lnTo>
                    <a:pt x="1" y="899"/>
                  </a:lnTo>
                  <a:lnTo>
                    <a:pt x="1" y="1155"/>
                  </a:lnTo>
                  <a:lnTo>
                    <a:pt x="44" y="1498"/>
                  </a:lnTo>
                  <a:lnTo>
                    <a:pt x="86" y="1840"/>
                  </a:lnTo>
                  <a:lnTo>
                    <a:pt x="215" y="2139"/>
                  </a:lnTo>
                  <a:lnTo>
                    <a:pt x="386" y="2396"/>
                  </a:lnTo>
                  <a:lnTo>
                    <a:pt x="771" y="2866"/>
                  </a:lnTo>
                  <a:lnTo>
                    <a:pt x="1113" y="3337"/>
                  </a:lnTo>
                  <a:lnTo>
                    <a:pt x="1626" y="3978"/>
                  </a:lnTo>
                  <a:lnTo>
                    <a:pt x="1797" y="4149"/>
                  </a:lnTo>
                  <a:lnTo>
                    <a:pt x="2011" y="4278"/>
                  </a:lnTo>
                  <a:lnTo>
                    <a:pt x="2268" y="4321"/>
                  </a:lnTo>
                  <a:lnTo>
                    <a:pt x="2482" y="4321"/>
                  </a:lnTo>
                  <a:lnTo>
                    <a:pt x="2610" y="4278"/>
                  </a:lnTo>
                  <a:lnTo>
                    <a:pt x="2738" y="4192"/>
                  </a:lnTo>
                  <a:lnTo>
                    <a:pt x="2824" y="4107"/>
                  </a:lnTo>
                  <a:lnTo>
                    <a:pt x="2867" y="4021"/>
                  </a:lnTo>
                  <a:lnTo>
                    <a:pt x="2952" y="3764"/>
                  </a:lnTo>
                  <a:lnTo>
                    <a:pt x="2952" y="3508"/>
                  </a:lnTo>
                  <a:lnTo>
                    <a:pt x="2824" y="3208"/>
                  </a:lnTo>
                  <a:lnTo>
                    <a:pt x="2653" y="2952"/>
                  </a:lnTo>
                  <a:lnTo>
                    <a:pt x="2439" y="2781"/>
                  </a:lnTo>
                  <a:lnTo>
                    <a:pt x="2225" y="2567"/>
                  </a:lnTo>
                  <a:lnTo>
                    <a:pt x="1968" y="2353"/>
                  </a:lnTo>
                  <a:lnTo>
                    <a:pt x="1797" y="2096"/>
                  </a:lnTo>
                  <a:lnTo>
                    <a:pt x="1626" y="1797"/>
                  </a:lnTo>
                  <a:lnTo>
                    <a:pt x="1541" y="1455"/>
                  </a:lnTo>
                  <a:lnTo>
                    <a:pt x="1412" y="856"/>
                  </a:lnTo>
                  <a:lnTo>
                    <a:pt x="1327" y="557"/>
                  </a:lnTo>
                  <a:lnTo>
                    <a:pt x="1156" y="300"/>
                  </a:lnTo>
                  <a:lnTo>
                    <a:pt x="942" y="129"/>
                  </a:lnTo>
                  <a:lnTo>
                    <a:pt x="728" y="43"/>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3569950" y="2564500"/>
              <a:ext cx="389225" cy="402075"/>
            </a:xfrm>
            <a:custGeom>
              <a:avLst/>
              <a:gdLst/>
              <a:ahLst/>
              <a:cxnLst/>
              <a:rect l="l" t="t" r="r" b="b"/>
              <a:pathLst>
                <a:path w="15569" h="16083" extrusionOk="0">
                  <a:moveTo>
                    <a:pt x="4063" y="129"/>
                  </a:moveTo>
                  <a:lnTo>
                    <a:pt x="4491" y="172"/>
                  </a:lnTo>
                  <a:lnTo>
                    <a:pt x="4876" y="215"/>
                  </a:lnTo>
                  <a:lnTo>
                    <a:pt x="5304" y="300"/>
                  </a:lnTo>
                  <a:lnTo>
                    <a:pt x="5689" y="429"/>
                  </a:lnTo>
                  <a:lnTo>
                    <a:pt x="6073" y="600"/>
                  </a:lnTo>
                  <a:lnTo>
                    <a:pt x="6458" y="814"/>
                  </a:lnTo>
                  <a:lnTo>
                    <a:pt x="6801" y="1070"/>
                  </a:lnTo>
                  <a:lnTo>
                    <a:pt x="7143" y="1370"/>
                  </a:lnTo>
                  <a:lnTo>
                    <a:pt x="7442" y="1669"/>
                  </a:lnTo>
                  <a:lnTo>
                    <a:pt x="7741" y="2011"/>
                  </a:lnTo>
                  <a:lnTo>
                    <a:pt x="7998" y="2353"/>
                  </a:lnTo>
                  <a:lnTo>
                    <a:pt x="8212" y="2738"/>
                  </a:lnTo>
                  <a:lnTo>
                    <a:pt x="8426" y="3123"/>
                  </a:lnTo>
                  <a:lnTo>
                    <a:pt x="8597" y="3551"/>
                  </a:lnTo>
                  <a:lnTo>
                    <a:pt x="8725" y="4021"/>
                  </a:lnTo>
                  <a:lnTo>
                    <a:pt x="8854" y="4449"/>
                  </a:lnTo>
                  <a:lnTo>
                    <a:pt x="8896" y="4920"/>
                  </a:lnTo>
                  <a:lnTo>
                    <a:pt x="9025" y="6032"/>
                  </a:lnTo>
                  <a:lnTo>
                    <a:pt x="9110" y="6588"/>
                  </a:lnTo>
                  <a:lnTo>
                    <a:pt x="9196" y="7144"/>
                  </a:lnTo>
                  <a:lnTo>
                    <a:pt x="9324" y="7571"/>
                  </a:lnTo>
                  <a:lnTo>
                    <a:pt x="9495" y="7999"/>
                  </a:lnTo>
                  <a:lnTo>
                    <a:pt x="9666" y="8384"/>
                  </a:lnTo>
                  <a:lnTo>
                    <a:pt x="9880" y="8812"/>
                  </a:lnTo>
                  <a:lnTo>
                    <a:pt x="10137" y="9197"/>
                  </a:lnTo>
                  <a:lnTo>
                    <a:pt x="10393" y="9539"/>
                  </a:lnTo>
                  <a:lnTo>
                    <a:pt x="10693" y="9924"/>
                  </a:lnTo>
                  <a:lnTo>
                    <a:pt x="10992" y="10223"/>
                  </a:lnTo>
                  <a:lnTo>
                    <a:pt x="11334" y="10565"/>
                  </a:lnTo>
                  <a:lnTo>
                    <a:pt x="11676" y="10822"/>
                  </a:lnTo>
                  <a:lnTo>
                    <a:pt x="12061" y="11078"/>
                  </a:lnTo>
                  <a:lnTo>
                    <a:pt x="12446" y="11335"/>
                  </a:lnTo>
                  <a:lnTo>
                    <a:pt x="13302" y="11806"/>
                  </a:lnTo>
                  <a:lnTo>
                    <a:pt x="13729" y="12062"/>
                  </a:lnTo>
                  <a:lnTo>
                    <a:pt x="14114" y="12319"/>
                  </a:lnTo>
                  <a:lnTo>
                    <a:pt x="14499" y="12575"/>
                  </a:lnTo>
                  <a:lnTo>
                    <a:pt x="14841" y="12918"/>
                  </a:lnTo>
                  <a:lnTo>
                    <a:pt x="15012" y="13131"/>
                  </a:lnTo>
                  <a:lnTo>
                    <a:pt x="15141" y="13345"/>
                  </a:lnTo>
                  <a:lnTo>
                    <a:pt x="15269" y="13559"/>
                  </a:lnTo>
                  <a:lnTo>
                    <a:pt x="15355" y="13816"/>
                  </a:lnTo>
                  <a:lnTo>
                    <a:pt x="15397" y="14072"/>
                  </a:lnTo>
                  <a:lnTo>
                    <a:pt x="15440" y="14329"/>
                  </a:lnTo>
                  <a:lnTo>
                    <a:pt x="15440" y="14586"/>
                  </a:lnTo>
                  <a:lnTo>
                    <a:pt x="15397" y="14842"/>
                  </a:lnTo>
                  <a:lnTo>
                    <a:pt x="15355" y="15099"/>
                  </a:lnTo>
                  <a:lnTo>
                    <a:pt x="15226" y="15313"/>
                  </a:lnTo>
                  <a:lnTo>
                    <a:pt x="15098" y="15527"/>
                  </a:lnTo>
                  <a:lnTo>
                    <a:pt x="14927" y="15698"/>
                  </a:lnTo>
                  <a:lnTo>
                    <a:pt x="14670" y="15826"/>
                  </a:lnTo>
                  <a:lnTo>
                    <a:pt x="14328" y="15954"/>
                  </a:lnTo>
                  <a:lnTo>
                    <a:pt x="13687" y="15954"/>
                  </a:lnTo>
                  <a:lnTo>
                    <a:pt x="13387" y="15869"/>
                  </a:lnTo>
                  <a:lnTo>
                    <a:pt x="13045" y="15740"/>
                  </a:lnTo>
                  <a:lnTo>
                    <a:pt x="12446" y="15441"/>
                  </a:lnTo>
                  <a:lnTo>
                    <a:pt x="11805" y="15099"/>
                  </a:lnTo>
                  <a:lnTo>
                    <a:pt x="11206" y="14799"/>
                  </a:lnTo>
                  <a:lnTo>
                    <a:pt x="10907" y="14714"/>
                  </a:lnTo>
                  <a:lnTo>
                    <a:pt x="10564" y="14628"/>
                  </a:lnTo>
                  <a:lnTo>
                    <a:pt x="9923" y="14586"/>
                  </a:lnTo>
                  <a:lnTo>
                    <a:pt x="9281" y="14586"/>
                  </a:lnTo>
                  <a:lnTo>
                    <a:pt x="8640" y="14628"/>
                  </a:lnTo>
                  <a:lnTo>
                    <a:pt x="7913" y="14714"/>
                  </a:lnTo>
                  <a:lnTo>
                    <a:pt x="7228" y="14714"/>
                  </a:lnTo>
                  <a:lnTo>
                    <a:pt x="6843" y="14671"/>
                  </a:lnTo>
                  <a:lnTo>
                    <a:pt x="6501" y="14586"/>
                  </a:lnTo>
                  <a:lnTo>
                    <a:pt x="6202" y="14457"/>
                  </a:lnTo>
                  <a:lnTo>
                    <a:pt x="5860" y="14329"/>
                  </a:lnTo>
                  <a:lnTo>
                    <a:pt x="5860" y="14329"/>
                  </a:lnTo>
                  <a:lnTo>
                    <a:pt x="5817" y="14286"/>
                  </a:lnTo>
                  <a:lnTo>
                    <a:pt x="5774" y="14329"/>
                  </a:lnTo>
                  <a:lnTo>
                    <a:pt x="5774" y="14329"/>
                  </a:lnTo>
                  <a:lnTo>
                    <a:pt x="5346" y="14115"/>
                  </a:lnTo>
                  <a:lnTo>
                    <a:pt x="4619" y="13645"/>
                  </a:lnTo>
                  <a:lnTo>
                    <a:pt x="3935" y="13089"/>
                  </a:lnTo>
                  <a:lnTo>
                    <a:pt x="3293" y="12490"/>
                  </a:lnTo>
                  <a:lnTo>
                    <a:pt x="2695" y="11848"/>
                  </a:lnTo>
                  <a:lnTo>
                    <a:pt x="2181" y="11164"/>
                  </a:lnTo>
                  <a:lnTo>
                    <a:pt x="1711" y="10437"/>
                  </a:lnTo>
                  <a:lnTo>
                    <a:pt x="1283" y="9667"/>
                  </a:lnTo>
                  <a:lnTo>
                    <a:pt x="898" y="8897"/>
                  </a:lnTo>
                  <a:lnTo>
                    <a:pt x="599" y="8085"/>
                  </a:lnTo>
                  <a:lnTo>
                    <a:pt x="385" y="7229"/>
                  </a:lnTo>
                  <a:lnTo>
                    <a:pt x="214" y="6374"/>
                  </a:lnTo>
                  <a:lnTo>
                    <a:pt x="128" y="5518"/>
                  </a:lnTo>
                  <a:lnTo>
                    <a:pt x="128" y="4620"/>
                  </a:lnTo>
                  <a:lnTo>
                    <a:pt x="171" y="4107"/>
                  </a:lnTo>
                  <a:lnTo>
                    <a:pt x="214" y="3636"/>
                  </a:lnTo>
                  <a:lnTo>
                    <a:pt x="342" y="3123"/>
                  </a:lnTo>
                  <a:lnTo>
                    <a:pt x="470" y="2653"/>
                  </a:lnTo>
                  <a:lnTo>
                    <a:pt x="642" y="2225"/>
                  </a:lnTo>
                  <a:lnTo>
                    <a:pt x="855" y="1840"/>
                  </a:lnTo>
                  <a:lnTo>
                    <a:pt x="1112" y="1455"/>
                  </a:lnTo>
                  <a:lnTo>
                    <a:pt x="1454" y="1113"/>
                  </a:lnTo>
                  <a:lnTo>
                    <a:pt x="1754" y="899"/>
                  </a:lnTo>
                  <a:lnTo>
                    <a:pt x="2096" y="642"/>
                  </a:lnTo>
                  <a:lnTo>
                    <a:pt x="2481" y="471"/>
                  </a:lnTo>
                  <a:lnTo>
                    <a:pt x="2866" y="343"/>
                  </a:lnTo>
                  <a:lnTo>
                    <a:pt x="3251" y="258"/>
                  </a:lnTo>
                  <a:lnTo>
                    <a:pt x="3636" y="172"/>
                  </a:lnTo>
                  <a:lnTo>
                    <a:pt x="4063" y="129"/>
                  </a:lnTo>
                  <a:close/>
                  <a:moveTo>
                    <a:pt x="4277" y="1"/>
                  </a:moveTo>
                  <a:lnTo>
                    <a:pt x="3892" y="44"/>
                  </a:lnTo>
                  <a:lnTo>
                    <a:pt x="3464" y="86"/>
                  </a:lnTo>
                  <a:lnTo>
                    <a:pt x="3037" y="172"/>
                  </a:lnTo>
                  <a:lnTo>
                    <a:pt x="2652" y="258"/>
                  </a:lnTo>
                  <a:lnTo>
                    <a:pt x="2310" y="429"/>
                  </a:lnTo>
                  <a:lnTo>
                    <a:pt x="1925" y="600"/>
                  </a:lnTo>
                  <a:lnTo>
                    <a:pt x="1583" y="856"/>
                  </a:lnTo>
                  <a:lnTo>
                    <a:pt x="1283" y="1113"/>
                  </a:lnTo>
                  <a:lnTo>
                    <a:pt x="1027" y="1412"/>
                  </a:lnTo>
                  <a:lnTo>
                    <a:pt x="770" y="1712"/>
                  </a:lnTo>
                  <a:lnTo>
                    <a:pt x="513" y="2182"/>
                  </a:lnTo>
                  <a:lnTo>
                    <a:pt x="342" y="2653"/>
                  </a:lnTo>
                  <a:lnTo>
                    <a:pt x="171" y="3166"/>
                  </a:lnTo>
                  <a:lnTo>
                    <a:pt x="86" y="3636"/>
                  </a:lnTo>
                  <a:lnTo>
                    <a:pt x="0" y="4577"/>
                  </a:lnTo>
                  <a:lnTo>
                    <a:pt x="0" y="5518"/>
                  </a:lnTo>
                  <a:lnTo>
                    <a:pt x="86" y="6374"/>
                  </a:lnTo>
                  <a:lnTo>
                    <a:pt x="257" y="7229"/>
                  </a:lnTo>
                  <a:lnTo>
                    <a:pt x="470" y="8085"/>
                  </a:lnTo>
                  <a:lnTo>
                    <a:pt x="770" y="8940"/>
                  </a:lnTo>
                  <a:lnTo>
                    <a:pt x="1155" y="9753"/>
                  </a:lnTo>
                  <a:lnTo>
                    <a:pt x="1583" y="10522"/>
                  </a:lnTo>
                  <a:lnTo>
                    <a:pt x="2053" y="11250"/>
                  </a:lnTo>
                  <a:lnTo>
                    <a:pt x="2609" y="11934"/>
                  </a:lnTo>
                  <a:lnTo>
                    <a:pt x="3208" y="12575"/>
                  </a:lnTo>
                  <a:lnTo>
                    <a:pt x="3849" y="13174"/>
                  </a:lnTo>
                  <a:lnTo>
                    <a:pt x="4534" y="13730"/>
                  </a:lnTo>
                  <a:lnTo>
                    <a:pt x="5304" y="14201"/>
                  </a:lnTo>
                  <a:lnTo>
                    <a:pt x="6073" y="14628"/>
                  </a:lnTo>
                  <a:lnTo>
                    <a:pt x="6116" y="14628"/>
                  </a:lnTo>
                  <a:lnTo>
                    <a:pt x="6142" y="14603"/>
                  </a:lnTo>
                  <a:lnTo>
                    <a:pt x="6416" y="14671"/>
                  </a:lnTo>
                  <a:lnTo>
                    <a:pt x="6715" y="14757"/>
                  </a:lnTo>
                  <a:lnTo>
                    <a:pt x="7014" y="14799"/>
                  </a:lnTo>
                  <a:lnTo>
                    <a:pt x="7699" y="14842"/>
                  </a:lnTo>
                  <a:lnTo>
                    <a:pt x="8340" y="14799"/>
                  </a:lnTo>
                  <a:lnTo>
                    <a:pt x="9025" y="14757"/>
                  </a:lnTo>
                  <a:lnTo>
                    <a:pt x="9709" y="14714"/>
                  </a:lnTo>
                  <a:lnTo>
                    <a:pt x="10051" y="14714"/>
                  </a:lnTo>
                  <a:lnTo>
                    <a:pt x="10393" y="14757"/>
                  </a:lnTo>
                  <a:lnTo>
                    <a:pt x="10735" y="14799"/>
                  </a:lnTo>
                  <a:lnTo>
                    <a:pt x="11078" y="14885"/>
                  </a:lnTo>
                  <a:lnTo>
                    <a:pt x="11377" y="15056"/>
                  </a:lnTo>
                  <a:lnTo>
                    <a:pt x="11719" y="15184"/>
                  </a:lnTo>
                  <a:lnTo>
                    <a:pt x="12361" y="15569"/>
                  </a:lnTo>
                  <a:lnTo>
                    <a:pt x="13002" y="15869"/>
                  </a:lnTo>
                  <a:lnTo>
                    <a:pt x="13344" y="15997"/>
                  </a:lnTo>
                  <a:lnTo>
                    <a:pt x="13687" y="16083"/>
                  </a:lnTo>
                  <a:lnTo>
                    <a:pt x="14328" y="16083"/>
                  </a:lnTo>
                  <a:lnTo>
                    <a:pt x="14670" y="15997"/>
                  </a:lnTo>
                  <a:lnTo>
                    <a:pt x="14927" y="15826"/>
                  </a:lnTo>
                  <a:lnTo>
                    <a:pt x="15141" y="15655"/>
                  </a:lnTo>
                  <a:lnTo>
                    <a:pt x="15312" y="15484"/>
                  </a:lnTo>
                  <a:lnTo>
                    <a:pt x="15397" y="15270"/>
                  </a:lnTo>
                  <a:lnTo>
                    <a:pt x="15483" y="15056"/>
                  </a:lnTo>
                  <a:lnTo>
                    <a:pt x="15568" y="14757"/>
                  </a:lnTo>
                  <a:lnTo>
                    <a:pt x="15568" y="14457"/>
                  </a:lnTo>
                  <a:lnTo>
                    <a:pt x="15568" y="14158"/>
                  </a:lnTo>
                  <a:lnTo>
                    <a:pt x="15483" y="13859"/>
                  </a:lnTo>
                  <a:lnTo>
                    <a:pt x="15397" y="13602"/>
                  </a:lnTo>
                  <a:lnTo>
                    <a:pt x="15269" y="13303"/>
                  </a:lnTo>
                  <a:lnTo>
                    <a:pt x="15098" y="13046"/>
                  </a:lnTo>
                  <a:lnTo>
                    <a:pt x="14965" y="12880"/>
                  </a:lnTo>
                  <a:lnTo>
                    <a:pt x="14965" y="12880"/>
                  </a:lnTo>
                  <a:lnTo>
                    <a:pt x="14970" y="12875"/>
                  </a:lnTo>
                  <a:lnTo>
                    <a:pt x="14927" y="12832"/>
                  </a:lnTo>
                  <a:lnTo>
                    <a:pt x="14585" y="12490"/>
                  </a:lnTo>
                  <a:lnTo>
                    <a:pt x="14200" y="12190"/>
                  </a:lnTo>
                  <a:lnTo>
                    <a:pt x="13815" y="11934"/>
                  </a:lnTo>
                  <a:lnTo>
                    <a:pt x="13387" y="11677"/>
                  </a:lnTo>
                  <a:lnTo>
                    <a:pt x="12532" y="11207"/>
                  </a:lnTo>
                  <a:lnTo>
                    <a:pt x="12104" y="10950"/>
                  </a:lnTo>
                  <a:lnTo>
                    <a:pt x="11719" y="10694"/>
                  </a:lnTo>
                  <a:lnTo>
                    <a:pt x="11334" y="10394"/>
                  </a:lnTo>
                  <a:lnTo>
                    <a:pt x="10992" y="10052"/>
                  </a:lnTo>
                  <a:lnTo>
                    <a:pt x="10693" y="9710"/>
                  </a:lnTo>
                  <a:lnTo>
                    <a:pt x="10393" y="9325"/>
                  </a:lnTo>
                  <a:lnTo>
                    <a:pt x="10137" y="8940"/>
                  </a:lnTo>
                  <a:lnTo>
                    <a:pt x="9880" y="8512"/>
                  </a:lnTo>
                  <a:lnTo>
                    <a:pt x="9666" y="8085"/>
                  </a:lnTo>
                  <a:lnTo>
                    <a:pt x="9495" y="7657"/>
                  </a:lnTo>
                  <a:lnTo>
                    <a:pt x="9367" y="7144"/>
                  </a:lnTo>
                  <a:lnTo>
                    <a:pt x="9238" y="6588"/>
                  </a:lnTo>
                  <a:lnTo>
                    <a:pt x="9110" y="5518"/>
                  </a:lnTo>
                  <a:lnTo>
                    <a:pt x="8982" y="4535"/>
                  </a:lnTo>
                  <a:lnTo>
                    <a:pt x="8854" y="4064"/>
                  </a:lnTo>
                  <a:lnTo>
                    <a:pt x="8725" y="3594"/>
                  </a:lnTo>
                  <a:lnTo>
                    <a:pt x="8554" y="3166"/>
                  </a:lnTo>
                  <a:lnTo>
                    <a:pt x="8383" y="2781"/>
                  </a:lnTo>
                  <a:lnTo>
                    <a:pt x="8126" y="2396"/>
                  </a:lnTo>
                  <a:lnTo>
                    <a:pt x="7913" y="2011"/>
                  </a:lnTo>
                  <a:lnTo>
                    <a:pt x="7613" y="1669"/>
                  </a:lnTo>
                  <a:lnTo>
                    <a:pt x="7314" y="1370"/>
                  </a:lnTo>
                  <a:lnTo>
                    <a:pt x="6972" y="1070"/>
                  </a:lnTo>
                  <a:lnTo>
                    <a:pt x="6629" y="814"/>
                  </a:lnTo>
                  <a:lnTo>
                    <a:pt x="6287" y="557"/>
                  </a:lnTo>
                  <a:lnTo>
                    <a:pt x="5902" y="386"/>
                  </a:lnTo>
                  <a:lnTo>
                    <a:pt x="5517" y="258"/>
                  </a:lnTo>
                  <a:lnTo>
                    <a:pt x="5132" y="129"/>
                  </a:lnTo>
                  <a:lnTo>
                    <a:pt x="4705" y="44"/>
                  </a:lnTo>
                  <a:lnTo>
                    <a:pt x="4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3521825" y="2429775"/>
              <a:ext cx="582775" cy="591325"/>
            </a:xfrm>
            <a:custGeom>
              <a:avLst/>
              <a:gdLst/>
              <a:ahLst/>
              <a:cxnLst/>
              <a:rect l="l" t="t" r="r" b="b"/>
              <a:pathLst>
                <a:path w="23311" h="23653" extrusionOk="0">
                  <a:moveTo>
                    <a:pt x="3721" y="129"/>
                  </a:moveTo>
                  <a:lnTo>
                    <a:pt x="4748" y="257"/>
                  </a:lnTo>
                  <a:lnTo>
                    <a:pt x="5732" y="386"/>
                  </a:lnTo>
                  <a:lnTo>
                    <a:pt x="6202" y="514"/>
                  </a:lnTo>
                  <a:lnTo>
                    <a:pt x="6673" y="685"/>
                  </a:lnTo>
                  <a:lnTo>
                    <a:pt x="7143" y="856"/>
                  </a:lnTo>
                  <a:lnTo>
                    <a:pt x="7571" y="1070"/>
                  </a:lnTo>
                  <a:lnTo>
                    <a:pt x="7998" y="1327"/>
                  </a:lnTo>
                  <a:lnTo>
                    <a:pt x="8383" y="1626"/>
                  </a:lnTo>
                  <a:lnTo>
                    <a:pt x="8683" y="1883"/>
                  </a:lnTo>
                  <a:lnTo>
                    <a:pt x="8982" y="2225"/>
                  </a:lnTo>
                  <a:lnTo>
                    <a:pt x="9239" y="2567"/>
                  </a:lnTo>
                  <a:lnTo>
                    <a:pt x="9495" y="2909"/>
                  </a:lnTo>
                  <a:lnTo>
                    <a:pt x="9666" y="3337"/>
                  </a:lnTo>
                  <a:lnTo>
                    <a:pt x="9795" y="3765"/>
                  </a:lnTo>
                  <a:lnTo>
                    <a:pt x="9880" y="4192"/>
                  </a:lnTo>
                  <a:lnTo>
                    <a:pt x="9923" y="4620"/>
                  </a:lnTo>
                  <a:lnTo>
                    <a:pt x="10009" y="5433"/>
                  </a:lnTo>
                  <a:lnTo>
                    <a:pt x="10094" y="5860"/>
                  </a:lnTo>
                  <a:lnTo>
                    <a:pt x="10265" y="6245"/>
                  </a:lnTo>
                  <a:lnTo>
                    <a:pt x="10479" y="6588"/>
                  </a:lnTo>
                  <a:lnTo>
                    <a:pt x="10779" y="6844"/>
                  </a:lnTo>
                  <a:lnTo>
                    <a:pt x="11078" y="7101"/>
                  </a:lnTo>
                  <a:lnTo>
                    <a:pt x="11463" y="7272"/>
                  </a:lnTo>
                  <a:lnTo>
                    <a:pt x="12275" y="7528"/>
                  </a:lnTo>
                  <a:lnTo>
                    <a:pt x="12660" y="7700"/>
                  </a:lnTo>
                  <a:lnTo>
                    <a:pt x="13003" y="7871"/>
                  </a:lnTo>
                  <a:lnTo>
                    <a:pt x="13302" y="8084"/>
                  </a:lnTo>
                  <a:lnTo>
                    <a:pt x="13601" y="8341"/>
                  </a:lnTo>
                  <a:lnTo>
                    <a:pt x="13858" y="8598"/>
                  </a:lnTo>
                  <a:lnTo>
                    <a:pt x="14072" y="8897"/>
                  </a:lnTo>
                  <a:lnTo>
                    <a:pt x="14500" y="9539"/>
                  </a:lnTo>
                  <a:lnTo>
                    <a:pt x="14884" y="10223"/>
                  </a:lnTo>
                  <a:lnTo>
                    <a:pt x="15184" y="10907"/>
                  </a:lnTo>
                  <a:lnTo>
                    <a:pt x="15483" y="11634"/>
                  </a:lnTo>
                  <a:lnTo>
                    <a:pt x="15825" y="12404"/>
                  </a:lnTo>
                  <a:lnTo>
                    <a:pt x="16168" y="13131"/>
                  </a:lnTo>
                  <a:lnTo>
                    <a:pt x="16595" y="13858"/>
                  </a:lnTo>
                  <a:lnTo>
                    <a:pt x="17066" y="14543"/>
                  </a:lnTo>
                  <a:lnTo>
                    <a:pt x="17365" y="14928"/>
                  </a:lnTo>
                  <a:lnTo>
                    <a:pt x="17665" y="15270"/>
                  </a:lnTo>
                  <a:lnTo>
                    <a:pt x="18007" y="15612"/>
                  </a:lnTo>
                  <a:lnTo>
                    <a:pt x="18349" y="15911"/>
                  </a:lnTo>
                  <a:lnTo>
                    <a:pt x="18777" y="16211"/>
                  </a:lnTo>
                  <a:lnTo>
                    <a:pt x="19162" y="16467"/>
                  </a:lnTo>
                  <a:lnTo>
                    <a:pt x="20017" y="16981"/>
                  </a:lnTo>
                  <a:lnTo>
                    <a:pt x="20872" y="17451"/>
                  </a:lnTo>
                  <a:lnTo>
                    <a:pt x="21300" y="17751"/>
                  </a:lnTo>
                  <a:lnTo>
                    <a:pt x="21685" y="18007"/>
                  </a:lnTo>
                  <a:lnTo>
                    <a:pt x="21685" y="18007"/>
                  </a:lnTo>
                  <a:lnTo>
                    <a:pt x="21728" y="18050"/>
                  </a:lnTo>
                  <a:lnTo>
                    <a:pt x="21731" y="18047"/>
                  </a:lnTo>
                  <a:lnTo>
                    <a:pt x="22027" y="18307"/>
                  </a:lnTo>
                  <a:lnTo>
                    <a:pt x="22369" y="18649"/>
                  </a:lnTo>
                  <a:lnTo>
                    <a:pt x="22626" y="19034"/>
                  </a:lnTo>
                  <a:lnTo>
                    <a:pt x="22883" y="19419"/>
                  </a:lnTo>
                  <a:lnTo>
                    <a:pt x="23054" y="19804"/>
                  </a:lnTo>
                  <a:lnTo>
                    <a:pt x="23182" y="20274"/>
                  </a:lnTo>
                  <a:lnTo>
                    <a:pt x="23182" y="20702"/>
                  </a:lnTo>
                  <a:lnTo>
                    <a:pt x="23096" y="21172"/>
                  </a:lnTo>
                  <a:lnTo>
                    <a:pt x="22968" y="21557"/>
                  </a:lnTo>
                  <a:lnTo>
                    <a:pt x="22712" y="21942"/>
                  </a:lnTo>
                  <a:lnTo>
                    <a:pt x="22455" y="22241"/>
                  </a:lnTo>
                  <a:lnTo>
                    <a:pt x="22155" y="22541"/>
                  </a:lnTo>
                  <a:lnTo>
                    <a:pt x="21813" y="22797"/>
                  </a:lnTo>
                  <a:lnTo>
                    <a:pt x="21428" y="23011"/>
                  </a:lnTo>
                  <a:lnTo>
                    <a:pt x="21001" y="23140"/>
                  </a:lnTo>
                  <a:lnTo>
                    <a:pt x="20616" y="23268"/>
                  </a:lnTo>
                  <a:lnTo>
                    <a:pt x="20060" y="23353"/>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7"/>
                  </a:lnTo>
                  <a:lnTo>
                    <a:pt x="5176" y="22584"/>
                  </a:lnTo>
                  <a:lnTo>
                    <a:pt x="4748" y="22370"/>
                  </a:lnTo>
                  <a:lnTo>
                    <a:pt x="3978" y="21857"/>
                  </a:lnTo>
                  <a:lnTo>
                    <a:pt x="3208" y="21300"/>
                  </a:lnTo>
                  <a:lnTo>
                    <a:pt x="3037" y="21087"/>
                  </a:lnTo>
                  <a:lnTo>
                    <a:pt x="2952" y="20958"/>
                  </a:lnTo>
                  <a:lnTo>
                    <a:pt x="2866" y="20830"/>
                  </a:lnTo>
                  <a:lnTo>
                    <a:pt x="2609" y="20360"/>
                  </a:lnTo>
                  <a:lnTo>
                    <a:pt x="2053" y="19333"/>
                  </a:lnTo>
                  <a:lnTo>
                    <a:pt x="1027" y="17366"/>
                  </a:lnTo>
                  <a:lnTo>
                    <a:pt x="770" y="16938"/>
                  </a:lnTo>
                  <a:lnTo>
                    <a:pt x="556" y="16425"/>
                  </a:lnTo>
                  <a:lnTo>
                    <a:pt x="385" y="15954"/>
                  </a:lnTo>
                  <a:lnTo>
                    <a:pt x="257" y="15441"/>
                  </a:lnTo>
                  <a:lnTo>
                    <a:pt x="171" y="14885"/>
                  </a:lnTo>
                  <a:lnTo>
                    <a:pt x="129" y="14329"/>
                  </a:lnTo>
                  <a:lnTo>
                    <a:pt x="171" y="13773"/>
                  </a:lnTo>
                  <a:lnTo>
                    <a:pt x="214" y="13174"/>
                  </a:lnTo>
                  <a:lnTo>
                    <a:pt x="343" y="12148"/>
                  </a:lnTo>
                  <a:lnTo>
                    <a:pt x="428" y="11078"/>
                  </a:lnTo>
                  <a:lnTo>
                    <a:pt x="428" y="10095"/>
                  </a:lnTo>
                  <a:lnTo>
                    <a:pt x="428" y="9068"/>
                  </a:lnTo>
                  <a:lnTo>
                    <a:pt x="385" y="7101"/>
                  </a:lnTo>
                  <a:lnTo>
                    <a:pt x="385" y="6117"/>
                  </a:lnTo>
                  <a:lnTo>
                    <a:pt x="428" y="5091"/>
                  </a:lnTo>
                  <a:lnTo>
                    <a:pt x="514" y="4107"/>
                  </a:lnTo>
                  <a:lnTo>
                    <a:pt x="685" y="3166"/>
                  </a:lnTo>
                  <a:lnTo>
                    <a:pt x="813" y="2695"/>
                  </a:lnTo>
                  <a:lnTo>
                    <a:pt x="941" y="2182"/>
                  </a:lnTo>
                  <a:lnTo>
                    <a:pt x="1112" y="1754"/>
                  </a:lnTo>
                  <a:lnTo>
                    <a:pt x="1326" y="1284"/>
                  </a:lnTo>
                  <a:lnTo>
                    <a:pt x="1540" y="899"/>
                  </a:lnTo>
                  <a:lnTo>
                    <a:pt x="1668" y="685"/>
                  </a:lnTo>
                  <a:lnTo>
                    <a:pt x="1839" y="514"/>
                  </a:lnTo>
                  <a:lnTo>
                    <a:pt x="2011" y="386"/>
                  </a:lnTo>
                  <a:lnTo>
                    <a:pt x="2267" y="257"/>
                  </a:lnTo>
                  <a:lnTo>
                    <a:pt x="2481" y="172"/>
                  </a:lnTo>
                  <a:lnTo>
                    <a:pt x="2738" y="129"/>
                  </a:lnTo>
                  <a:close/>
                  <a:moveTo>
                    <a:pt x="3080" y="1"/>
                  </a:moveTo>
                  <a:lnTo>
                    <a:pt x="2609" y="44"/>
                  </a:lnTo>
                  <a:lnTo>
                    <a:pt x="2395" y="86"/>
                  </a:lnTo>
                  <a:lnTo>
                    <a:pt x="2182" y="129"/>
                  </a:lnTo>
                  <a:lnTo>
                    <a:pt x="1968" y="257"/>
                  </a:lnTo>
                  <a:lnTo>
                    <a:pt x="1797" y="386"/>
                  </a:lnTo>
                  <a:lnTo>
                    <a:pt x="1626" y="557"/>
                  </a:lnTo>
                  <a:lnTo>
                    <a:pt x="1497" y="728"/>
                  </a:lnTo>
                  <a:lnTo>
                    <a:pt x="1241" y="1156"/>
                  </a:lnTo>
                  <a:lnTo>
                    <a:pt x="1070" y="1541"/>
                  </a:lnTo>
                  <a:lnTo>
                    <a:pt x="856" y="2011"/>
                  </a:lnTo>
                  <a:lnTo>
                    <a:pt x="727" y="2482"/>
                  </a:lnTo>
                  <a:lnTo>
                    <a:pt x="599" y="2952"/>
                  </a:lnTo>
                  <a:lnTo>
                    <a:pt x="514" y="3465"/>
                  </a:lnTo>
                  <a:lnTo>
                    <a:pt x="343"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8" y="21685"/>
                  </a:lnTo>
                  <a:lnTo>
                    <a:pt x="4277" y="22241"/>
                  </a:lnTo>
                  <a:lnTo>
                    <a:pt x="4705" y="22498"/>
                  </a:lnTo>
                  <a:lnTo>
                    <a:pt x="5176" y="22755"/>
                  </a:lnTo>
                  <a:lnTo>
                    <a:pt x="5945" y="23054"/>
                  </a:lnTo>
                  <a:lnTo>
                    <a:pt x="6758" y="23311"/>
                  </a:lnTo>
                  <a:lnTo>
                    <a:pt x="7614" y="23525"/>
                  </a:lnTo>
                  <a:lnTo>
                    <a:pt x="8469" y="23610"/>
                  </a:lnTo>
                  <a:lnTo>
                    <a:pt x="9282" y="23653"/>
                  </a:lnTo>
                  <a:lnTo>
                    <a:pt x="10137" y="23653"/>
                  </a:lnTo>
                  <a:lnTo>
                    <a:pt x="10992" y="23610"/>
                  </a:lnTo>
                  <a:lnTo>
                    <a:pt x="11848" y="23525"/>
                  </a:lnTo>
                  <a:lnTo>
                    <a:pt x="13559" y="23353"/>
                  </a:lnTo>
                  <a:lnTo>
                    <a:pt x="14414" y="23311"/>
                  </a:lnTo>
                  <a:lnTo>
                    <a:pt x="15269" y="23268"/>
                  </a:lnTo>
                  <a:lnTo>
                    <a:pt x="16168" y="23268"/>
                  </a:lnTo>
                  <a:lnTo>
                    <a:pt x="17023" y="23353"/>
                  </a:lnTo>
                  <a:lnTo>
                    <a:pt x="18092" y="23482"/>
                  </a:lnTo>
                  <a:lnTo>
                    <a:pt x="18606" y="23525"/>
                  </a:lnTo>
                  <a:lnTo>
                    <a:pt x="19632" y="23525"/>
                  </a:lnTo>
                  <a:lnTo>
                    <a:pt x="20103" y="23482"/>
                  </a:lnTo>
                  <a:lnTo>
                    <a:pt x="20530" y="23396"/>
                  </a:lnTo>
                  <a:lnTo>
                    <a:pt x="21001" y="23311"/>
                  </a:lnTo>
                  <a:lnTo>
                    <a:pt x="21428" y="23140"/>
                  </a:lnTo>
                  <a:lnTo>
                    <a:pt x="21856" y="22926"/>
                  </a:lnTo>
                  <a:lnTo>
                    <a:pt x="22241" y="22626"/>
                  </a:lnTo>
                  <a:lnTo>
                    <a:pt x="22583" y="22327"/>
                  </a:lnTo>
                  <a:lnTo>
                    <a:pt x="22840" y="22028"/>
                  </a:lnTo>
                  <a:lnTo>
                    <a:pt x="23054" y="21643"/>
                  </a:lnTo>
                  <a:lnTo>
                    <a:pt x="23182" y="21300"/>
                  </a:lnTo>
                  <a:lnTo>
                    <a:pt x="23310" y="20916"/>
                  </a:lnTo>
                  <a:lnTo>
                    <a:pt x="23310" y="20445"/>
                  </a:lnTo>
                  <a:lnTo>
                    <a:pt x="23268" y="20017"/>
                  </a:lnTo>
                  <a:lnTo>
                    <a:pt x="23139" y="19632"/>
                  </a:lnTo>
                  <a:lnTo>
                    <a:pt x="22925" y="19205"/>
                  </a:lnTo>
                  <a:lnTo>
                    <a:pt x="22712" y="18863"/>
                  </a:lnTo>
                  <a:lnTo>
                    <a:pt x="22412" y="18520"/>
                  </a:lnTo>
                  <a:lnTo>
                    <a:pt x="22113" y="18221"/>
                  </a:lnTo>
                  <a:lnTo>
                    <a:pt x="21771" y="17922"/>
                  </a:lnTo>
                  <a:lnTo>
                    <a:pt x="21343" y="17622"/>
                  </a:lnTo>
                  <a:lnTo>
                    <a:pt x="20915" y="17323"/>
                  </a:lnTo>
                  <a:lnTo>
                    <a:pt x="20017" y="16810"/>
                  </a:lnTo>
                  <a:lnTo>
                    <a:pt x="19119" y="16296"/>
                  </a:lnTo>
                  <a:lnTo>
                    <a:pt x="18691" y="15997"/>
                  </a:lnTo>
                  <a:lnTo>
                    <a:pt x="18306" y="15698"/>
                  </a:lnTo>
                  <a:lnTo>
                    <a:pt x="17964" y="15355"/>
                  </a:lnTo>
                  <a:lnTo>
                    <a:pt x="17622" y="15013"/>
                  </a:lnTo>
                  <a:lnTo>
                    <a:pt x="17322" y="14671"/>
                  </a:lnTo>
                  <a:lnTo>
                    <a:pt x="17066" y="14329"/>
                  </a:lnTo>
                  <a:lnTo>
                    <a:pt x="16553" y="13559"/>
                  </a:lnTo>
                  <a:lnTo>
                    <a:pt x="16125" y="12704"/>
                  </a:lnTo>
                  <a:lnTo>
                    <a:pt x="15483" y="11249"/>
                  </a:lnTo>
                  <a:lnTo>
                    <a:pt x="15141" y="10522"/>
                  </a:lnTo>
                  <a:lnTo>
                    <a:pt x="14799" y="9795"/>
                  </a:lnTo>
                  <a:lnTo>
                    <a:pt x="14414" y="9154"/>
                  </a:lnTo>
                  <a:lnTo>
                    <a:pt x="14200" y="8812"/>
                  </a:lnTo>
                  <a:lnTo>
                    <a:pt x="13944" y="8555"/>
                  </a:lnTo>
                  <a:lnTo>
                    <a:pt x="13687" y="8256"/>
                  </a:lnTo>
                  <a:lnTo>
                    <a:pt x="13430" y="7999"/>
                  </a:lnTo>
                  <a:lnTo>
                    <a:pt x="13131" y="7785"/>
                  </a:lnTo>
                  <a:lnTo>
                    <a:pt x="12789" y="7614"/>
                  </a:lnTo>
                  <a:lnTo>
                    <a:pt x="12404" y="7443"/>
                  </a:lnTo>
                  <a:lnTo>
                    <a:pt x="11976" y="7315"/>
                  </a:lnTo>
                  <a:lnTo>
                    <a:pt x="11548" y="7144"/>
                  </a:lnTo>
                  <a:lnTo>
                    <a:pt x="11163" y="6972"/>
                  </a:lnTo>
                  <a:lnTo>
                    <a:pt x="10950" y="6844"/>
                  </a:lnTo>
                  <a:lnTo>
                    <a:pt x="10779" y="6716"/>
                  </a:lnTo>
                  <a:lnTo>
                    <a:pt x="10607" y="6588"/>
                  </a:lnTo>
                  <a:lnTo>
                    <a:pt x="10479" y="6374"/>
                  </a:lnTo>
                  <a:lnTo>
                    <a:pt x="10308" y="6031"/>
                  </a:lnTo>
                  <a:lnTo>
                    <a:pt x="10180" y="5604"/>
                  </a:lnTo>
                  <a:lnTo>
                    <a:pt x="10094" y="5176"/>
                  </a:lnTo>
                  <a:lnTo>
                    <a:pt x="10051" y="4748"/>
                  </a:lnTo>
                  <a:lnTo>
                    <a:pt x="10009" y="4278"/>
                  </a:lnTo>
                  <a:lnTo>
                    <a:pt x="9966" y="3850"/>
                  </a:lnTo>
                  <a:lnTo>
                    <a:pt x="9838" y="3422"/>
                  </a:lnTo>
                  <a:lnTo>
                    <a:pt x="9666" y="3038"/>
                  </a:lnTo>
                  <a:lnTo>
                    <a:pt x="9495" y="2695"/>
                  </a:lnTo>
                  <a:lnTo>
                    <a:pt x="9239" y="2310"/>
                  </a:lnTo>
                  <a:lnTo>
                    <a:pt x="8939" y="1968"/>
                  </a:lnTo>
                  <a:lnTo>
                    <a:pt x="8640" y="1669"/>
                  </a:lnTo>
                  <a:lnTo>
                    <a:pt x="8255" y="1370"/>
                  </a:lnTo>
                  <a:lnTo>
                    <a:pt x="7870" y="1113"/>
                  </a:lnTo>
                  <a:lnTo>
                    <a:pt x="7485" y="899"/>
                  </a:lnTo>
                  <a:lnTo>
                    <a:pt x="7057" y="685"/>
                  </a:lnTo>
                  <a:lnTo>
                    <a:pt x="6630" y="514"/>
                  </a:lnTo>
                  <a:lnTo>
                    <a:pt x="6159" y="386"/>
                  </a:lnTo>
                  <a:lnTo>
                    <a:pt x="5689" y="257"/>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3438425" y="2383800"/>
              <a:ext cx="754925" cy="712150"/>
            </a:xfrm>
            <a:custGeom>
              <a:avLst/>
              <a:gdLst/>
              <a:ahLst/>
              <a:cxnLst/>
              <a:rect l="l" t="t" r="r" b="b"/>
              <a:pathLst>
                <a:path w="30197" h="28486" extrusionOk="0">
                  <a:moveTo>
                    <a:pt x="5389" y="129"/>
                  </a:moveTo>
                  <a:lnTo>
                    <a:pt x="6116" y="172"/>
                  </a:lnTo>
                  <a:lnTo>
                    <a:pt x="7613" y="343"/>
                  </a:lnTo>
                  <a:lnTo>
                    <a:pt x="8340" y="471"/>
                  </a:lnTo>
                  <a:lnTo>
                    <a:pt x="9068" y="600"/>
                  </a:lnTo>
                  <a:lnTo>
                    <a:pt x="9752" y="771"/>
                  </a:lnTo>
                  <a:lnTo>
                    <a:pt x="10436" y="1027"/>
                  </a:lnTo>
                  <a:lnTo>
                    <a:pt x="10992" y="1327"/>
                  </a:lnTo>
                  <a:lnTo>
                    <a:pt x="11548" y="1669"/>
                  </a:lnTo>
                  <a:lnTo>
                    <a:pt x="12062" y="2054"/>
                  </a:lnTo>
                  <a:lnTo>
                    <a:pt x="12532" y="2439"/>
                  </a:lnTo>
                  <a:lnTo>
                    <a:pt x="13473" y="3209"/>
                  </a:lnTo>
                  <a:lnTo>
                    <a:pt x="13943" y="3551"/>
                  </a:lnTo>
                  <a:lnTo>
                    <a:pt x="14457" y="3893"/>
                  </a:lnTo>
                  <a:lnTo>
                    <a:pt x="15013" y="4149"/>
                  </a:lnTo>
                  <a:lnTo>
                    <a:pt x="15569" y="4363"/>
                  </a:lnTo>
                  <a:lnTo>
                    <a:pt x="16125" y="4449"/>
                  </a:lnTo>
                  <a:lnTo>
                    <a:pt x="16724" y="4534"/>
                  </a:lnTo>
                  <a:lnTo>
                    <a:pt x="17365" y="4492"/>
                  </a:lnTo>
                  <a:lnTo>
                    <a:pt x="18007" y="4449"/>
                  </a:lnTo>
                  <a:lnTo>
                    <a:pt x="18648" y="4406"/>
                  </a:lnTo>
                  <a:lnTo>
                    <a:pt x="19931" y="4406"/>
                  </a:lnTo>
                  <a:lnTo>
                    <a:pt x="20530" y="4492"/>
                  </a:lnTo>
                  <a:lnTo>
                    <a:pt x="20829" y="4577"/>
                  </a:lnTo>
                  <a:lnTo>
                    <a:pt x="21129" y="4705"/>
                  </a:lnTo>
                  <a:lnTo>
                    <a:pt x="21386" y="4834"/>
                  </a:lnTo>
                  <a:lnTo>
                    <a:pt x="21642" y="5005"/>
                  </a:lnTo>
                  <a:lnTo>
                    <a:pt x="21899" y="5219"/>
                  </a:lnTo>
                  <a:lnTo>
                    <a:pt x="22113" y="5433"/>
                  </a:lnTo>
                  <a:lnTo>
                    <a:pt x="22284" y="5646"/>
                  </a:lnTo>
                  <a:lnTo>
                    <a:pt x="22412" y="5903"/>
                  </a:lnTo>
                  <a:lnTo>
                    <a:pt x="22669" y="6459"/>
                  </a:lnTo>
                  <a:lnTo>
                    <a:pt x="22840" y="7058"/>
                  </a:lnTo>
                  <a:lnTo>
                    <a:pt x="22968" y="7742"/>
                  </a:lnTo>
                  <a:lnTo>
                    <a:pt x="22968" y="8427"/>
                  </a:lnTo>
                  <a:lnTo>
                    <a:pt x="22968" y="9154"/>
                  </a:lnTo>
                  <a:lnTo>
                    <a:pt x="22925" y="9838"/>
                  </a:lnTo>
                  <a:lnTo>
                    <a:pt x="22882" y="10565"/>
                  </a:lnTo>
                  <a:lnTo>
                    <a:pt x="22882" y="11335"/>
                  </a:lnTo>
                  <a:lnTo>
                    <a:pt x="22925" y="12062"/>
                  </a:lnTo>
                  <a:lnTo>
                    <a:pt x="22968" y="12447"/>
                  </a:lnTo>
                  <a:lnTo>
                    <a:pt x="23054" y="12789"/>
                  </a:lnTo>
                  <a:lnTo>
                    <a:pt x="23267" y="13388"/>
                  </a:lnTo>
                  <a:lnTo>
                    <a:pt x="23524" y="13944"/>
                  </a:lnTo>
                  <a:lnTo>
                    <a:pt x="23823" y="14500"/>
                  </a:lnTo>
                  <a:lnTo>
                    <a:pt x="24166" y="15013"/>
                  </a:lnTo>
                  <a:lnTo>
                    <a:pt x="24593" y="15484"/>
                  </a:lnTo>
                  <a:lnTo>
                    <a:pt x="25064" y="15869"/>
                  </a:lnTo>
                  <a:lnTo>
                    <a:pt x="25577" y="16253"/>
                  </a:lnTo>
                  <a:lnTo>
                    <a:pt x="26090" y="16596"/>
                  </a:lnTo>
                  <a:lnTo>
                    <a:pt x="27160" y="17194"/>
                  </a:lnTo>
                  <a:lnTo>
                    <a:pt x="27716" y="17537"/>
                  </a:lnTo>
                  <a:lnTo>
                    <a:pt x="28186" y="17879"/>
                  </a:lnTo>
                  <a:lnTo>
                    <a:pt x="28699" y="18264"/>
                  </a:lnTo>
                  <a:lnTo>
                    <a:pt x="29086" y="18689"/>
                  </a:lnTo>
                  <a:lnTo>
                    <a:pt x="29084" y="18691"/>
                  </a:lnTo>
                  <a:lnTo>
                    <a:pt x="29127" y="18734"/>
                  </a:lnTo>
                  <a:lnTo>
                    <a:pt x="29384" y="19076"/>
                  </a:lnTo>
                  <a:lnTo>
                    <a:pt x="29597" y="19461"/>
                  </a:lnTo>
                  <a:lnTo>
                    <a:pt x="29769" y="19889"/>
                  </a:lnTo>
                  <a:lnTo>
                    <a:pt x="29897" y="20274"/>
                  </a:lnTo>
                  <a:lnTo>
                    <a:pt x="29982" y="20702"/>
                  </a:lnTo>
                  <a:lnTo>
                    <a:pt x="30068" y="21172"/>
                  </a:lnTo>
                  <a:lnTo>
                    <a:pt x="30068" y="21600"/>
                  </a:lnTo>
                  <a:lnTo>
                    <a:pt x="30068" y="22027"/>
                  </a:lnTo>
                  <a:lnTo>
                    <a:pt x="29982" y="22498"/>
                  </a:lnTo>
                  <a:lnTo>
                    <a:pt x="29897" y="22926"/>
                  </a:lnTo>
                  <a:lnTo>
                    <a:pt x="29769" y="23353"/>
                  </a:lnTo>
                  <a:lnTo>
                    <a:pt x="29597" y="23781"/>
                  </a:lnTo>
                  <a:lnTo>
                    <a:pt x="29384" y="24166"/>
                  </a:lnTo>
                  <a:lnTo>
                    <a:pt x="29170" y="24551"/>
                  </a:lnTo>
                  <a:lnTo>
                    <a:pt x="28913" y="24893"/>
                  </a:lnTo>
                  <a:lnTo>
                    <a:pt x="28614" y="25278"/>
                  </a:lnTo>
                  <a:lnTo>
                    <a:pt x="28272" y="25620"/>
                  </a:lnTo>
                  <a:lnTo>
                    <a:pt x="27887" y="25962"/>
                  </a:lnTo>
                  <a:lnTo>
                    <a:pt x="27544" y="26262"/>
                  </a:lnTo>
                  <a:lnTo>
                    <a:pt x="27117" y="26561"/>
                  </a:lnTo>
                  <a:lnTo>
                    <a:pt x="26689" y="26818"/>
                  </a:lnTo>
                  <a:lnTo>
                    <a:pt x="26261" y="27032"/>
                  </a:lnTo>
                  <a:lnTo>
                    <a:pt x="25406" y="27417"/>
                  </a:lnTo>
                  <a:lnTo>
                    <a:pt x="24465" y="27716"/>
                  </a:lnTo>
                  <a:lnTo>
                    <a:pt x="23481" y="27973"/>
                  </a:lnTo>
                  <a:lnTo>
                    <a:pt x="22540" y="28144"/>
                  </a:lnTo>
                  <a:lnTo>
                    <a:pt x="21557" y="28272"/>
                  </a:lnTo>
                  <a:lnTo>
                    <a:pt x="20445" y="28315"/>
                  </a:lnTo>
                  <a:lnTo>
                    <a:pt x="19375" y="28357"/>
                  </a:lnTo>
                  <a:lnTo>
                    <a:pt x="17151" y="28357"/>
                  </a:lnTo>
                  <a:lnTo>
                    <a:pt x="16039" y="28272"/>
                  </a:lnTo>
                  <a:lnTo>
                    <a:pt x="14927" y="28186"/>
                  </a:lnTo>
                  <a:lnTo>
                    <a:pt x="13858" y="28058"/>
                  </a:lnTo>
                  <a:lnTo>
                    <a:pt x="12746" y="27930"/>
                  </a:lnTo>
                  <a:lnTo>
                    <a:pt x="11677" y="27759"/>
                  </a:lnTo>
                  <a:lnTo>
                    <a:pt x="10607" y="27545"/>
                  </a:lnTo>
                  <a:lnTo>
                    <a:pt x="9495" y="27288"/>
                  </a:lnTo>
                  <a:lnTo>
                    <a:pt x="8426" y="27032"/>
                  </a:lnTo>
                  <a:lnTo>
                    <a:pt x="7571" y="26775"/>
                  </a:lnTo>
                  <a:lnTo>
                    <a:pt x="6758" y="26476"/>
                  </a:lnTo>
                  <a:lnTo>
                    <a:pt x="5903" y="26176"/>
                  </a:lnTo>
                  <a:lnTo>
                    <a:pt x="5133" y="25748"/>
                  </a:lnTo>
                  <a:lnTo>
                    <a:pt x="4363" y="25321"/>
                  </a:lnTo>
                  <a:lnTo>
                    <a:pt x="4021" y="25064"/>
                  </a:lnTo>
                  <a:lnTo>
                    <a:pt x="3679" y="24765"/>
                  </a:lnTo>
                  <a:lnTo>
                    <a:pt x="3379" y="24465"/>
                  </a:lnTo>
                  <a:lnTo>
                    <a:pt x="3080" y="24123"/>
                  </a:lnTo>
                  <a:lnTo>
                    <a:pt x="2780" y="23781"/>
                  </a:lnTo>
                  <a:lnTo>
                    <a:pt x="2566" y="23396"/>
                  </a:lnTo>
                  <a:lnTo>
                    <a:pt x="2310" y="22968"/>
                  </a:lnTo>
                  <a:lnTo>
                    <a:pt x="2139" y="22541"/>
                  </a:lnTo>
                  <a:lnTo>
                    <a:pt x="1968" y="22070"/>
                  </a:lnTo>
                  <a:lnTo>
                    <a:pt x="1839" y="21600"/>
                  </a:lnTo>
                  <a:lnTo>
                    <a:pt x="1626" y="20616"/>
                  </a:lnTo>
                  <a:lnTo>
                    <a:pt x="1497" y="19632"/>
                  </a:lnTo>
                  <a:lnTo>
                    <a:pt x="1412" y="18691"/>
                  </a:lnTo>
                  <a:lnTo>
                    <a:pt x="1376" y="18656"/>
                  </a:lnTo>
                  <a:lnTo>
                    <a:pt x="513" y="12575"/>
                  </a:lnTo>
                  <a:lnTo>
                    <a:pt x="342" y="10993"/>
                  </a:lnTo>
                  <a:lnTo>
                    <a:pt x="214" y="9367"/>
                  </a:lnTo>
                  <a:lnTo>
                    <a:pt x="129" y="7785"/>
                  </a:lnTo>
                  <a:lnTo>
                    <a:pt x="129" y="7015"/>
                  </a:lnTo>
                  <a:lnTo>
                    <a:pt x="171" y="6202"/>
                  </a:lnTo>
                  <a:lnTo>
                    <a:pt x="257" y="5518"/>
                  </a:lnTo>
                  <a:lnTo>
                    <a:pt x="385" y="4834"/>
                  </a:lnTo>
                  <a:lnTo>
                    <a:pt x="513" y="4149"/>
                  </a:lnTo>
                  <a:lnTo>
                    <a:pt x="727" y="3508"/>
                  </a:lnTo>
                  <a:lnTo>
                    <a:pt x="1027" y="2866"/>
                  </a:lnTo>
                  <a:lnTo>
                    <a:pt x="1326" y="2268"/>
                  </a:lnTo>
                  <a:lnTo>
                    <a:pt x="1754" y="1712"/>
                  </a:lnTo>
                  <a:lnTo>
                    <a:pt x="2224" y="1241"/>
                  </a:lnTo>
                  <a:lnTo>
                    <a:pt x="2481" y="1027"/>
                  </a:lnTo>
                  <a:lnTo>
                    <a:pt x="2780" y="813"/>
                  </a:lnTo>
                  <a:lnTo>
                    <a:pt x="3037" y="642"/>
                  </a:lnTo>
                  <a:lnTo>
                    <a:pt x="3336" y="514"/>
                  </a:lnTo>
                  <a:lnTo>
                    <a:pt x="3636" y="386"/>
                  </a:lnTo>
                  <a:lnTo>
                    <a:pt x="3978" y="300"/>
                  </a:lnTo>
                  <a:lnTo>
                    <a:pt x="4320" y="215"/>
                  </a:lnTo>
                  <a:lnTo>
                    <a:pt x="4619" y="172"/>
                  </a:lnTo>
                  <a:lnTo>
                    <a:pt x="5389" y="129"/>
                  </a:lnTo>
                  <a:close/>
                  <a:moveTo>
                    <a:pt x="5047" y="1"/>
                  </a:moveTo>
                  <a:lnTo>
                    <a:pt x="4363" y="86"/>
                  </a:lnTo>
                  <a:lnTo>
                    <a:pt x="4021" y="129"/>
                  </a:lnTo>
                  <a:lnTo>
                    <a:pt x="3679" y="257"/>
                  </a:lnTo>
                  <a:lnTo>
                    <a:pt x="3336" y="343"/>
                  </a:lnTo>
                  <a:lnTo>
                    <a:pt x="3037" y="514"/>
                  </a:lnTo>
                  <a:lnTo>
                    <a:pt x="2481" y="856"/>
                  </a:lnTo>
                  <a:lnTo>
                    <a:pt x="1968" y="1284"/>
                  </a:lnTo>
                  <a:lnTo>
                    <a:pt x="1540" y="1754"/>
                  </a:lnTo>
                  <a:lnTo>
                    <a:pt x="1198" y="2310"/>
                  </a:lnTo>
                  <a:lnTo>
                    <a:pt x="856" y="2866"/>
                  </a:lnTo>
                  <a:lnTo>
                    <a:pt x="599" y="3465"/>
                  </a:lnTo>
                  <a:lnTo>
                    <a:pt x="428" y="4064"/>
                  </a:lnTo>
                  <a:lnTo>
                    <a:pt x="257" y="4705"/>
                  </a:lnTo>
                  <a:lnTo>
                    <a:pt x="129" y="5433"/>
                  </a:lnTo>
                  <a:lnTo>
                    <a:pt x="43" y="6202"/>
                  </a:lnTo>
                  <a:lnTo>
                    <a:pt x="0" y="6972"/>
                  </a:lnTo>
                  <a:lnTo>
                    <a:pt x="0" y="7699"/>
                  </a:lnTo>
                  <a:lnTo>
                    <a:pt x="43" y="9325"/>
                  </a:lnTo>
                  <a:lnTo>
                    <a:pt x="214" y="10950"/>
                  </a:lnTo>
                  <a:lnTo>
                    <a:pt x="385" y="12532"/>
                  </a:lnTo>
                  <a:lnTo>
                    <a:pt x="599" y="14158"/>
                  </a:lnTo>
                  <a:lnTo>
                    <a:pt x="1070" y="17366"/>
                  </a:lnTo>
                  <a:lnTo>
                    <a:pt x="1283" y="18948"/>
                  </a:lnTo>
                  <a:lnTo>
                    <a:pt x="1283" y="18991"/>
                  </a:lnTo>
                  <a:lnTo>
                    <a:pt x="1309" y="18991"/>
                  </a:lnTo>
                  <a:lnTo>
                    <a:pt x="1369" y="19675"/>
                  </a:lnTo>
                  <a:lnTo>
                    <a:pt x="1497" y="20659"/>
                  </a:lnTo>
                  <a:lnTo>
                    <a:pt x="1711" y="21643"/>
                  </a:lnTo>
                  <a:lnTo>
                    <a:pt x="1839" y="22113"/>
                  </a:lnTo>
                  <a:lnTo>
                    <a:pt x="2010" y="22583"/>
                  </a:lnTo>
                  <a:lnTo>
                    <a:pt x="2182" y="23011"/>
                  </a:lnTo>
                  <a:lnTo>
                    <a:pt x="2395" y="23396"/>
                  </a:lnTo>
                  <a:lnTo>
                    <a:pt x="2652" y="23781"/>
                  </a:lnTo>
                  <a:lnTo>
                    <a:pt x="2909" y="24166"/>
                  </a:lnTo>
                  <a:lnTo>
                    <a:pt x="3208" y="24508"/>
                  </a:lnTo>
                  <a:lnTo>
                    <a:pt x="3550" y="24808"/>
                  </a:lnTo>
                  <a:lnTo>
                    <a:pt x="3892" y="25107"/>
                  </a:lnTo>
                  <a:lnTo>
                    <a:pt x="4277" y="25406"/>
                  </a:lnTo>
                  <a:lnTo>
                    <a:pt x="5047" y="25877"/>
                  </a:lnTo>
                  <a:lnTo>
                    <a:pt x="5860" y="26262"/>
                  </a:lnTo>
                  <a:lnTo>
                    <a:pt x="6672" y="26604"/>
                  </a:lnTo>
                  <a:lnTo>
                    <a:pt x="7528" y="26903"/>
                  </a:lnTo>
                  <a:lnTo>
                    <a:pt x="8597" y="27203"/>
                  </a:lnTo>
                  <a:lnTo>
                    <a:pt x="9624" y="27459"/>
                  </a:lnTo>
                  <a:lnTo>
                    <a:pt x="10693" y="27673"/>
                  </a:lnTo>
                  <a:lnTo>
                    <a:pt x="11762" y="27887"/>
                  </a:lnTo>
                  <a:lnTo>
                    <a:pt x="12874" y="28058"/>
                  </a:lnTo>
                  <a:lnTo>
                    <a:pt x="14029" y="28229"/>
                  </a:lnTo>
                  <a:lnTo>
                    <a:pt x="15141" y="28315"/>
                  </a:lnTo>
                  <a:lnTo>
                    <a:pt x="16296" y="28400"/>
                  </a:lnTo>
                  <a:lnTo>
                    <a:pt x="17408" y="28486"/>
                  </a:lnTo>
                  <a:lnTo>
                    <a:pt x="19675" y="28486"/>
                  </a:lnTo>
                  <a:lnTo>
                    <a:pt x="20829" y="28443"/>
                  </a:lnTo>
                  <a:lnTo>
                    <a:pt x="21813" y="28357"/>
                  </a:lnTo>
                  <a:lnTo>
                    <a:pt x="22840" y="28229"/>
                  </a:lnTo>
                  <a:lnTo>
                    <a:pt x="23823" y="28015"/>
                  </a:lnTo>
                  <a:lnTo>
                    <a:pt x="24807" y="27759"/>
                  </a:lnTo>
                  <a:lnTo>
                    <a:pt x="25748" y="27417"/>
                  </a:lnTo>
                  <a:lnTo>
                    <a:pt x="26176" y="27203"/>
                  </a:lnTo>
                  <a:lnTo>
                    <a:pt x="26646" y="26989"/>
                  </a:lnTo>
                  <a:lnTo>
                    <a:pt x="27074" y="26732"/>
                  </a:lnTo>
                  <a:lnTo>
                    <a:pt x="27459" y="26476"/>
                  </a:lnTo>
                  <a:lnTo>
                    <a:pt x="27887" y="26133"/>
                  </a:lnTo>
                  <a:lnTo>
                    <a:pt x="28272" y="25791"/>
                  </a:lnTo>
                  <a:lnTo>
                    <a:pt x="28571" y="25492"/>
                  </a:lnTo>
                  <a:lnTo>
                    <a:pt x="28870" y="25150"/>
                  </a:lnTo>
                  <a:lnTo>
                    <a:pt x="29127" y="24808"/>
                  </a:lnTo>
                  <a:lnTo>
                    <a:pt x="29384" y="24423"/>
                  </a:lnTo>
                  <a:lnTo>
                    <a:pt x="29597" y="24038"/>
                  </a:lnTo>
                  <a:lnTo>
                    <a:pt x="29811" y="23610"/>
                  </a:lnTo>
                  <a:lnTo>
                    <a:pt x="29940" y="23182"/>
                  </a:lnTo>
                  <a:lnTo>
                    <a:pt x="30068" y="22755"/>
                  </a:lnTo>
                  <a:lnTo>
                    <a:pt x="30153" y="22327"/>
                  </a:lnTo>
                  <a:lnTo>
                    <a:pt x="30196" y="21899"/>
                  </a:lnTo>
                  <a:lnTo>
                    <a:pt x="30196" y="21471"/>
                  </a:lnTo>
                  <a:lnTo>
                    <a:pt x="30153" y="21001"/>
                  </a:lnTo>
                  <a:lnTo>
                    <a:pt x="30111" y="20573"/>
                  </a:lnTo>
                  <a:lnTo>
                    <a:pt x="29982" y="20146"/>
                  </a:lnTo>
                  <a:lnTo>
                    <a:pt x="29854" y="19761"/>
                  </a:lnTo>
                  <a:lnTo>
                    <a:pt x="29683" y="19333"/>
                  </a:lnTo>
                  <a:lnTo>
                    <a:pt x="29469" y="18991"/>
                  </a:lnTo>
                  <a:lnTo>
                    <a:pt x="29213" y="18649"/>
                  </a:lnTo>
                  <a:lnTo>
                    <a:pt x="28742" y="18178"/>
                  </a:lnTo>
                  <a:lnTo>
                    <a:pt x="28272" y="17793"/>
                  </a:lnTo>
                  <a:lnTo>
                    <a:pt x="27758" y="17408"/>
                  </a:lnTo>
                  <a:lnTo>
                    <a:pt x="27245" y="17109"/>
                  </a:lnTo>
                  <a:lnTo>
                    <a:pt x="26133" y="16467"/>
                  </a:lnTo>
                  <a:lnTo>
                    <a:pt x="25620" y="16125"/>
                  </a:lnTo>
                  <a:lnTo>
                    <a:pt x="25107" y="15740"/>
                  </a:lnTo>
                  <a:lnTo>
                    <a:pt x="24593" y="15313"/>
                  </a:lnTo>
                  <a:lnTo>
                    <a:pt x="24166" y="14799"/>
                  </a:lnTo>
                  <a:lnTo>
                    <a:pt x="23823" y="14243"/>
                  </a:lnTo>
                  <a:lnTo>
                    <a:pt x="23524" y="13644"/>
                  </a:lnTo>
                  <a:lnTo>
                    <a:pt x="23353" y="13302"/>
                  </a:lnTo>
                  <a:lnTo>
                    <a:pt x="23267" y="12960"/>
                  </a:lnTo>
                  <a:lnTo>
                    <a:pt x="23096" y="12276"/>
                  </a:lnTo>
                  <a:lnTo>
                    <a:pt x="23011" y="11549"/>
                  </a:lnTo>
                  <a:lnTo>
                    <a:pt x="23011" y="10822"/>
                  </a:lnTo>
                  <a:lnTo>
                    <a:pt x="23096" y="9453"/>
                  </a:lnTo>
                  <a:lnTo>
                    <a:pt x="23096" y="8769"/>
                  </a:lnTo>
                  <a:lnTo>
                    <a:pt x="23096" y="8084"/>
                  </a:lnTo>
                  <a:lnTo>
                    <a:pt x="23054" y="7400"/>
                  </a:lnTo>
                  <a:lnTo>
                    <a:pt x="22925" y="6758"/>
                  </a:lnTo>
                  <a:lnTo>
                    <a:pt x="22797" y="6459"/>
                  </a:lnTo>
                  <a:lnTo>
                    <a:pt x="22669" y="6117"/>
                  </a:lnTo>
                  <a:lnTo>
                    <a:pt x="22540" y="5818"/>
                  </a:lnTo>
                  <a:lnTo>
                    <a:pt x="22326" y="5518"/>
                  </a:lnTo>
                  <a:lnTo>
                    <a:pt x="22155" y="5304"/>
                  </a:lnTo>
                  <a:lnTo>
                    <a:pt x="21942" y="5090"/>
                  </a:lnTo>
                  <a:lnTo>
                    <a:pt x="21728" y="4919"/>
                  </a:lnTo>
                  <a:lnTo>
                    <a:pt x="21514" y="4748"/>
                  </a:lnTo>
                  <a:lnTo>
                    <a:pt x="21257" y="4620"/>
                  </a:lnTo>
                  <a:lnTo>
                    <a:pt x="21001" y="4492"/>
                  </a:lnTo>
                  <a:lnTo>
                    <a:pt x="20701" y="4406"/>
                  </a:lnTo>
                  <a:lnTo>
                    <a:pt x="20402" y="4363"/>
                  </a:lnTo>
                  <a:lnTo>
                    <a:pt x="19803" y="4278"/>
                  </a:lnTo>
                  <a:lnTo>
                    <a:pt x="19161" y="4278"/>
                  </a:lnTo>
                  <a:lnTo>
                    <a:pt x="17878" y="4363"/>
                  </a:lnTo>
                  <a:lnTo>
                    <a:pt x="16595" y="4363"/>
                  </a:lnTo>
                  <a:lnTo>
                    <a:pt x="15954" y="4321"/>
                  </a:lnTo>
                  <a:lnTo>
                    <a:pt x="15654" y="4235"/>
                  </a:lnTo>
                  <a:lnTo>
                    <a:pt x="15312" y="4149"/>
                  </a:lnTo>
                  <a:lnTo>
                    <a:pt x="14756" y="3893"/>
                  </a:lnTo>
                  <a:lnTo>
                    <a:pt x="14200" y="3593"/>
                  </a:lnTo>
                  <a:lnTo>
                    <a:pt x="13687" y="3251"/>
                  </a:lnTo>
                  <a:lnTo>
                    <a:pt x="13216" y="2824"/>
                  </a:lnTo>
                  <a:lnTo>
                    <a:pt x="12275" y="2054"/>
                  </a:lnTo>
                  <a:lnTo>
                    <a:pt x="11805" y="1669"/>
                  </a:lnTo>
                  <a:lnTo>
                    <a:pt x="11292" y="1327"/>
                  </a:lnTo>
                  <a:lnTo>
                    <a:pt x="10693" y="984"/>
                  </a:lnTo>
                  <a:lnTo>
                    <a:pt x="10051" y="728"/>
                  </a:lnTo>
                  <a:lnTo>
                    <a:pt x="9367" y="557"/>
                  </a:lnTo>
                  <a:lnTo>
                    <a:pt x="8683" y="386"/>
                  </a:lnTo>
                  <a:lnTo>
                    <a:pt x="7228" y="172"/>
                  </a:lnTo>
                  <a:lnTo>
                    <a:pt x="5774" y="44"/>
                  </a:lnTo>
                  <a:lnTo>
                    <a:pt x="5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3409550" y="2356000"/>
              <a:ext cx="813725" cy="767750"/>
            </a:xfrm>
            <a:custGeom>
              <a:avLst/>
              <a:gdLst/>
              <a:ahLst/>
              <a:cxnLst/>
              <a:rect l="l" t="t" r="r" b="b"/>
              <a:pathLst>
                <a:path w="32549" h="30710" extrusionOk="0">
                  <a:moveTo>
                    <a:pt x="5774" y="129"/>
                  </a:moveTo>
                  <a:lnTo>
                    <a:pt x="6587" y="172"/>
                  </a:lnTo>
                  <a:lnTo>
                    <a:pt x="7400" y="257"/>
                  </a:lnTo>
                  <a:lnTo>
                    <a:pt x="8170" y="386"/>
                  </a:lnTo>
                  <a:lnTo>
                    <a:pt x="8982" y="471"/>
                  </a:lnTo>
                  <a:lnTo>
                    <a:pt x="9752" y="642"/>
                  </a:lnTo>
                  <a:lnTo>
                    <a:pt x="10479" y="813"/>
                  </a:lnTo>
                  <a:lnTo>
                    <a:pt x="11249" y="1113"/>
                  </a:lnTo>
                  <a:lnTo>
                    <a:pt x="11848" y="1412"/>
                  </a:lnTo>
                  <a:lnTo>
                    <a:pt x="12447" y="1754"/>
                  </a:lnTo>
                  <a:lnTo>
                    <a:pt x="12960" y="2182"/>
                  </a:lnTo>
                  <a:lnTo>
                    <a:pt x="13516" y="2610"/>
                  </a:lnTo>
                  <a:lnTo>
                    <a:pt x="14500" y="3465"/>
                  </a:lnTo>
                  <a:lnTo>
                    <a:pt x="15013" y="3850"/>
                  </a:lnTo>
                  <a:lnTo>
                    <a:pt x="15569" y="4192"/>
                  </a:lnTo>
                  <a:lnTo>
                    <a:pt x="16125" y="4492"/>
                  </a:lnTo>
                  <a:lnTo>
                    <a:pt x="16766" y="4663"/>
                  </a:lnTo>
                  <a:lnTo>
                    <a:pt x="17365" y="4791"/>
                  </a:lnTo>
                  <a:lnTo>
                    <a:pt x="18007" y="4877"/>
                  </a:lnTo>
                  <a:lnTo>
                    <a:pt x="18691" y="4834"/>
                  </a:lnTo>
                  <a:lnTo>
                    <a:pt x="19418" y="4791"/>
                  </a:lnTo>
                  <a:lnTo>
                    <a:pt x="20103" y="4748"/>
                  </a:lnTo>
                  <a:lnTo>
                    <a:pt x="21428" y="4748"/>
                  </a:lnTo>
                  <a:lnTo>
                    <a:pt x="22113" y="4834"/>
                  </a:lnTo>
                  <a:lnTo>
                    <a:pt x="22412" y="4919"/>
                  </a:lnTo>
                  <a:lnTo>
                    <a:pt x="22754" y="5048"/>
                  </a:lnTo>
                  <a:lnTo>
                    <a:pt x="23054" y="5219"/>
                  </a:lnTo>
                  <a:lnTo>
                    <a:pt x="23310" y="5390"/>
                  </a:lnTo>
                  <a:lnTo>
                    <a:pt x="23567" y="5604"/>
                  </a:lnTo>
                  <a:lnTo>
                    <a:pt x="23781" y="5817"/>
                  </a:lnTo>
                  <a:lnTo>
                    <a:pt x="23995" y="6074"/>
                  </a:lnTo>
                  <a:lnTo>
                    <a:pt x="24166" y="6373"/>
                  </a:lnTo>
                  <a:lnTo>
                    <a:pt x="24294" y="6673"/>
                  </a:lnTo>
                  <a:lnTo>
                    <a:pt x="24422" y="6972"/>
                  </a:lnTo>
                  <a:lnTo>
                    <a:pt x="24594" y="7571"/>
                  </a:lnTo>
                  <a:lnTo>
                    <a:pt x="24722" y="8341"/>
                  </a:lnTo>
                  <a:lnTo>
                    <a:pt x="24765" y="9068"/>
                  </a:lnTo>
                  <a:lnTo>
                    <a:pt x="24765" y="9838"/>
                  </a:lnTo>
                  <a:lnTo>
                    <a:pt x="24722" y="10608"/>
                  </a:lnTo>
                  <a:lnTo>
                    <a:pt x="24679" y="11420"/>
                  </a:lnTo>
                  <a:lnTo>
                    <a:pt x="24636" y="12190"/>
                  </a:lnTo>
                  <a:lnTo>
                    <a:pt x="24722" y="13003"/>
                  </a:lnTo>
                  <a:lnTo>
                    <a:pt x="24765" y="13388"/>
                  </a:lnTo>
                  <a:lnTo>
                    <a:pt x="24850" y="13773"/>
                  </a:lnTo>
                  <a:lnTo>
                    <a:pt x="25064" y="14414"/>
                  </a:lnTo>
                  <a:lnTo>
                    <a:pt x="25321" y="15056"/>
                  </a:lnTo>
                  <a:lnTo>
                    <a:pt x="25663" y="15612"/>
                  </a:lnTo>
                  <a:lnTo>
                    <a:pt x="26048" y="16168"/>
                  </a:lnTo>
                  <a:lnTo>
                    <a:pt x="26518" y="16681"/>
                  </a:lnTo>
                  <a:lnTo>
                    <a:pt x="27031" y="17109"/>
                  </a:lnTo>
                  <a:lnTo>
                    <a:pt x="27545" y="17537"/>
                  </a:lnTo>
                  <a:lnTo>
                    <a:pt x="28101" y="17879"/>
                  </a:lnTo>
                  <a:lnTo>
                    <a:pt x="29255" y="18563"/>
                  </a:lnTo>
                  <a:lnTo>
                    <a:pt x="29854" y="18905"/>
                  </a:lnTo>
                  <a:lnTo>
                    <a:pt x="30410" y="19290"/>
                  </a:lnTo>
                  <a:lnTo>
                    <a:pt x="30924" y="19718"/>
                  </a:lnTo>
                  <a:lnTo>
                    <a:pt x="31351" y="20188"/>
                  </a:lnTo>
                  <a:lnTo>
                    <a:pt x="31651" y="20573"/>
                  </a:lnTo>
                  <a:lnTo>
                    <a:pt x="31864" y="21001"/>
                  </a:lnTo>
                  <a:lnTo>
                    <a:pt x="32078" y="21429"/>
                  </a:lnTo>
                  <a:lnTo>
                    <a:pt x="32207" y="21856"/>
                  </a:lnTo>
                  <a:lnTo>
                    <a:pt x="32335" y="22327"/>
                  </a:lnTo>
                  <a:lnTo>
                    <a:pt x="32378" y="22797"/>
                  </a:lnTo>
                  <a:lnTo>
                    <a:pt x="32421" y="23268"/>
                  </a:lnTo>
                  <a:lnTo>
                    <a:pt x="32378" y="23781"/>
                  </a:lnTo>
                  <a:lnTo>
                    <a:pt x="32335" y="24251"/>
                  </a:lnTo>
                  <a:lnTo>
                    <a:pt x="32207" y="24722"/>
                  </a:lnTo>
                  <a:lnTo>
                    <a:pt x="32078" y="25192"/>
                  </a:lnTo>
                  <a:lnTo>
                    <a:pt x="31864" y="25620"/>
                  </a:lnTo>
                  <a:lnTo>
                    <a:pt x="31651" y="26048"/>
                  </a:lnTo>
                  <a:lnTo>
                    <a:pt x="31437" y="26476"/>
                  </a:lnTo>
                  <a:lnTo>
                    <a:pt x="31137" y="26860"/>
                  </a:lnTo>
                  <a:lnTo>
                    <a:pt x="30838" y="27245"/>
                  </a:lnTo>
                  <a:lnTo>
                    <a:pt x="30453" y="27630"/>
                  </a:lnTo>
                  <a:lnTo>
                    <a:pt x="30068" y="27973"/>
                  </a:lnTo>
                  <a:lnTo>
                    <a:pt x="29640" y="28315"/>
                  </a:lnTo>
                  <a:lnTo>
                    <a:pt x="29213" y="28614"/>
                  </a:lnTo>
                  <a:lnTo>
                    <a:pt x="28785" y="28913"/>
                  </a:lnTo>
                  <a:lnTo>
                    <a:pt x="28315" y="29170"/>
                  </a:lnTo>
                  <a:lnTo>
                    <a:pt x="27844" y="29384"/>
                  </a:lnTo>
                  <a:lnTo>
                    <a:pt x="27331" y="29555"/>
                  </a:lnTo>
                  <a:lnTo>
                    <a:pt x="26347" y="29897"/>
                  </a:lnTo>
                  <a:lnTo>
                    <a:pt x="25321" y="30154"/>
                  </a:lnTo>
                  <a:lnTo>
                    <a:pt x="24251" y="30325"/>
                  </a:lnTo>
                  <a:lnTo>
                    <a:pt x="23225" y="30453"/>
                  </a:lnTo>
                  <a:lnTo>
                    <a:pt x="22027" y="30539"/>
                  </a:lnTo>
                  <a:lnTo>
                    <a:pt x="20830" y="30582"/>
                  </a:lnTo>
                  <a:lnTo>
                    <a:pt x="18477" y="30582"/>
                  </a:lnTo>
                  <a:lnTo>
                    <a:pt x="17280" y="30496"/>
                  </a:lnTo>
                  <a:lnTo>
                    <a:pt x="16082" y="30410"/>
                  </a:lnTo>
                  <a:lnTo>
                    <a:pt x="14885" y="30282"/>
                  </a:lnTo>
                  <a:lnTo>
                    <a:pt x="13730" y="30111"/>
                  </a:lnTo>
                  <a:lnTo>
                    <a:pt x="12532" y="29897"/>
                  </a:lnTo>
                  <a:lnTo>
                    <a:pt x="11377" y="29683"/>
                  </a:lnTo>
                  <a:lnTo>
                    <a:pt x="10223" y="29427"/>
                  </a:lnTo>
                  <a:lnTo>
                    <a:pt x="9068" y="29127"/>
                  </a:lnTo>
                  <a:lnTo>
                    <a:pt x="8170" y="28871"/>
                  </a:lnTo>
                  <a:lnTo>
                    <a:pt x="7229" y="28571"/>
                  </a:lnTo>
                  <a:lnTo>
                    <a:pt x="6330" y="28229"/>
                  </a:lnTo>
                  <a:lnTo>
                    <a:pt x="5475" y="27801"/>
                  </a:lnTo>
                  <a:lnTo>
                    <a:pt x="5090" y="27545"/>
                  </a:lnTo>
                  <a:lnTo>
                    <a:pt x="4662" y="27288"/>
                  </a:lnTo>
                  <a:lnTo>
                    <a:pt x="4277" y="26989"/>
                  </a:lnTo>
                  <a:lnTo>
                    <a:pt x="3935" y="26689"/>
                  </a:lnTo>
                  <a:lnTo>
                    <a:pt x="3593" y="26390"/>
                  </a:lnTo>
                  <a:lnTo>
                    <a:pt x="3251" y="26005"/>
                  </a:lnTo>
                  <a:lnTo>
                    <a:pt x="2994" y="25663"/>
                  </a:lnTo>
                  <a:lnTo>
                    <a:pt x="2738" y="25235"/>
                  </a:lnTo>
                  <a:lnTo>
                    <a:pt x="2481" y="24765"/>
                  </a:lnTo>
                  <a:lnTo>
                    <a:pt x="2267" y="24294"/>
                  </a:lnTo>
                  <a:lnTo>
                    <a:pt x="2096" y="23781"/>
                  </a:lnTo>
                  <a:lnTo>
                    <a:pt x="1925" y="23268"/>
                  </a:lnTo>
                  <a:lnTo>
                    <a:pt x="1711" y="22241"/>
                  </a:lnTo>
                  <a:lnTo>
                    <a:pt x="1583" y="21172"/>
                  </a:lnTo>
                  <a:lnTo>
                    <a:pt x="1497" y="20146"/>
                  </a:lnTo>
                  <a:lnTo>
                    <a:pt x="1455" y="20103"/>
                  </a:lnTo>
                  <a:lnTo>
                    <a:pt x="1413" y="20103"/>
                  </a:lnTo>
                  <a:lnTo>
                    <a:pt x="514" y="13559"/>
                  </a:lnTo>
                  <a:lnTo>
                    <a:pt x="343" y="11848"/>
                  </a:lnTo>
                  <a:lnTo>
                    <a:pt x="172" y="10137"/>
                  </a:lnTo>
                  <a:lnTo>
                    <a:pt x="129" y="9239"/>
                  </a:lnTo>
                  <a:lnTo>
                    <a:pt x="129" y="8384"/>
                  </a:lnTo>
                  <a:lnTo>
                    <a:pt x="129" y="7528"/>
                  </a:lnTo>
                  <a:lnTo>
                    <a:pt x="172" y="6673"/>
                  </a:lnTo>
                  <a:lnTo>
                    <a:pt x="257" y="5946"/>
                  </a:lnTo>
                  <a:lnTo>
                    <a:pt x="385" y="5219"/>
                  </a:lnTo>
                  <a:lnTo>
                    <a:pt x="514" y="4492"/>
                  </a:lnTo>
                  <a:lnTo>
                    <a:pt x="770" y="3765"/>
                  </a:lnTo>
                  <a:lnTo>
                    <a:pt x="1070" y="3080"/>
                  </a:lnTo>
                  <a:lnTo>
                    <a:pt x="1412" y="2439"/>
                  </a:lnTo>
                  <a:lnTo>
                    <a:pt x="1840" y="1840"/>
                  </a:lnTo>
                  <a:lnTo>
                    <a:pt x="2096" y="1583"/>
                  </a:lnTo>
                  <a:lnTo>
                    <a:pt x="2396" y="1327"/>
                  </a:lnTo>
                  <a:lnTo>
                    <a:pt x="2652" y="1070"/>
                  </a:lnTo>
                  <a:lnTo>
                    <a:pt x="2952" y="856"/>
                  </a:lnTo>
                  <a:lnTo>
                    <a:pt x="3251" y="685"/>
                  </a:lnTo>
                  <a:lnTo>
                    <a:pt x="3593" y="557"/>
                  </a:lnTo>
                  <a:lnTo>
                    <a:pt x="3893" y="386"/>
                  </a:lnTo>
                  <a:lnTo>
                    <a:pt x="4235" y="300"/>
                  </a:lnTo>
                  <a:lnTo>
                    <a:pt x="4620" y="215"/>
                  </a:lnTo>
                  <a:lnTo>
                    <a:pt x="4962" y="172"/>
                  </a:lnTo>
                  <a:lnTo>
                    <a:pt x="5774" y="129"/>
                  </a:lnTo>
                  <a:close/>
                  <a:moveTo>
                    <a:pt x="5432" y="1"/>
                  </a:moveTo>
                  <a:lnTo>
                    <a:pt x="4662" y="86"/>
                  </a:lnTo>
                  <a:lnTo>
                    <a:pt x="4320" y="172"/>
                  </a:lnTo>
                  <a:lnTo>
                    <a:pt x="3935" y="257"/>
                  </a:lnTo>
                  <a:lnTo>
                    <a:pt x="3593" y="386"/>
                  </a:lnTo>
                  <a:lnTo>
                    <a:pt x="3251" y="557"/>
                  </a:lnTo>
                  <a:lnTo>
                    <a:pt x="2909" y="728"/>
                  </a:lnTo>
                  <a:lnTo>
                    <a:pt x="2652" y="942"/>
                  </a:lnTo>
                  <a:lnTo>
                    <a:pt x="2096" y="1369"/>
                  </a:lnTo>
                  <a:lnTo>
                    <a:pt x="1668" y="1883"/>
                  </a:lnTo>
                  <a:lnTo>
                    <a:pt x="1241" y="2481"/>
                  </a:lnTo>
                  <a:lnTo>
                    <a:pt x="899" y="3080"/>
                  </a:lnTo>
                  <a:lnTo>
                    <a:pt x="642" y="3722"/>
                  </a:lnTo>
                  <a:lnTo>
                    <a:pt x="428" y="4406"/>
                  </a:lnTo>
                  <a:lnTo>
                    <a:pt x="257" y="5090"/>
                  </a:lnTo>
                  <a:lnTo>
                    <a:pt x="129" y="5860"/>
                  </a:lnTo>
                  <a:lnTo>
                    <a:pt x="43" y="6673"/>
                  </a:lnTo>
                  <a:lnTo>
                    <a:pt x="0" y="7486"/>
                  </a:lnTo>
                  <a:lnTo>
                    <a:pt x="0" y="8298"/>
                  </a:lnTo>
                  <a:lnTo>
                    <a:pt x="0" y="9196"/>
                  </a:lnTo>
                  <a:lnTo>
                    <a:pt x="43" y="10052"/>
                  </a:lnTo>
                  <a:lnTo>
                    <a:pt x="172" y="11763"/>
                  </a:lnTo>
                  <a:lnTo>
                    <a:pt x="385" y="13516"/>
                  </a:lnTo>
                  <a:lnTo>
                    <a:pt x="642" y="15270"/>
                  </a:lnTo>
                  <a:lnTo>
                    <a:pt x="1112" y="18734"/>
                  </a:lnTo>
                  <a:lnTo>
                    <a:pt x="1329" y="20143"/>
                  </a:lnTo>
                  <a:lnTo>
                    <a:pt x="1326" y="20146"/>
                  </a:lnTo>
                  <a:lnTo>
                    <a:pt x="1326" y="20402"/>
                  </a:lnTo>
                  <a:lnTo>
                    <a:pt x="1357" y="20402"/>
                  </a:lnTo>
                  <a:lnTo>
                    <a:pt x="1455" y="21215"/>
                  </a:lnTo>
                  <a:lnTo>
                    <a:pt x="1583" y="22284"/>
                  </a:lnTo>
                  <a:lnTo>
                    <a:pt x="1840" y="23311"/>
                  </a:lnTo>
                  <a:lnTo>
                    <a:pt x="1968" y="23824"/>
                  </a:lnTo>
                  <a:lnTo>
                    <a:pt x="2139" y="24337"/>
                  </a:lnTo>
                  <a:lnTo>
                    <a:pt x="2353" y="24808"/>
                  </a:lnTo>
                  <a:lnTo>
                    <a:pt x="2567" y="25235"/>
                  </a:lnTo>
                  <a:lnTo>
                    <a:pt x="2823" y="25663"/>
                  </a:lnTo>
                  <a:lnTo>
                    <a:pt x="3123" y="26048"/>
                  </a:lnTo>
                  <a:lnTo>
                    <a:pt x="3465" y="26390"/>
                  </a:lnTo>
                  <a:lnTo>
                    <a:pt x="3807" y="26732"/>
                  </a:lnTo>
                  <a:lnTo>
                    <a:pt x="4149" y="27074"/>
                  </a:lnTo>
                  <a:lnTo>
                    <a:pt x="4577" y="27374"/>
                  </a:lnTo>
                  <a:lnTo>
                    <a:pt x="4962" y="27630"/>
                  </a:lnTo>
                  <a:lnTo>
                    <a:pt x="5390" y="27887"/>
                  </a:lnTo>
                  <a:lnTo>
                    <a:pt x="6288" y="28315"/>
                  </a:lnTo>
                  <a:lnTo>
                    <a:pt x="7186" y="28700"/>
                  </a:lnTo>
                  <a:lnTo>
                    <a:pt x="8084" y="28999"/>
                  </a:lnTo>
                  <a:lnTo>
                    <a:pt x="9239" y="29298"/>
                  </a:lnTo>
                  <a:lnTo>
                    <a:pt x="10351" y="29598"/>
                  </a:lnTo>
                  <a:lnTo>
                    <a:pt x="11506" y="29854"/>
                  </a:lnTo>
                  <a:lnTo>
                    <a:pt x="12661" y="30068"/>
                  </a:lnTo>
                  <a:lnTo>
                    <a:pt x="13858" y="30239"/>
                  </a:lnTo>
                  <a:lnTo>
                    <a:pt x="15098" y="30410"/>
                  </a:lnTo>
                  <a:lnTo>
                    <a:pt x="16296" y="30539"/>
                  </a:lnTo>
                  <a:lnTo>
                    <a:pt x="17536" y="30624"/>
                  </a:lnTo>
                  <a:lnTo>
                    <a:pt x="18734" y="30710"/>
                  </a:lnTo>
                  <a:lnTo>
                    <a:pt x="21215" y="30710"/>
                  </a:lnTo>
                  <a:lnTo>
                    <a:pt x="22412" y="30667"/>
                  </a:lnTo>
                  <a:lnTo>
                    <a:pt x="23481" y="30582"/>
                  </a:lnTo>
                  <a:lnTo>
                    <a:pt x="24594" y="30410"/>
                  </a:lnTo>
                  <a:lnTo>
                    <a:pt x="25663" y="30239"/>
                  </a:lnTo>
                  <a:lnTo>
                    <a:pt x="26689" y="29940"/>
                  </a:lnTo>
                  <a:lnTo>
                    <a:pt x="27203" y="29769"/>
                  </a:lnTo>
                  <a:lnTo>
                    <a:pt x="27716" y="29555"/>
                  </a:lnTo>
                  <a:lnTo>
                    <a:pt x="28186" y="29341"/>
                  </a:lnTo>
                  <a:lnTo>
                    <a:pt x="28699" y="29085"/>
                  </a:lnTo>
                  <a:lnTo>
                    <a:pt x="29170" y="28828"/>
                  </a:lnTo>
                  <a:lnTo>
                    <a:pt x="29598" y="28529"/>
                  </a:lnTo>
                  <a:lnTo>
                    <a:pt x="30025" y="28186"/>
                  </a:lnTo>
                  <a:lnTo>
                    <a:pt x="30453" y="27844"/>
                  </a:lnTo>
                  <a:lnTo>
                    <a:pt x="30795" y="27502"/>
                  </a:lnTo>
                  <a:lnTo>
                    <a:pt x="31095" y="27117"/>
                  </a:lnTo>
                  <a:lnTo>
                    <a:pt x="31394" y="26732"/>
                  </a:lnTo>
                  <a:lnTo>
                    <a:pt x="31651" y="26347"/>
                  </a:lnTo>
                  <a:lnTo>
                    <a:pt x="31907" y="25920"/>
                  </a:lnTo>
                  <a:lnTo>
                    <a:pt x="32078" y="25449"/>
                  </a:lnTo>
                  <a:lnTo>
                    <a:pt x="32249" y="25021"/>
                  </a:lnTo>
                  <a:lnTo>
                    <a:pt x="32378" y="24551"/>
                  </a:lnTo>
                  <a:lnTo>
                    <a:pt x="32463" y="24080"/>
                  </a:lnTo>
                  <a:lnTo>
                    <a:pt x="32506" y="23610"/>
                  </a:lnTo>
                  <a:lnTo>
                    <a:pt x="32549" y="23139"/>
                  </a:lnTo>
                  <a:lnTo>
                    <a:pt x="32506" y="22669"/>
                  </a:lnTo>
                  <a:lnTo>
                    <a:pt x="32421" y="22199"/>
                  </a:lnTo>
                  <a:lnTo>
                    <a:pt x="32335" y="21728"/>
                  </a:lnTo>
                  <a:lnTo>
                    <a:pt x="32164" y="21300"/>
                  </a:lnTo>
                  <a:lnTo>
                    <a:pt x="31950" y="20873"/>
                  </a:lnTo>
                  <a:lnTo>
                    <a:pt x="31736" y="20488"/>
                  </a:lnTo>
                  <a:lnTo>
                    <a:pt x="31480" y="20103"/>
                  </a:lnTo>
                  <a:lnTo>
                    <a:pt x="30966" y="19590"/>
                  </a:lnTo>
                  <a:lnTo>
                    <a:pt x="30453" y="19162"/>
                  </a:lnTo>
                  <a:lnTo>
                    <a:pt x="29897" y="18777"/>
                  </a:lnTo>
                  <a:lnTo>
                    <a:pt x="29341" y="18435"/>
                  </a:lnTo>
                  <a:lnTo>
                    <a:pt x="28143" y="17750"/>
                  </a:lnTo>
                  <a:lnTo>
                    <a:pt x="27587" y="17365"/>
                  </a:lnTo>
                  <a:lnTo>
                    <a:pt x="27031" y="16981"/>
                  </a:lnTo>
                  <a:lnTo>
                    <a:pt x="26518" y="16510"/>
                  </a:lnTo>
                  <a:lnTo>
                    <a:pt x="26048" y="15954"/>
                  </a:lnTo>
                  <a:lnTo>
                    <a:pt x="25663" y="15355"/>
                  </a:lnTo>
                  <a:lnTo>
                    <a:pt x="25321" y="14714"/>
                  </a:lnTo>
                  <a:lnTo>
                    <a:pt x="25150" y="14372"/>
                  </a:lnTo>
                  <a:lnTo>
                    <a:pt x="25021" y="13987"/>
                  </a:lnTo>
                  <a:lnTo>
                    <a:pt x="24893" y="13217"/>
                  </a:lnTo>
                  <a:lnTo>
                    <a:pt x="24807" y="12447"/>
                  </a:lnTo>
                  <a:lnTo>
                    <a:pt x="24765" y="11634"/>
                  </a:lnTo>
                  <a:lnTo>
                    <a:pt x="24850" y="10223"/>
                  </a:lnTo>
                  <a:lnTo>
                    <a:pt x="24893" y="9453"/>
                  </a:lnTo>
                  <a:lnTo>
                    <a:pt x="24893" y="8726"/>
                  </a:lnTo>
                  <a:lnTo>
                    <a:pt x="24807" y="7999"/>
                  </a:lnTo>
                  <a:lnTo>
                    <a:pt x="24679" y="7272"/>
                  </a:lnTo>
                  <a:lnTo>
                    <a:pt x="24551" y="6930"/>
                  </a:lnTo>
                  <a:lnTo>
                    <a:pt x="24422" y="6630"/>
                  </a:lnTo>
                  <a:lnTo>
                    <a:pt x="24251" y="6288"/>
                  </a:lnTo>
                  <a:lnTo>
                    <a:pt x="24080" y="5989"/>
                  </a:lnTo>
                  <a:lnTo>
                    <a:pt x="23866" y="5732"/>
                  </a:lnTo>
                  <a:lnTo>
                    <a:pt x="23653" y="5475"/>
                  </a:lnTo>
                  <a:lnTo>
                    <a:pt x="23396" y="5304"/>
                  </a:lnTo>
                  <a:lnTo>
                    <a:pt x="23139" y="5133"/>
                  </a:lnTo>
                  <a:lnTo>
                    <a:pt x="22883" y="4962"/>
                  </a:lnTo>
                  <a:lnTo>
                    <a:pt x="22583" y="4834"/>
                  </a:lnTo>
                  <a:lnTo>
                    <a:pt x="22284" y="4748"/>
                  </a:lnTo>
                  <a:lnTo>
                    <a:pt x="21984" y="4705"/>
                  </a:lnTo>
                  <a:lnTo>
                    <a:pt x="21300" y="4620"/>
                  </a:lnTo>
                  <a:lnTo>
                    <a:pt x="20616" y="4620"/>
                  </a:lnTo>
                  <a:lnTo>
                    <a:pt x="19247" y="4705"/>
                  </a:lnTo>
                  <a:lnTo>
                    <a:pt x="17879" y="4705"/>
                  </a:lnTo>
                  <a:lnTo>
                    <a:pt x="17194" y="4663"/>
                  </a:lnTo>
                  <a:lnTo>
                    <a:pt x="16852" y="4577"/>
                  </a:lnTo>
                  <a:lnTo>
                    <a:pt x="16510" y="4492"/>
                  </a:lnTo>
                  <a:lnTo>
                    <a:pt x="15868" y="4235"/>
                  </a:lnTo>
                  <a:lnTo>
                    <a:pt x="15312" y="3893"/>
                  </a:lnTo>
                  <a:lnTo>
                    <a:pt x="14756" y="3465"/>
                  </a:lnTo>
                  <a:lnTo>
                    <a:pt x="14243" y="3080"/>
                  </a:lnTo>
                  <a:lnTo>
                    <a:pt x="13217" y="2225"/>
                  </a:lnTo>
                  <a:lnTo>
                    <a:pt x="12703" y="1797"/>
                  </a:lnTo>
                  <a:lnTo>
                    <a:pt x="12147" y="1455"/>
                  </a:lnTo>
                  <a:lnTo>
                    <a:pt x="11506" y="1070"/>
                  </a:lnTo>
                  <a:lnTo>
                    <a:pt x="10779" y="813"/>
                  </a:lnTo>
                  <a:lnTo>
                    <a:pt x="10052" y="599"/>
                  </a:lnTo>
                  <a:lnTo>
                    <a:pt x="9324" y="428"/>
                  </a:lnTo>
                  <a:lnTo>
                    <a:pt x="7742" y="172"/>
                  </a:lnTo>
                  <a:lnTo>
                    <a:pt x="6202" y="43"/>
                  </a:lnTo>
                  <a:lnTo>
                    <a:pt x="54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3058825" y="2116500"/>
              <a:ext cx="132625" cy="83425"/>
            </a:xfrm>
            <a:custGeom>
              <a:avLst/>
              <a:gdLst/>
              <a:ahLst/>
              <a:cxnLst/>
              <a:rect l="l" t="t" r="r" b="b"/>
              <a:pathLst>
                <a:path w="5305" h="3337" extrusionOk="0">
                  <a:moveTo>
                    <a:pt x="1156" y="128"/>
                  </a:moveTo>
                  <a:lnTo>
                    <a:pt x="1369" y="171"/>
                  </a:lnTo>
                  <a:lnTo>
                    <a:pt x="1583" y="214"/>
                  </a:lnTo>
                  <a:lnTo>
                    <a:pt x="2011" y="342"/>
                  </a:lnTo>
                  <a:lnTo>
                    <a:pt x="2396" y="513"/>
                  </a:lnTo>
                  <a:lnTo>
                    <a:pt x="2781" y="599"/>
                  </a:lnTo>
                  <a:lnTo>
                    <a:pt x="3208" y="684"/>
                  </a:lnTo>
                  <a:lnTo>
                    <a:pt x="3422" y="642"/>
                  </a:lnTo>
                  <a:lnTo>
                    <a:pt x="3679" y="599"/>
                  </a:lnTo>
                  <a:lnTo>
                    <a:pt x="4149" y="513"/>
                  </a:lnTo>
                  <a:lnTo>
                    <a:pt x="4406" y="513"/>
                  </a:lnTo>
                  <a:lnTo>
                    <a:pt x="4663" y="599"/>
                  </a:lnTo>
                  <a:lnTo>
                    <a:pt x="4834" y="684"/>
                  </a:lnTo>
                  <a:lnTo>
                    <a:pt x="4919" y="770"/>
                  </a:lnTo>
                  <a:lnTo>
                    <a:pt x="5048" y="941"/>
                  </a:lnTo>
                  <a:lnTo>
                    <a:pt x="5090" y="1069"/>
                  </a:lnTo>
                  <a:lnTo>
                    <a:pt x="5133" y="1240"/>
                  </a:lnTo>
                  <a:lnTo>
                    <a:pt x="5176" y="1412"/>
                  </a:lnTo>
                  <a:lnTo>
                    <a:pt x="5133" y="1754"/>
                  </a:lnTo>
                  <a:lnTo>
                    <a:pt x="5048" y="2010"/>
                  </a:lnTo>
                  <a:lnTo>
                    <a:pt x="4877" y="2267"/>
                  </a:lnTo>
                  <a:lnTo>
                    <a:pt x="4663" y="2438"/>
                  </a:lnTo>
                  <a:lnTo>
                    <a:pt x="4449" y="2609"/>
                  </a:lnTo>
                  <a:lnTo>
                    <a:pt x="3978" y="2866"/>
                  </a:lnTo>
                  <a:lnTo>
                    <a:pt x="3465" y="3080"/>
                  </a:lnTo>
                  <a:lnTo>
                    <a:pt x="2909" y="3165"/>
                  </a:lnTo>
                  <a:lnTo>
                    <a:pt x="2353" y="3208"/>
                  </a:lnTo>
                  <a:lnTo>
                    <a:pt x="1840" y="3208"/>
                  </a:lnTo>
                  <a:lnTo>
                    <a:pt x="1327" y="3122"/>
                  </a:lnTo>
                  <a:lnTo>
                    <a:pt x="1070" y="3037"/>
                  </a:lnTo>
                  <a:lnTo>
                    <a:pt x="856" y="2909"/>
                  </a:lnTo>
                  <a:lnTo>
                    <a:pt x="642" y="2737"/>
                  </a:lnTo>
                  <a:lnTo>
                    <a:pt x="471" y="2566"/>
                  </a:lnTo>
                  <a:lnTo>
                    <a:pt x="300" y="2353"/>
                  </a:lnTo>
                  <a:lnTo>
                    <a:pt x="215" y="2139"/>
                  </a:lnTo>
                  <a:lnTo>
                    <a:pt x="172" y="1882"/>
                  </a:lnTo>
                  <a:lnTo>
                    <a:pt x="129" y="1625"/>
                  </a:lnTo>
                  <a:lnTo>
                    <a:pt x="172" y="1198"/>
                  </a:lnTo>
                  <a:lnTo>
                    <a:pt x="257" y="813"/>
                  </a:lnTo>
                  <a:lnTo>
                    <a:pt x="343" y="642"/>
                  </a:lnTo>
                  <a:lnTo>
                    <a:pt x="471" y="471"/>
                  </a:lnTo>
                  <a:lnTo>
                    <a:pt x="599" y="300"/>
                  </a:lnTo>
                  <a:lnTo>
                    <a:pt x="771" y="214"/>
                  </a:lnTo>
                  <a:lnTo>
                    <a:pt x="984" y="171"/>
                  </a:lnTo>
                  <a:lnTo>
                    <a:pt x="1156" y="128"/>
                  </a:lnTo>
                  <a:close/>
                  <a:moveTo>
                    <a:pt x="1198" y="0"/>
                  </a:moveTo>
                  <a:lnTo>
                    <a:pt x="984" y="43"/>
                  </a:lnTo>
                  <a:lnTo>
                    <a:pt x="771" y="86"/>
                  </a:lnTo>
                  <a:lnTo>
                    <a:pt x="557" y="171"/>
                  </a:lnTo>
                  <a:lnTo>
                    <a:pt x="428" y="300"/>
                  </a:lnTo>
                  <a:lnTo>
                    <a:pt x="300" y="471"/>
                  </a:lnTo>
                  <a:lnTo>
                    <a:pt x="215" y="642"/>
                  </a:lnTo>
                  <a:lnTo>
                    <a:pt x="129" y="856"/>
                  </a:lnTo>
                  <a:lnTo>
                    <a:pt x="43" y="1240"/>
                  </a:lnTo>
                  <a:lnTo>
                    <a:pt x="1" y="1540"/>
                  </a:lnTo>
                  <a:lnTo>
                    <a:pt x="43" y="1882"/>
                  </a:lnTo>
                  <a:lnTo>
                    <a:pt x="86" y="2181"/>
                  </a:lnTo>
                  <a:lnTo>
                    <a:pt x="215" y="2438"/>
                  </a:lnTo>
                  <a:lnTo>
                    <a:pt x="386" y="2695"/>
                  </a:lnTo>
                  <a:lnTo>
                    <a:pt x="599" y="2866"/>
                  </a:lnTo>
                  <a:lnTo>
                    <a:pt x="813" y="3037"/>
                  </a:lnTo>
                  <a:lnTo>
                    <a:pt x="1027" y="3122"/>
                  </a:lnTo>
                  <a:lnTo>
                    <a:pt x="1284" y="3251"/>
                  </a:lnTo>
                  <a:lnTo>
                    <a:pt x="1583" y="3293"/>
                  </a:lnTo>
                  <a:lnTo>
                    <a:pt x="2096" y="3336"/>
                  </a:lnTo>
                  <a:lnTo>
                    <a:pt x="2695" y="3336"/>
                  </a:lnTo>
                  <a:lnTo>
                    <a:pt x="3294" y="3251"/>
                  </a:lnTo>
                  <a:lnTo>
                    <a:pt x="3893" y="3037"/>
                  </a:lnTo>
                  <a:lnTo>
                    <a:pt x="4449" y="2780"/>
                  </a:lnTo>
                  <a:lnTo>
                    <a:pt x="4663" y="2609"/>
                  </a:lnTo>
                  <a:lnTo>
                    <a:pt x="4877" y="2438"/>
                  </a:lnTo>
                  <a:lnTo>
                    <a:pt x="5048" y="2224"/>
                  </a:lnTo>
                  <a:lnTo>
                    <a:pt x="5219" y="1968"/>
                  </a:lnTo>
                  <a:lnTo>
                    <a:pt x="5304" y="1625"/>
                  </a:lnTo>
                  <a:lnTo>
                    <a:pt x="5304" y="1283"/>
                  </a:lnTo>
                  <a:lnTo>
                    <a:pt x="5261" y="1112"/>
                  </a:lnTo>
                  <a:lnTo>
                    <a:pt x="5176" y="941"/>
                  </a:lnTo>
                  <a:lnTo>
                    <a:pt x="5090" y="770"/>
                  </a:lnTo>
                  <a:lnTo>
                    <a:pt x="4962" y="642"/>
                  </a:lnTo>
                  <a:lnTo>
                    <a:pt x="4834" y="556"/>
                  </a:lnTo>
                  <a:lnTo>
                    <a:pt x="4705" y="471"/>
                  </a:lnTo>
                  <a:lnTo>
                    <a:pt x="4449" y="385"/>
                  </a:lnTo>
                  <a:lnTo>
                    <a:pt x="4192" y="385"/>
                  </a:lnTo>
                  <a:lnTo>
                    <a:pt x="3679" y="471"/>
                  </a:lnTo>
                  <a:lnTo>
                    <a:pt x="3422" y="513"/>
                  </a:lnTo>
                  <a:lnTo>
                    <a:pt x="2909" y="513"/>
                  </a:lnTo>
                  <a:lnTo>
                    <a:pt x="2652" y="471"/>
                  </a:lnTo>
                  <a:lnTo>
                    <a:pt x="2268" y="300"/>
                  </a:lnTo>
                  <a:lnTo>
                    <a:pt x="1840" y="128"/>
                  </a:lnTo>
                  <a:lnTo>
                    <a:pt x="1412"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2948700" y="2042725"/>
              <a:ext cx="322950" cy="243800"/>
            </a:xfrm>
            <a:custGeom>
              <a:avLst/>
              <a:gdLst/>
              <a:ahLst/>
              <a:cxnLst/>
              <a:rect l="l" t="t" r="r" b="b"/>
              <a:pathLst>
                <a:path w="12918" h="9752" extrusionOk="0">
                  <a:moveTo>
                    <a:pt x="3636" y="128"/>
                  </a:moveTo>
                  <a:lnTo>
                    <a:pt x="3892" y="171"/>
                  </a:lnTo>
                  <a:lnTo>
                    <a:pt x="4149" y="214"/>
                  </a:lnTo>
                  <a:lnTo>
                    <a:pt x="4363" y="299"/>
                  </a:lnTo>
                  <a:lnTo>
                    <a:pt x="4833" y="513"/>
                  </a:lnTo>
                  <a:lnTo>
                    <a:pt x="5218" y="813"/>
                  </a:lnTo>
                  <a:lnTo>
                    <a:pt x="5646" y="1112"/>
                  </a:lnTo>
                  <a:lnTo>
                    <a:pt x="6031" y="1411"/>
                  </a:lnTo>
                  <a:lnTo>
                    <a:pt x="6459" y="1668"/>
                  </a:lnTo>
                  <a:lnTo>
                    <a:pt x="6886" y="1839"/>
                  </a:lnTo>
                  <a:lnTo>
                    <a:pt x="7314" y="1967"/>
                  </a:lnTo>
                  <a:lnTo>
                    <a:pt x="7742" y="2010"/>
                  </a:lnTo>
                  <a:lnTo>
                    <a:pt x="8212" y="2010"/>
                  </a:lnTo>
                  <a:lnTo>
                    <a:pt x="9110" y="1925"/>
                  </a:lnTo>
                  <a:lnTo>
                    <a:pt x="10009" y="1882"/>
                  </a:lnTo>
                  <a:lnTo>
                    <a:pt x="10436" y="1882"/>
                  </a:lnTo>
                  <a:lnTo>
                    <a:pt x="10864" y="1967"/>
                  </a:lnTo>
                  <a:lnTo>
                    <a:pt x="11292" y="2096"/>
                  </a:lnTo>
                  <a:lnTo>
                    <a:pt x="11463" y="2181"/>
                  </a:lnTo>
                  <a:lnTo>
                    <a:pt x="11634" y="2310"/>
                  </a:lnTo>
                  <a:lnTo>
                    <a:pt x="11805" y="2481"/>
                  </a:lnTo>
                  <a:lnTo>
                    <a:pt x="11976" y="2652"/>
                  </a:lnTo>
                  <a:lnTo>
                    <a:pt x="12190" y="3037"/>
                  </a:lnTo>
                  <a:lnTo>
                    <a:pt x="12404" y="3422"/>
                  </a:lnTo>
                  <a:lnTo>
                    <a:pt x="12532" y="3849"/>
                  </a:lnTo>
                  <a:lnTo>
                    <a:pt x="12660" y="4748"/>
                  </a:lnTo>
                  <a:lnTo>
                    <a:pt x="12789" y="5646"/>
                  </a:lnTo>
                  <a:lnTo>
                    <a:pt x="12789" y="6116"/>
                  </a:lnTo>
                  <a:lnTo>
                    <a:pt x="12746" y="6587"/>
                  </a:lnTo>
                  <a:lnTo>
                    <a:pt x="12660" y="7057"/>
                  </a:lnTo>
                  <a:lnTo>
                    <a:pt x="12532" y="7485"/>
                  </a:lnTo>
                  <a:lnTo>
                    <a:pt x="12275" y="7870"/>
                  </a:lnTo>
                  <a:lnTo>
                    <a:pt x="12147" y="8041"/>
                  </a:lnTo>
                  <a:lnTo>
                    <a:pt x="11976" y="8212"/>
                  </a:lnTo>
                  <a:lnTo>
                    <a:pt x="11591" y="8469"/>
                  </a:lnTo>
                  <a:lnTo>
                    <a:pt x="11206" y="8640"/>
                  </a:lnTo>
                  <a:lnTo>
                    <a:pt x="10779" y="8768"/>
                  </a:lnTo>
                  <a:lnTo>
                    <a:pt x="10351" y="8811"/>
                  </a:lnTo>
                  <a:lnTo>
                    <a:pt x="9453" y="8811"/>
                  </a:lnTo>
                  <a:lnTo>
                    <a:pt x="8554" y="8725"/>
                  </a:lnTo>
                  <a:lnTo>
                    <a:pt x="7613" y="8725"/>
                  </a:lnTo>
                  <a:lnTo>
                    <a:pt x="7100" y="8768"/>
                  </a:lnTo>
                  <a:lnTo>
                    <a:pt x="6630" y="8853"/>
                  </a:lnTo>
                  <a:lnTo>
                    <a:pt x="5732" y="9067"/>
                  </a:lnTo>
                  <a:lnTo>
                    <a:pt x="4876" y="9324"/>
                  </a:lnTo>
                  <a:lnTo>
                    <a:pt x="4021" y="9495"/>
                  </a:lnTo>
                  <a:lnTo>
                    <a:pt x="3593" y="9581"/>
                  </a:lnTo>
                  <a:lnTo>
                    <a:pt x="3165" y="9623"/>
                  </a:lnTo>
                  <a:lnTo>
                    <a:pt x="2738" y="9623"/>
                  </a:lnTo>
                  <a:lnTo>
                    <a:pt x="2310" y="9581"/>
                  </a:lnTo>
                  <a:lnTo>
                    <a:pt x="1882" y="9495"/>
                  </a:lnTo>
                  <a:lnTo>
                    <a:pt x="1455" y="9367"/>
                  </a:lnTo>
                  <a:lnTo>
                    <a:pt x="1112" y="9196"/>
                  </a:lnTo>
                  <a:lnTo>
                    <a:pt x="813" y="8982"/>
                  </a:lnTo>
                  <a:lnTo>
                    <a:pt x="556" y="8768"/>
                  </a:lnTo>
                  <a:lnTo>
                    <a:pt x="342" y="8469"/>
                  </a:lnTo>
                  <a:lnTo>
                    <a:pt x="214" y="8084"/>
                  </a:lnTo>
                  <a:lnTo>
                    <a:pt x="129" y="7699"/>
                  </a:lnTo>
                  <a:lnTo>
                    <a:pt x="129" y="7314"/>
                  </a:lnTo>
                  <a:lnTo>
                    <a:pt x="214" y="6929"/>
                  </a:lnTo>
                  <a:lnTo>
                    <a:pt x="342" y="6501"/>
                  </a:lnTo>
                  <a:lnTo>
                    <a:pt x="556" y="6159"/>
                  </a:lnTo>
                  <a:lnTo>
                    <a:pt x="1070" y="5432"/>
                  </a:lnTo>
                  <a:lnTo>
                    <a:pt x="1326" y="5047"/>
                  </a:lnTo>
                  <a:lnTo>
                    <a:pt x="1583" y="4662"/>
                  </a:lnTo>
                  <a:lnTo>
                    <a:pt x="1754" y="4277"/>
                  </a:lnTo>
                  <a:lnTo>
                    <a:pt x="1882" y="3807"/>
                  </a:lnTo>
                  <a:lnTo>
                    <a:pt x="1968" y="3293"/>
                  </a:lnTo>
                  <a:lnTo>
                    <a:pt x="1968" y="2780"/>
                  </a:lnTo>
                  <a:lnTo>
                    <a:pt x="2011" y="2224"/>
                  </a:lnTo>
                  <a:lnTo>
                    <a:pt x="2053" y="1711"/>
                  </a:lnTo>
                  <a:lnTo>
                    <a:pt x="2182" y="1283"/>
                  </a:lnTo>
                  <a:lnTo>
                    <a:pt x="2353" y="898"/>
                  </a:lnTo>
                  <a:lnTo>
                    <a:pt x="2438" y="727"/>
                  </a:lnTo>
                  <a:lnTo>
                    <a:pt x="2567" y="556"/>
                  </a:lnTo>
                  <a:lnTo>
                    <a:pt x="2738" y="428"/>
                  </a:lnTo>
                  <a:lnTo>
                    <a:pt x="2909" y="299"/>
                  </a:lnTo>
                  <a:lnTo>
                    <a:pt x="3165" y="171"/>
                  </a:lnTo>
                  <a:lnTo>
                    <a:pt x="3379" y="128"/>
                  </a:lnTo>
                  <a:close/>
                  <a:moveTo>
                    <a:pt x="3508" y="0"/>
                  </a:moveTo>
                  <a:lnTo>
                    <a:pt x="3251" y="43"/>
                  </a:lnTo>
                  <a:lnTo>
                    <a:pt x="3037" y="86"/>
                  </a:lnTo>
                  <a:lnTo>
                    <a:pt x="2866" y="171"/>
                  </a:lnTo>
                  <a:lnTo>
                    <a:pt x="2695" y="299"/>
                  </a:lnTo>
                  <a:lnTo>
                    <a:pt x="2524" y="428"/>
                  </a:lnTo>
                  <a:lnTo>
                    <a:pt x="2353" y="599"/>
                  </a:lnTo>
                  <a:lnTo>
                    <a:pt x="2224" y="813"/>
                  </a:lnTo>
                  <a:lnTo>
                    <a:pt x="2053" y="1240"/>
                  </a:lnTo>
                  <a:lnTo>
                    <a:pt x="1925" y="1711"/>
                  </a:lnTo>
                  <a:lnTo>
                    <a:pt x="1882" y="2181"/>
                  </a:lnTo>
                  <a:lnTo>
                    <a:pt x="1882" y="2652"/>
                  </a:lnTo>
                  <a:lnTo>
                    <a:pt x="1839" y="3208"/>
                  </a:lnTo>
                  <a:lnTo>
                    <a:pt x="1754" y="3807"/>
                  </a:lnTo>
                  <a:lnTo>
                    <a:pt x="1626" y="4277"/>
                  </a:lnTo>
                  <a:lnTo>
                    <a:pt x="1369" y="4748"/>
                  </a:lnTo>
                  <a:lnTo>
                    <a:pt x="1155" y="5132"/>
                  </a:lnTo>
                  <a:lnTo>
                    <a:pt x="856" y="5475"/>
                  </a:lnTo>
                  <a:lnTo>
                    <a:pt x="599" y="5860"/>
                  </a:lnTo>
                  <a:lnTo>
                    <a:pt x="342" y="6244"/>
                  </a:lnTo>
                  <a:lnTo>
                    <a:pt x="171" y="6629"/>
                  </a:lnTo>
                  <a:lnTo>
                    <a:pt x="43" y="7014"/>
                  </a:lnTo>
                  <a:lnTo>
                    <a:pt x="0" y="7442"/>
                  </a:lnTo>
                  <a:lnTo>
                    <a:pt x="0" y="7870"/>
                  </a:lnTo>
                  <a:lnTo>
                    <a:pt x="129" y="8212"/>
                  </a:lnTo>
                  <a:lnTo>
                    <a:pt x="257" y="8554"/>
                  </a:lnTo>
                  <a:lnTo>
                    <a:pt x="471" y="8811"/>
                  </a:lnTo>
                  <a:lnTo>
                    <a:pt x="727" y="9067"/>
                  </a:lnTo>
                  <a:lnTo>
                    <a:pt x="1070" y="9324"/>
                  </a:lnTo>
                  <a:lnTo>
                    <a:pt x="1455" y="9495"/>
                  </a:lnTo>
                  <a:lnTo>
                    <a:pt x="1839" y="9623"/>
                  </a:lnTo>
                  <a:lnTo>
                    <a:pt x="2267" y="9709"/>
                  </a:lnTo>
                  <a:lnTo>
                    <a:pt x="2652" y="9752"/>
                  </a:lnTo>
                  <a:lnTo>
                    <a:pt x="3080" y="9752"/>
                  </a:lnTo>
                  <a:lnTo>
                    <a:pt x="3508" y="9709"/>
                  </a:lnTo>
                  <a:lnTo>
                    <a:pt x="3892" y="9666"/>
                  </a:lnTo>
                  <a:lnTo>
                    <a:pt x="4363" y="9581"/>
                  </a:lnTo>
                  <a:lnTo>
                    <a:pt x="4876" y="9452"/>
                  </a:lnTo>
                  <a:lnTo>
                    <a:pt x="5817" y="9196"/>
                  </a:lnTo>
                  <a:lnTo>
                    <a:pt x="6758" y="8982"/>
                  </a:lnTo>
                  <a:lnTo>
                    <a:pt x="7229" y="8896"/>
                  </a:lnTo>
                  <a:lnTo>
                    <a:pt x="7699" y="8853"/>
                  </a:lnTo>
                  <a:lnTo>
                    <a:pt x="8212" y="8853"/>
                  </a:lnTo>
                  <a:lnTo>
                    <a:pt x="8683" y="8896"/>
                  </a:lnTo>
                  <a:lnTo>
                    <a:pt x="9196" y="8939"/>
                  </a:lnTo>
                  <a:lnTo>
                    <a:pt x="10137" y="8939"/>
                  </a:lnTo>
                  <a:lnTo>
                    <a:pt x="10565" y="8896"/>
                  </a:lnTo>
                  <a:lnTo>
                    <a:pt x="10992" y="8811"/>
                  </a:lnTo>
                  <a:lnTo>
                    <a:pt x="11420" y="8682"/>
                  </a:lnTo>
                  <a:lnTo>
                    <a:pt x="11805" y="8469"/>
                  </a:lnTo>
                  <a:lnTo>
                    <a:pt x="12147" y="8212"/>
                  </a:lnTo>
                  <a:lnTo>
                    <a:pt x="12447" y="7870"/>
                  </a:lnTo>
                  <a:lnTo>
                    <a:pt x="12660" y="7485"/>
                  </a:lnTo>
                  <a:lnTo>
                    <a:pt x="12789" y="7014"/>
                  </a:lnTo>
                  <a:lnTo>
                    <a:pt x="12874" y="6587"/>
                  </a:lnTo>
                  <a:lnTo>
                    <a:pt x="12917" y="6116"/>
                  </a:lnTo>
                  <a:lnTo>
                    <a:pt x="12917" y="5646"/>
                  </a:lnTo>
                  <a:lnTo>
                    <a:pt x="12789" y="4705"/>
                  </a:lnTo>
                  <a:lnTo>
                    <a:pt x="12789" y="4662"/>
                  </a:lnTo>
                  <a:lnTo>
                    <a:pt x="12785" y="4662"/>
                  </a:lnTo>
                  <a:lnTo>
                    <a:pt x="12746" y="4234"/>
                  </a:lnTo>
                  <a:lnTo>
                    <a:pt x="12618" y="3807"/>
                  </a:lnTo>
                  <a:lnTo>
                    <a:pt x="12489" y="3336"/>
                  </a:lnTo>
                  <a:lnTo>
                    <a:pt x="12318" y="2908"/>
                  </a:lnTo>
                  <a:lnTo>
                    <a:pt x="12062" y="2566"/>
                  </a:lnTo>
                  <a:lnTo>
                    <a:pt x="11762" y="2267"/>
                  </a:lnTo>
                  <a:lnTo>
                    <a:pt x="11377" y="2010"/>
                  </a:lnTo>
                  <a:lnTo>
                    <a:pt x="10992" y="1839"/>
                  </a:lnTo>
                  <a:lnTo>
                    <a:pt x="10522" y="1754"/>
                  </a:lnTo>
                  <a:lnTo>
                    <a:pt x="9581" y="1754"/>
                  </a:lnTo>
                  <a:lnTo>
                    <a:pt x="9153" y="1796"/>
                  </a:lnTo>
                  <a:lnTo>
                    <a:pt x="8212" y="1882"/>
                  </a:lnTo>
                  <a:lnTo>
                    <a:pt x="7742" y="1882"/>
                  </a:lnTo>
                  <a:lnTo>
                    <a:pt x="7271" y="1839"/>
                  </a:lnTo>
                  <a:lnTo>
                    <a:pt x="7015" y="1754"/>
                  </a:lnTo>
                  <a:lnTo>
                    <a:pt x="6801" y="1668"/>
                  </a:lnTo>
                  <a:lnTo>
                    <a:pt x="6373" y="1454"/>
                  </a:lnTo>
                  <a:lnTo>
                    <a:pt x="5945" y="1155"/>
                  </a:lnTo>
                  <a:lnTo>
                    <a:pt x="5518" y="855"/>
                  </a:lnTo>
                  <a:lnTo>
                    <a:pt x="5090" y="556"/>
                  </a:lnTo>
                  <a:lnTo>
                    <a:pt x="4662" y="299"/>
                  </a:lnTo>
                  <a:lnTo>
                    <a:pt x="4235" y="128"/>
                  </a:lnTo>
                  <a:lnTo>
                    <a:pt x="3978" y="43"/>
                  </a:lnTo>
                  <a:lnTo>
                    <a:pt x="37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2864225" y="1992450"/>
              <a:ext cx="451250" cy="382825"/>
            </a:xfrm>
            <a:custGeom>
              <a:avLst/>
              <a:gdLst/>
              <a:ahLst/>
              <a:cxnLst/>
              <a:rect l="l" t="t" r="r" b="b"/>
              <a:pathLst>
                <a:path w="18050" h="15313" extrusionOk="0">
                  <a:moveTo>
                    <a:pt x="8811" y="129"/>
                  </a:moveTo>
                  <a:lnTo>
                    <a:pt x="9324" y="215"/>
                  </a:lnTo>
                  <a:lnTo>
                    <a:pt x="9624" y="300"/>
                  </a:lnTo>
                  <a:lnTo>
                    <a:pt x="9880" y="386"/>
                  </a:lnTo>
                  <a:lnTo>
                    <a:pt x="10094" y="514"/>
                  </a:lnTo>
                  <a:lnTo>
                    <a:pt x="10308" y="642"/>
                  </a:lnTo>
                  <a:lnTo>
                    <a:pt x="10821" y="1156"/>
                  </a:lnTo>
                  <a:lnTo>
                    <a:pt x="11377" y="1541"/>
                  </a:lnTo>
                  <a:lnTo>
                    <a:pt x="11976" y="1883"/>
                  </a:lnTo>
                  <a:lnTo>
                    <a:pt x="12489" y="2139"/>
                  </a:lnTo>
                  <a:lnTo>
                    <a:pt x="13045" y="2268"/>
                  </a:lnTo>
                  <a:lnTo>
                    <a:pt x="13644" y="2396"/>
                  </a:lnTo>
                  <a:lnTo>
                    <a:pt x="14200" y="2481"/>
                  </a:lnTo>
                  <a:lnTo>
                    <a:pt x="14671" y="2567"/>
                  </a:lnTo>
                  <a:lnTo>
                    <a:pt x="15184" y="2653"/>
                  </a:lnTo>
                  <a:lnTo>
                    <a:pt x="15654" y="2781"/>
                  </a:lnTo>
                  <a:lnTo>
                    <a:pt x="16125" y="2995"/>
                  </a:lnTo>
                  <a:lnTo>
                    <a:pt x="16339" y="3123"/>
                  </a:lnTo>
                  <a:lnTo>
                    <a:pt x="16510" y="3294"/>
                  </a:lnTo>
                  <a:lnTo>
                    <a:pt x="16852" y="3679"/>
                  </a:lnTo>
                  <a:lnTo>
                    <a:pt x="17237" y="4235"/>
                  </a:lnTo>
                  <a:lnTo>
                    <a:pt x="17536" y="4834"/>
                  </a:lnTo>
                  <a:lnTo>
                    <a:pt x="17750" y="5475"/>
                  </a:lnTo>
                  <a:lnTo>
                    <a:pt x="17879" y="6117"/>
                  </a:lnTo>
                  <a:lnTo>
                    <a:pt x="17921" y="6759"/>
                  </a:lnTo>
                  <a:lnTo>
                    <a:pt x="17879" y="7443"/>
                  </a:lnTo>
                  <a:lnTo>
                    <a:pt x="17793" y="8127"/>
                  </a:lnTo>
                  <a:lnTo>
                    <a:pt x="17622" y="8769"/>
                  </a:lnTo>
                  <a:lnTo>
                    <a:pt x="17365" y="9368"/>
                  </a:lnTo>
                  <a:lnTo>
                    <a:pt x="17066" y="9966"/>
                  </a:lnTo>
                  <a:lnTo>
                    <a:pt x="16724" y="10480"/>
                  </a:lnTo>
                  <a:lnTo>
                    <a:pt x="16296" y="10993"/>
                  </a:lnTo>
                  <a:lnTo>
                    <a:pt x="15868" y="11506"/>
                  </a:lnTo>
                  <a:lnTo>
                    <a:pt x="15355" y="11934"/>
                  </a:lnTo>
                  <a:lnTo>
                    <a:pt x="14842" y="12319"/>
                  </a:lnTo>
                  <a:lnTo>
                    <a:pt x="14286" y="12704"/>
                  </a:lnTo>
                  <a:lnTo>
                    <a:pt x="13687" y="13003"/>
                  </a:lnTo>
                  <a:lnTo>
                    <a:pt x="13003" y="13302"/>
                  </a:lnTo>
                  <a:lnTo>
                    <a:pt x="12361" y="13559"/>
                  </a:lnTo>
                  <a:lnTo>
                    <a:pt x="11677" y="13773"/>
                  </a:lnTo>
                  <a:lnTo>
                    <a:pt x="10992" y="13944"/>
                  </a:lnTo>
                  <a:lnTo>
                    <a:pt x="10308" y="14072"/>
                  </a:lnTo>
                  <a:lnTo>
                    <a:pt x="8897" y="14329"/>
                  </a:lnTo>
                  <a:lnTo>
                    <a:pt x="7485" y="14543"/>
                  </a:lnTo>
                  <a:lnTo>
                    <a:pt x="6074" y="14799"/>
                  </a:lnTo>
                  <a:lnTo>
                    <a:pt x="5090" y="14970"/>
                  </a:lnTo>
                  <a:lnTo>
                    <a:pt x="4106" y="15141"/>
                  </a:lnTo>
                  <a:lnTo>
                    <a:pt x="3208" y="15227"/>
                  </a:lnTo>
                  <a:lnTo>
                    <a:pt x="2738" y="15227"/>
                  </a:lnTo>
                  <a:lnTo>
                    <a:pt x="2310" y="15184"/>
                  </a:lnTo>
                  <a:lnTo>
                    <a:pt x="1840" y="15056"/>
                  </a:lnTo>
                  <a:lnTo>
                    <a:pt x="1412" y="14928"/>
                  </a:lnTo>
                  <a:lnTo>
                    <a:pt x="1027" y="14714"/>
                  </a:lnTo>
                  <a:lnTo>
                    <a:pt x="685" y="14414"/>
                  </a:lnTo>
                  <a:lnTo>
                    <a:pt x="514" y="14158"/>
                  </a:lnTo>
                  <a:lnTo>
                    <a:pt x="343" y="13901"/>
                  </a:lnTo>
                  <a:lnTo>
                    <a:pt x="257" y="13602"/>
                  </a:lnTo>
                  <a:lnTo>
                    <a:pt x="172" y="13345"/>
                  </a:lnTo>
                  <a:lnTo>
                    <a:pt x="129" y="13046"/>
                  </a:lnTo>
                  <a:lnTo>
                    <a:pt x="129" y="12746"/>
                  </a:lnTo>
                  <a:lnTo>
                    <a:pt x="172" y="12148"/>
                  </a:lnTo>
                  <a:lnTo>
                    <a:pt x="257" y="11720"/>
                  </a:lnTo>
                  <a:lnTo>
                    <a:pt x="343" y="11378"/>
                  </a:lnTo>
                  <a:lnTo>
                    <a:pt x="599" y="10608"/>
                  </a:lnTo>
                  <a:lnTo>
                    <a:pt x="1241" y="9068"/>
                  </a:lnTo>
                  <a:lnTo>
                    <a:pt x="2567" y="5989"/>
                  </a:lnTo>
                  <a:lnTo>
                    <a:pt x="3251" y="4406"/>
                  </a:lnTo>
                  <a:lnTo>
                    <a:pt x="3550" y="3722"/>
                  </a:lnTo>
                  <a:lnTo>
                    <a:pt x="3850" y="2995"/>
                  </a:lnTo>
                  <a:lnTo>
                    <a:pt x="4192" y="2396"/>
                  </a:lnTo>
                  <a:lnTo>
                    <a:pt x="4406" y="2097"/>
                  </a:lnTo>
                  <a:lnTo>
                    <a:pt x="4620" y="1797"/>
                  </a:lnTo>
                  <a:lnTo>
                    <a:pt x="5047" y="1412"/>
                  </a:lnTo>
                  <a:lnTo>
                    <a:pt x="5518" y="1070"/>
                  </a:lnTo>
                  <a:lnTo>
                    <a:pt x="6031" y="771"/>
                  </a:lnTo>
                  <a:lnTo>
                    <a:pt x="6587" y="514"/>
                  </a:lnTo>
                  <a:lnTo>
                    <a:pt x="7143" y="300"/>
                  </a:lnTo>
                  <a:lnTo>
                    <a:pt x="7699" y="172"/>
                  </a:lnTo>
                  <a:lnTo>
                    <a:pt x="8255" y="129"/>
                  </a:lnTo>
                  <a:close/>
                  <a:moveTo>
                    <a:pt x="8084" y="1"/>
                  </a:moveTo>
                  <a:lnTo>
                    <a:pt x="7528" y="86"/>
                  </a:lnTo>
                  <a:lnTo>
                    <a:pt x="6972" y="257"/>
                  </a:lnTo>
                  <a:lnTo>
                    <a:pt x="6416" y="429"/>
                  </a:lnTo>
                  <a:lnTo>
                    <a:pt x="5860" y="685"/>
                  </a:lnTo>
                  <a:lnTo>
                    <a:pt x="5347" y="1027"/>
                  </a:lnTo>
                  <a:lnTo>
                    <a:pt x="4876" y="1369"/>
                  </a:lnTo>
                  <a:lnTo>
                    <a:pt x="4449" y="1797"/>
                  </a:lnTo>
                  <a:lnTo>
                    <a:pt x="4235" y="2097"/>
                  </a:lnTo>
                  <a:lnTo>
                    <a:pt x="4021" y="2439"/>
                  </a:lnTo>
                  <a:lnTo>
                    <a:pt x="3679" y="3080"/>
                  </a:lnTo>
                  <a:lnTo>
                    <a:pt x="3379" y="3765"/>
                  </a:lnTo>
                  <a:lnTo>
                    <a:pt x="3080" y="4449"/>
                  </a:lnTo>
                  <a:lnTo>
                    <a:pt x="1711" y="7657"/>
                  </a:lnTo>
                  <a:lnTo>
                    <a:pt x="1027" y="9282"/>
                  </a:lnTo>
                  <a:lnTo>
                    <a:pt x="728" y="10052"/>
                  </a:lnTo>
                  <a:lnTo>
                    <a:pt x="385" y="10822"/>
                  </a:lnTo>
                  <a:lnTo>
                    <a:pt x="172" y="11549"/>
                  </a:lnTo>
                  <a:lnTo>
                    <a:pt x="86" y="11891"/>
                  </a:lnTo>
                  <a:lnTo>
                    <a:pt x="0" y="12276"/>
                  </a:lnTo>
                  <a:lnTo>
                    <a:pt x="0" y="12618"/>
                  </a:lnTo>
                  <a:lnTo>
                    <a:pt x="0" y="13003"/>
                  </a:lnTo>
                  <a:lnTo>
                    <a:pt x="43" y="13388"/>
                  </a:lnTo>
                  <a:lnTo>
                    <a:pt x="172" y="13730"/>
                  </a:lnTo>
                  <a:lnTo>
                    <a:pt x="343" y="14158"/>
                  </a:lnTo>
                  <a:lnTo>
                    <a:pt x="599" y="14500"/>
                  </a:lnTo>
                  <a:lnTo>
                    <a:pt x="941" y="14799"/>
                  </a:lnTo>
                  <a:lnTo>
                    <a:pt x="1326" y="15013"/>
                  </a:lnTo>
                  <a:lnTo>
                    <a:pt x="1754" y="15184"/>
                  </a:lnTo>
                  <a:lnTo>
                    <a:pt x="2225" y="15270"/>
                  </a:lnTo>
                  <a:lnTo>
                    <a:pt x="2695" y="15313"/>
                  </a:lnTo>
                  <a:lnTo>
                    <a:pt x="3636" y="15313"/>
                  </a:lnTo>
                  <a:lnTo>
                    <a:pt x="4106" y="15270"/>
                  </a:lnTo>
                  <a:lnTo>
                    <a:pt x="5047" y="15099"/>
                  </a:lnTo>
                  <a:lnTo>
                    <a:pt x="6288" y="14885"/>
                  </a:lnTo>
                  <a:lnTo>
                    <a:pt x="7571" y="14671"/>
                  </a:lnTo>
                  <a:lnTo>
                    <a:pt x="9025" y="14457"/>
                  </a:lnTo>
                  <a:lnTo>
                    <a:pt x="10479" y="14158"/>
                  </a:lnTo>
                  <a:lnTo>
                    <a:pt x="11164" y="14029"/>
                  </a:lnTo>
                  <a:lnTo>
                    <a:pt x="11891" y="13816"/>
                  </a:lnTo>
                  <a:lnTo>
                    <a:pt x="12575" y="13602"/>
                  </a:lnTo>
                  <a:lnTo>
                    <a:pt x="13259" y="13345"/>
                  </a:lnTo>
                  <a:lnTo>
                    <a:pt x="13858" y="13046"/>
                  </a:lnTo>
                  <a:lnTo>
                    <a:pt x="14457" y="12746"/>
                  </a:lnTo>
                  <a:lnTo>
                    <a:pt x="15013" y="12361"/>
                  </a:lnTo>
                  <a:lnTo>
                    <a:pt x="15569" y="11934"/>
                  </a:lnTo>
                  <a:lnTo>
                    <a:pt x="16082" y="11463"/>
                  </a:lnTo>
                  <a:lnTo>
                    <a:pt x="16510" y="10993"/>
                  </a:lnTo>
                  <a:lnTo>
                    <a:pt x="16938" y="10437"/>
                  </a:lnTo>
                  <a:lnTo>
                    <a:pt x="17280" y="9838"/>
                  </a:lnTo>
                  <a:lnTo>
                    <a:pt x="17579" y="9239"/>
                  </a:lnTo>
                  <a:lnTo>
                    <a:pt x="17793" y="8640"/>
                  </a:lnTo>
                  <a:lnTo>
                    <a:pt x="17964" y="7956"/>
                  </a:lnTo>
                  <a:lnTo>
                    <a:pt x="18050" y="7315"/>
                  </a:lnTo>
                  <a:lnTo>
                    <a:pt x="18050" y="6630"/>
                  </a:lnTo>
                  <a:lnTo>
                    <a:pt x="17964" y="5989"/>
                  </a:lnTo>
                  <a:lnTo>
                    <a:pt x="17836" y="5347"/>
                  </a:lnTo>
                  <a:lnTo>
                    <a:pt x="17622" y="4706"/>
                  </a:lnTo>
                  <a:lnTo>
                    <a:pt x="17323" y="4107"/>
                  </a:lnTo>
                  <a:lnTo>
                    <a:pt x="16980" y="3594"/>
                  </a:lnTo>
                  <a:lnTo>
                    <a:pt x="16809" y="3380"/>
                  </a:lnTo>
                  <a:lnTo>
                    <a:pt x="16595" y="3209"/>
                  </a:lnTo>
                  <a:lnTo>
                    <a:pt x="16210" y="2909"/>
                  </a:lnTo>
                  <a:lnTo>
                    <a:pt x="15740" y="2695"/>
                  </a:lnTo>
                  <a:lnTo>
                    <a:pt x="15227" y="2567"/>
                  </a:lnTo>
                  <a:lnTo>
                    <a:pt x="14714" y="2439"/>
                  </a:lnTo>
                  <a:lnTo>
                    <a:pt x="14158" y="2353"/>
                  </a:lnTo>
                  <a:lnTo>
                    <a:pt x="13601" y="2268"/>
                  </a:lnTo>
                  <a:lnTo>
                    <a:pt x="13088" y="2182"/>
                  </a:lnTo>
                  <a:lnTo>
                    <a:pt x="12404" y="1968"/>
                  </a:lnTo>
                  <a:lnTo>
                    <a:pt x="11805" y="1669"/>
                  </a:lnTo>
                  <a:lnTo>
                    <a:pt x="11206" y="1284"/>
                  </a:lnTo>
                  <a:lnTo>
                    <a:pt x="10650" y="813"/>
                  </a:lnTo>
                  <a:lnTo>
                    <a:pt x="10223" y="471"/>
                  </a:lnTo>
                  <a:lnTo>
                    <a:pt x="10009" y="343"/>
                  </a:lnTo>
                  <a:lnTo>
                    <a:pt x="9752" y="215"/>
                  </a:lnTo>
                  <a:lnTo>
                    <a:pt x="9496" y="129"/>
                  </a:lnTo>
                  <a:lnTo>
                    <a:pt x="9239" y="44"/>
                  </a:lnTo>
                  <a:lnTo>
                    <a:pt x="86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2757300" y="1947550"/>
              <a:ext cx="599875" cy="490825"/>
            </a:xfrm>
            <a:custGeom>
              <a:avLst/>
              <a:gdLst/>
              <a:ahLst/>
              <a:cxnLst/>
              <a:rect l="l" t="t" r="r" b="b"/>
              <a:pathLst>
                <a:path w="23995" h="19633" extrusionOk="0">
                  <a:moveTo>
                    <a:pt x="10779" y="129"/>
                  </a:moveTo>
                  <a:lnTo>
                    <a:pt x="11591" y="214"/>
                  </a:lnTo>
                  <a:lnTo>
                    <a:pt x="12489" y="385"/>
                  </a:lnTo>
                  <a:lnTo>
                    <a:pt x="13388" y="514"/>
                  </a:lnTo>
                  <a:lnTo>
                    <a:pt x="15227" y="899"/>
                  </a:lnTo>
                  <a:lnTo>
                    <a:pt x="16168" y="1112"/>
                  </a:lnTo>
                  <a:lnTo>
                    <a:pt x="17066" y="1369"/>
                  </a:lnTo>
                  <a:lnTo>
                    <a:pt x="17836" y="1668"/>
                  </a:lnTo>
                  <a:lnTo>
                    <a:pt x="18606" y="1968"/>
                  </a:lnTo>
                  <a:lnTo>
                    <a:pt x="19333" y="2310"/>
                  </a:lnTo>
                  <a:lnTo>
                    <a:pt x="20060" y="2738"/>
                  </a:lnTo>
                  <a:lnTo>
                    <a:pt x="20744" y="3208"/>
                  </a:lnTo>
                  <a:lnTo>
                    <a:pt x="21386" y="3721"/>
                  </a:lnTo>
                  <a:lnTo>
                    <a:pt x="21984" y="4277"/>
                  </a:lnTo>
                  <a:lnTo>
                    <a:pt x="22498" y="4919"/>
                  </a:lnTo>
                  <a:lnTo>
                    <a:pt x="22925" y="5561"/>
                  </a:lnTo>
                  <a:lnTo>
                    <a:pt x="23268" y="6245"/>
                  </a:lnTo>
                  <a:lnTo>
                    <a:pt x="23567" y="6972"/>
                  </a:lnTo>
                  <a:lnTo>
                    <a:pt x="23738" y="7742"/>
                  </a:lnTo>
                  <a:lnTo>
                    <a:pt x="23866" y="8512"/>
                  </a:lnTo>
                  <a:lnTo>
                    <a:pt x="23866" y="9282"/>
                  </a:lnTo>
                  <a:lnTo>
                    <a:pt x="23824" y="10094"/>
                  </a:lnTo>
                  <a:lnTo>
                    <a:pt x="23653" y="10864"/>
                  </a:lnTo>
                  <a:lnTo>
                    <a:pt x="23481" y="11634"/>
                  </a:lnTo>
                  <a:lnTo>
                    <a:pt x="23182" y="12361"/>
                  </a:lnTo>
                  <a:lnTo>
                    <a:pt x="22840" y="13088"/>
                  </a:lnTo>
                  <a:lnTo>
                    <a:pt x="22412" y="13772"/>
                  </a:lnTo>
                  <a:lnTo>
                    <a:pt x="21942" y="14457"/>
                  </a:lnTo>
                  <a:lnTo>
                    <a:pt x="21428" y="15056"/>
                  </a:lnTo>
                  <a:lnTo>
                    <a:pt x="20872" y="15612"/>
                  </a:lnTo>
                  <a:lnTo>
                    <a:pt x="20231" y="16168"/>
                  </a:lnTo>
                  <a:lnTo>
                    <a:pt x="19589" y="16638"/>
                  </a:lnTo>
                  <a:lnTo>
                    <a:pt x="18905" y="17066"/>
                  </a:lnTo>
                  <a:lnTo>
                    <a:pt x="18135" y="17494"/>
                  </a:lnTo>
                  <a:lnTo>
                    <a:pt x="17365" y="17878"/>
                  </a:lnTo>
                  <a:lnTo>
                    <a:pt x="16595" y="18178"/>
                  </a:lnTo>
                  <a:lnTo>
                    <a:pt x="15783" y="18477"/>
                  </a:lnTo>
                  <a:lnTo>
                    <a:pt x="14927" y="18691"/>
                  </a:lnTo>
                  <a:lnTo>
                    <a:pt x="14115" y="18905"/>
                  </a:lnTo>
                  <a:lnTo>
                    <a:pt x="13259" y="19076"/>
                  </a:lnTo>
                  <a:lnTo>
                    <a:pt x="12404" y="19204"/>
                  </a:lnTo>
                  <a:lnTo>
                    <a:pt x="11420" y="19333"/>
                  </a:lnTo>
                  <a:lnTo>
                    <a:pt x="10394" y="19418"/>
                  </a:lnTo>
                  <a:lnTo>
                    <a:pt x="8426" y="19504"/>
                  </a:lnTo>
                  <a:lnTo>
                    <a:pt x="7956" y="19504"/>
                  </a:lnTo>
                  <a:lnTo>
                    <a:pt x="7485" y="19461"/>
                  </a:lnTo>
                  <a:lnTo>
                    <a:pt x="7058" y="19333"/>
                  </a:lnTo>
                  <a:lnTo>
                    <a:pt x="6673" y="19204"/>
                  </a:lnTo>
                  <a:lnTo>
                    <a:pt x="5903" y="18905"/>
                  </a:lnTo>
                  <a:lnTo>
                    <a:pt x="5518" y="18777"/>
                  </a:lnTo>
                  <a:lnTo>
                    <a:pt x="5133" y="18648"/>
                  </a:lnTo>
                  <a:lnTo>
                    <a:pt x="4192" y="18434"/>
                  </a:lnTo>
                  <a:lnTo>
                    <a:pt x="3294" y="18221"/>
                  </a:lnTo>
                  <a:lnTo>
                    <a:pt x="2909" y="18092"/>
                  </a:lnTo>
                  <a:lnTo>
                    <a:pt x="2524" y="17964"/>
                  </a:lnTo>
                  <a:lnTo>
                    <a:pt x="2139" y="17793"/>
                  </a:lnTo>
                  <a:lnTo>
                    <a:pt x="1797" y="17579"/>
                  </a:lnTo>
                  <a:lnTo>
                    <a:pt x="1284" y="17194"/>
                  </a:lnTo>
                  <a:lnTo>
                    <a:pt x="1070" y="16980"/>
                  </a:lnTo>
                  <a:lnTo>
                    <a:pt x="856" y="16766"/>
                  </a:lnTo>
                  <a:lnTo>
                    <a:pt x="685" y="16510"/>
                  </a:lnTo>
                  <a:lnTo>
                    <a:pt x="514" y="16253"/>
                  </a:lnTo>
                  <a:lnTo>
                    <a:pt x="385" y="15954"/>
                  </a:lnTo>
                  <a:lnTo>
                    <a:pt x="257" y="15654"/>
                  </a:lnTo>
                  <a:lnTo>
                    <a:pt x="171" y="15312"/>
                  </a:lnTo>
                  <a:lnTo>
                    <a:pt x="129" y="14927"/>
                  </a:lnTo>
                  <a:lnTo>
                    <a:pt x="129" y="14542"/>
                  </a:lnTo>
                  <a:lnTo>
                    <a:pt x="129" y="14157"/>
                  </a:lnTo>
                  <a:lnTo>
                    <a:pt x="214" y="13815"/>
                  </a:lnTo>
                  <a:lnTo>
                    <a:pt x="257" y="13430"/>
                  </a:lnTo>
                  <a:lnTo>
                    <a:pt x="514" y="12703"/>
                  </a:lnTo>
                  <a:lnTo>
                    <a:pt x="642" y="12318"/>
                  </a:lnTo>
                  <a:lnTo>
                    <a:pt x="856" y="11976"/>
                  </a:lnTo>
                  <a:lnTo>
                    <a:pt x="1284" y="11249"/>
                  </a:lnTo>
                  <a:lnTo>
                    <a:pt x="1797" y="10565"/>
                  </a:lnTo>
                  <a:lnTo>
                    <a:pt x="2310" y="9880"/>
                  </a:lnTo>
                  <a:lnTo>
                    <a:pt x="2866" y="9282"/>
                  </a:lnTo>
                  <a:lnTo>
                    <a:pt x="3465" y="8683"/>
                  </a:lnTo>
                  <a:lnTo>
                    <a:pt x="4662" y="7485"/>
                  </a:lnTo>
                  <a:lnTo>
                    <a:pt x="5218" y="6844"/>
                  </a:lnTo>
                  <a:lnTo>
                    <a:pt x="5732" y="6202"/>
                  </a:lnTo>
                  <a:lnTo>
                    <a:pt x="6202" y="5518"/>
                  </a:lnTo>
                  <a:lnTo>
                    <a:pt x="6630" y="4791"/>
                  </a:lnTo>
                  <a:lnTo>
                    <a:pt x="6929" y="4064"/>
                  </a:lnTo>
                  <a:lnTo>
                    <a:pt x="7143" y="3337"/>
                  </a:lnTo>
                  <a:lnTo>
                    <a:pt x="7400" y="2609"/>
                  </a:lnTo>
                  <a:lnTo>
                    <a:pt x="7656" y="1925"/>
                  </a:lnTo>
                  <a:lnTo>
                    <a:pt x="7827" y="1583"/>
                  </a:lnTo>
                  <a:lnTo>
                    <a:pt x="7998" y="1284"/>
                  </a:lnTo>
                  <a:lnTo>
                    <a:pt x="8255" y="984"/>
                  </a:lnTo>
                  <a:lnTo>
                    <a:pt x="8512" y="728"/>
                  </a:lnTo>
                  <a:lnTo>
                    <a:pt x="8854" y="514"/>
                  </a:lnTo>
                  <a:lnTo>
                    <a:pt x="9196" y="343"/>
                  </a:lnTo>
                  <a:lnTo>
                    <a:pt x="9581" y="257"/>
                  </a:lnTo>
                  <a:lnTo>
                    <a:pt x="9966" y="172"/>
                  </a:lnTo>
                  <a:lnTo>
                    <a:pt x="10394" y="129"/>
                  </a:lnTo>
                  <a:close/>
                  <a:moveTo>
                    <a:pt x="10265" y="0"/>
                  </a:moveTo>
                  <a:lnTo>
                    <a:pt x="9880" y="43"/>
                  </a:lnTo>
                  <a:lnTo>
                    <a:pt x="9495" y="129"/>
                  </a:lnTo>
                  <a:lnTo>
                    <a:pt x="9111" y="257"/>
                  </a:lnTo>
                  <a:lnTo>
                    <a:pt x="8768" y="428"/>
                  </a:lnTo>
                  <a:lnTo>
                    <a:pt x="8426" y="642"/>
                  </a:lnTo>
                  <a:lnTo>
                    <a:pt x="8170" y="899"/>
                  </a:lnTo>
                  <a:lnTo>
                    <a:pt x="7913" y="1198"/>
                  </a:lnTo>
                  <a:lnTo>
                    <a:pt x="7742" y="1497"/>
                  </a:lnTo>
                  <a:lnTo>
                    <a:pt x="7571" y="1840"/>
                  </a:lnTo>
                  <a:lnTo>
                    <a:pt x="7271" y="2524"/>
                  </a:lnTo>
                  <a:lnTo>
                    <a:pt x="7058" y="3208"/>
                  </a:lnTo>
                  <a:lnTo>
                    <a:pt x="6801" y="3978"/>
                  </a:lnTo>
                  <a:lnTo>
                    <a:pt x="6502" y="4748"/>
                  </a:lnTo>
                  <a:lnTo>
                    <a:pt x="6074" y="5475"/>
                  </a:lnTo>
                  <a:lnTo>
                    <a:pt x="5603" y="6159"/>
                  </a:lnTo>
                  <a:lnTo>
                    <a:pt x="5047" y="6844"/>
                  </a:lnTo>
                  <a:lnTo>
                    <a:pt x="4449" y="7485"/>
                  </a:lnTo>
                  <a:lnTo>
                    <a:pt x="3208" y="8768"/>
                  </a:lnTo>
                  <a:lnTo>
                    <a:pt x="2652" y="9367"/>
                  </a:lnTo>
                  <a:lnTo>
                    <a:pt x="2096" y="9966"/>
                  </a:lnTo>
                  <a:lnTo>
                    <a:pt x="1540" y="10650"/>
                  </a:lnTo>
                  <a:lnTo>
                    <a:pt x="1070" y="11335"/>
                  </a:lnTo>
                  <a:lnTo>
                    <a:pt x="642" y="12062"/>
                  </a:lnTo>
                  <a:lnTo>
                    <a:pt x="471" y="12447"/>
                  </a:lnTo>
                  <a:lnTo>
                    <a:pt x="300" y="12832"/>
                  </a:lnTo>
                  <a:lnTo>
                    <a:pt x="214" y="13216"/>
                  </a:lnTo>
                  <a:lnTo>
                    <a:pt x="86" y="13644"/>
                  </a:lnTo>
                  <a:lnTo>
                    <a:pt x="43" y="14029"/>
                  </a:lnTo>
                  <a:lnTo>
                    <a:pt x="0" y="14457"/>
                  </a:lnTo>
                  <a:lnTo>
                    <a:pt x="0" y="14799"/>
                  </a:lnTo>
                  <a:lnTo>
                    <a:pt x="43" y="15141"/>
                  </a:lnTo>
                  <a:lnTo>
                    <a:pt x="86" y="15441"/>
                  </a:lnTo>
                  <a:lnTo>
                    <a:pt x="171" y="15740"/>
                  </a:lnTo>
                  <a:lnTo>
                    <a:pt x="300" y="16039"/>
                  </a:lnTo>
                  <a:lnTo>
                    <a:pt x="428" y="16339"/>
                  </a:lnTo>
                  <a:lnTo>
                    <a:pt x="599" y="16595"/>
                  </a:lnTo>
                  <a:lnTo>
                    <a:pt x="770" y="16852"/>
                  </a:lnTo>
                  <a:lnTo>
                    <a:pt x="1027" y="17151"/>
                  </a:lnTo>
                  <a:lnTo>
                    <a:pt x="1284" y="17365"/>
                  </a:lnTo>
                  <a:lnTo>
                    <a:pt x="1583" y="17579"/>
                  </a:lnTo>
                  <a:lnTo>
                    <a:pt x="1882" y="17793"/>
                  </a:lnTo>
                  <a:lnTo>
                    <a:pt x="2224" y="17964"/>
                  </a:lnTo>
                  <a:lnTo>
                    <a:pt x="2567" y="18092"/>
                  </a:lnTo>
                  <a:lnTo>
                    <a:pt x="3251" y="18349"/>
                  </a:lnTo>
                  <a:lnTo>
                    <a:pt x="4192" y="18520"/>
                  </a:lnTo>
                  <a:lnTo>
                    <a:pt x="5133" y="18777"/>
                  </a:lnTo>
                  <a:lnTo>
                    <a:pt x="5518" y="18905"/>
                  </a:lnTo>
                  <a:lnTo>
                    <a:pt x="5903" y="19033"/>
                  </a:lnTo>
                  <a:lnTo>
                    <a:pt x="6715" y="19375"/>
                  </a:lnTo>
                  <a:lnTo>
                    <a:pt x="7143" y="19504"/>
                  </a:lnTo>
                  <a:lnTo>
                    <a:pt x="7571" y="19589"/>
                  </a:lnTo>
                  <a:lnTo>
                    <a:pt x="7998" y="19632"/>
                  </a:lnTo>
                  <a:lnTo>
                    <a:pt x="8469" y="19632"/>
                  </a:lnTo>
                  <a:lnTo>
                    <a:pt x="10479" y="19504"/>
                  </a:lnTo>
                  <a:lnTo>
                    <a:pt x="11420" y="19461"/>
                  </a:lnTo>
                  <a:lnTo>
                    <a:pt x="12318" y="19333"/>
                  </a:lnTo>
                  <a:lnTo>
                    <a:pt x="13217" y="19204"/>
                  </a:lnTo>
                  <a:lnTo>
                    <a:pt x="14115" y="19033"/>
                  </a:lnTo>
                  <a:lnTo>
                    <a:pt x="15013" y="18819"/>
                  </a:lnTo>
                  <a:lnTo>
                    <a:pt x="15911" y="18563"/>
                  </a:lnTo>
                  <a:lnTo>
                    <a:pt x="16766" y="18263"/>
                  </a:lnTo>
                  <a:lnTo>
                    <a:pt x="17622" y="17878"/>
                  </a:lnTo>
                  <a:lnTo>
                    <a:pt x="18349" y="17536"/>
                  </a:lnTo>
                  <a:lnTo>
                    <a:pt x="19076" y="17109"/>
                  </a:lnTo>
                  <a:lnTo>
                    <a:pt x="19760" y="16681"/>
                  </a:lnTo>
                  <a:lnTo>
                    <a:pt x="20445" y="16168"/>
                  </a:lnTo>
                  <a:lnTo>
                    <a:pt x="21044" y="15612"/>
                  </a:lnTo>
                  <a:lnTo>
                    <a:pt x="21642" y="15056"/>
                  </a:lnTo>
                  <a:lnTo>
                    <a:pt x="22156" y="14414"/>
                  </a:lnTo>
                  <a:lnTo>
                    <a:pt x="22626" y="13730"/>
                  </a:lnTo>
                  <a:lnTo>
                    <a:pt x="23011" y="13045"/>
                  </a:lnTo>
                  <a:lnTo>
                    <a:pt x="23353" y="12318"/>
                  </a:lnTo>
                  <a:lnTo>
                    <a:pt x="23610" y="11548"/>
                  </a:lnTo>
                  <a:lnTo>
                    <a:pt x="23824" y="10779"/>
                  </a:lnTo>
                  <a:lnTo>
                    <a:pt x="23952" y="10009"/>
                  </a:lnTo>
                  <a:lnTo>
                    <a:pt x="23995" y="9196"/>
                  </a:lnTo>
                  <a:lnTo>
                    <a:pt x="23995" y="8426"/>
                  </a:lnTo>
                  <a:lnTo>
                    <a:pt x="23866" y="7656"/>
                  </a:lnTo>
                  <a:lnTo>
                    <a:pt x="23653" y="6886"/>
                  </a:lnTo>
                  <a:lnTo>
                    <a:pt x="23396" y="6159"/>
                  </a:lnTo>
                  <a:lnTo>
                    <a:pt x="23011" y="5475"/>
                  </a:lnTo>
                  <a:lnTo>
                    <a:pt x="22583" y="4791"/>
                  </a:lnTo>
                  <a:lnTo>
                    <a:pt x="22070" y="4192"/>
                  </a:lnTo>
                  <a:lnTo>
                    <a:pt x="21471" y="3636"/>
                  </a:lnTo>
                  <a:lnTo>
                    <a:pt x="20872" y="3123"/>
                  </a:lnTo>
                  <a:lnTo>
                    <a:pt x="20188" y="2652"/>
                  </a:lnTo>
                  <a:lnTo>
                    <a:pt x="19504" y="2267"/>
                  </a:lnTo>
                  <a:lnTo>
                    <a:pt x="18777" y="1882"/>
                  </a:lnTo>
                  <a:lnTo>
                    <a:pt x="17921" y="1540"/>
                  </a:lnTo>
                  <a:lnTo>
                    <a:pt x="17023" y="1241"/>
                  </a:lnTo>
                  <a:lnTo>
                    <a:pt x="16082" y="984"/>
                  </a:lnTo>
                  <a:lnTo>
                    <a:pt x="15141" y="728"/>
                  </a:lnTo>
                  <a:lnTo>
                    <a:pt x="13259" y="385"/>
                  </a:lnTo>
                  <a:lnTo>
                    <a:pt x="12361" y="214"/>
                  </a:lnTo>
                  <a:lnTo>
                    <a:pt x="11463" y="86"/>
                  </a:lnTo>
                  <a:lnTo>
                    <a:pt x="10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2727350" y="1922950"/>
              <a:ext cx="659775" cy="540000"/>
            </a:xfrm>
            <a:custGeom>
              <a:avLst/>
              <a:gdLst/>
              <a:ahLst/>
              <a:cxnLst/>
              <a:rect l="l" t="t" r="r" b="b"/>
              <a:pathLst>
                <a:path w="26391" h="21600" extrusionOk="0">
                  <a:moveTo>
                    <a:pt x="11421" y="129"/>
                  </a:moveTo>
                  <a:lnTo>
                    <a:pt x="11848" y="172"/>
                  </a:lnTo>
                  <a:lnTo>
                    <a:pt x="12746" y="257"/>
                  </a:lnTo>
                  <a:lnTo>
                    <a:pt x="13730" y="386"/>
                  </a:lnTo>
                  <a:lnTo>
                    <a:pt x="14714" y="557"/>
                  </a:lnTo>
                  <a:lnTo>
                    <a:pt x="15740" y="771"/>
                  </a:lnTo>
                  <a:lnTo>
                    <a:pt x="16767" y="984"/>
                  </a:lnTo>
                  <a:lnTo>
                    <a:pt x="17793" y="1241"/>
                  </a:lnTo>
                  <a:lnTo>
                    <a:pt x="18777" y="1498"/>
                  </a:lnTo>
                  <a:lnTo>
                    <a:pt x="19633" y="1797"/>
                  </a:lnTo>
                  <a:lnTo>
                    <a:pt x="20445" y="2139"/>
                  </a:lnTo>
                  <a:lnTo>
                    <a:pt x="21301" y="2567"/>
                  </a:lnTo>
                  <a:lnTo>
                    <a:pt x="22070" y="2995"/>
                  </a:lnTo>
                  <a:lnTo>
                    <a:pt x="22840" y="3508"/>
                  </a:lnTo>
                  <a:lnTo>
                    <a:pt x="23525" y="4064"/>
                  </a:lnTo>
                  <a:lnTo>
                    <a:pt x="24166" y="4705"/>
                  </a:lnTo>
                  <a:lnTo>
                    <a:pt x="24765" y="5390"/>
                  </a:lnTo>
                  <a:lnTo>
                    <a:pt x="25235" y="6117"/>
                  </a:lnTo>
                  <a:lnTo>
                    <a:pt x="25620" y="6844"/>
                  </a:lnTo>
                  <a:lnTo>
                    <a:pt x="25791" y="7272"/>
                  </a:lnTo>
                  <a:lnTo>
                    <a:pt x="25920" y="7657"/>
                  </a:lnTo>
                  <a:lnTo>
                    <a:pt x="26134" y="8512"/>
                  </a:lnTo>
                  <a:lnTo>
                    <a:pt x="26262" y="9367"/>
                  </a:lnTo>
                  <a:lnTo>
                    <a:pt x="26262" y="10223"/>
                  </a:lnTo>
                  <a:lnTo>
                    <a:pt x="26219" y="11078"/>
                  </a:lnTo>
                  <a:lnTo>
                    <a:pt x="26048" y="11934"/>
                  </a:lnTo>
                  <a:lnTo>
                    <a:pt x="25834" y="12789"/>
                  </a:lnTo>
                  <a:lnTo>
                    <a:pt x="25535" y="13602"/>
                  </a:lnTo>
                  <a:lnTo>
                    <a:pt x="25150" y="14414"/>
                  </a:lnTo>
                  <a:lnTo>
                    <a:pt x="24679" y="15184"/>
                  </a:lnTo>
                  <a:lnTo>
                    <a:pt x="24166" y="15911"/>
                  </a:lnTo>
                  <a:lnTo>
                    <a:pt x="23567" y="16553"/>
                  </a:lnTo>
                  <a:lnTo>
                    <a:pt x="22969" y="17194"/>
                  </a:lnTo>
                  <a:lnTo>
                    <a:pt x="22284" y="17793"/>
                  </a:lnTo>
                  <a:lnTo>
                    <a:pt x="21557" y="18306"/>
                  </a:lnTo>
                  <a:lnTo>
                    <a:pt x="20787" y="18777"/>
                  </a:lnTo>
                  <a:lnTo>
                    <a:pt x="19975" y="19247"/>
                  </a:lnTo>
                  <a:lnTo>
                    <a:pt x="19119" y="19675"/>
                  </a:lnTo>
                  <a:lnTo>
                    <a:pt x="18221" y="20017"/>
                  </a:lnTo>
                  <a:lnTo>
                    <a:pt x="17366" y="20317"/>
                  </a:lnTo>
                  <a:lnTo>
                    <a:pt x="16425" y="20573"/>
                  </a:lnTo>
                  <a:lnTo>
                    <a:pt x="15527" y="20787"/>
                  </a:lnTo>
                  <a:lnTo>
                    <a:pt x="14586" y="21001"/>
                  </a:lnTo>
                  <a:lnTo>
                    <a:pt x="13645" y="21129"/>
                  </a:lnTo>
                  <a:lnTo>
                    <a:pt x="12533" y="21258"/>
                  </a:lnTo>
                  <a:lnTo>
                    <a:pt x="11463" y="21343"/>
                  </a:lnTo>
                  <a:lnTo>
                    <a:pt x="10351" y="21429"/>
                  </a:lnTo>
                  <a:lnTo>
                    <a:pt x="9239" y="21429"/>
                  </a:lnTo>
                  <a:lnTo>
                    <a:pt x="8726" y="21471"/>
                  </a:lnTo>
                  <a:lnTo>
                    <a:pt x="8213" y="21386"/>
                  </a:lnTo>
                  <a:lnTo>
                    <a:pt x="7785" y="21300"/>
                  </a:lnTo>
                  <a:lnTo>
                    <a:pt x="7315" y="21172"/>
                  </a:lnTo>
                  <a:lnTo>
                    <a:pt x="6502" y="20830"/>
                  </a:lnTo>
                  <a:lnTo>
                    <a:pt x="6074" y="20659"/>
                  </a:lnTo>
                  <a:lnTo>
                    <a:pt x="5647" y="20530"/>
                  </a:lnTo>
                  <a:lnTo>
                    <a:pt x="4620" y="20274"/>
                  </a:lnTo>
                  <a:lnTo>
                    <a:pt x="3594" y="20060"/>
                  </a:lnTo>
                  <a:lnTo>
                    <a:pt x="3166" y="19932"/>
                  </a:lnTo>
                  <a:lnTo>
                    <a:pt x="2781" y="19761"/>
                  </a:lnTo>
                  <a:lnTo>
                    <a:pt x="2353" y="19547"/>
                  </a:lnTo>
                  <a:lnTo>
                    <a:pt x="1968" y="19333"/>
                  </a:lnTo>
                  <a:lnTo>
                    <a:pt x="1669" y="19162"/>
                  </a:lnTo>
                  <a:lnTo>
                    <a:pt x="1412" y="18948"/>
                  </a:lnTo>
                  <a:lnTo>
                    <a:pt x="1156" y="18691"/>
                  </a:lnTo>
                  <a:lnTo>
                    <a:pt x="942" y="18435"/>
                  </a:lnTo>
                  <a:lnTo>
                    <a:pt x="728" y="18178"/>
                  </a:lnTo>
                  <a:lnTo>
                    <a:pt x="557" y="17879"/>
                  </a:lnTo>
                  <a:lnTo>
                    <a:pt x="386" y="17579"/>
                  </a:lnTo>
                  <a:lnTo>
                    <a:pt x="300" y="17237"/>
                  </a:lnTo>
                  <a:lnTo>
                    <a:pt x="172" y="16809"/>
                  </a:lnTo>
                  <a:lnTo>
                    <a:pt x="129" y="16425"/>
                  </a:lnTo>
                  <a:lnTo>
                    <a:pt x="129" y="15997"/>
                  </a:lnTo>
                  <a:lnTo>
                    <a:pt x="129" y="15612"/>
                  </a:lnTo>
                  <a:lnTo>
                    <a:pt x="215" y="15184"/>
                  </a:lnTo>
                  <a:lnTo>
                    <a:pt x="300" y="14799"/>
                  </a:lnTo>
                  <a:lnTo>
                    <a:pt x="386" y="14372"/>
                  </a:lnTo>
                  <a:lnTo>
                    <a:pt x="514" y="13987"/>
                  </a:lnTo>
                  <a:lnTo>
                    <a:pt x="728" y="13559"/>
                  </a:lnTo>
                  <a:lnTo>
                    <a:pt x="899" y="13131"/>
                  </a:lnTo>
                  <a:lnTo>
                    <a:pt x="1412" y="12361"/>
                  </a:lnTo>
                  <a:lnTo>
                    <a:pt x="1926" y="11591"/>
                  </a:lnTo>
                  <a:lnTo>
                    <a:pt x="2524" y="10864"/>
                  </a:lnTo>
                  <a:lnTo>
                    <a:pt x="3166" y="10223"/>
                  </a:lnTo>
                  <a:lnTo>
                    <a:pt x="3807" y="9539"/>
                  </a:lnTo>
                  <a:lnTo>
                    <a:pt x="5091" y="8213"/>
                  </a:lnTo>
                  <a:lnTo>
                    <a:pt x="5732" y="7528"/>
                  </a:lnTo>
                  <a:lnTo>
                    <a:pt x="6288" y="6801"/>
                  </a:lnTo>
                  <a:lnTo>
                    <a:pt x="6801" y="6074"/>
                  </a:lnTo>
                  <a:lnTo>
                    <a:pt x="7272" y="5261"/>
                  </a:lnTo>
                  <a:lnTo>
                    <a:pt x="7443" y="4877"/>
                  </a:lnTo>
                  <a:lnTo>
                    <a:pt x="7571" y="4492"/>
                  </a:lnTo>
                  <a:lnTo>
                    <a:pt x="7871" y="3679"/>
                  </a:lnTo>
                  <a:lnTo>
                    <a:pt x="8127" y="2866"/>
                  </a:lnTo>
                  <a:lnTo>
                    <a:pt x="8427" y="2096"/>
                  </a:lnTo>
                  <a:lnTo>
                    <a:pt x="8598" y="1754"/>
                  </a:lnTo>
                  <a:lnTo>
                    <a:pt x="8812" y="1412"/>
                  </a:lnTo>
                  <a:lnTo>
                    <a:pt x="9068" y="1070"/>
                  </a:lnTo>
                  <a:lnTo>
                    <a:pt x="9368" y="813"/>
                  </a:lnTo>
                  <a:lnTo>
                    <a:pt x="9710" y="557"/>
                  </a:lnTo>
                  <a:lnTo>
                    <a:pt x="10095" y="386"/>
                  </a:lnTo>
                  <a:lnTo>
                    <a:pt x="10522" y="257"/>
                  </a:lnTo>
                  <a:lnTo>
                    <a:pt x="10950" y="172"/>
                  </a:lnTo>
                  <a:lnTo>
                    <a:pt x="11421" y="129"/>
                  </a:lnTo>
                  <a:close/>
                  <a:moveTo>
                    <a:pt x="11763" y="1"/>
                  </a:moveTo>
                  <a:lnTo>
                    <a:pt x="11292" y="43"/>
                  </a:lnTo>
                  <a:lnTo>
                    <a:pt x="10865" y="43"/>
                  </a:lnTo>
                  <a:lnTo>
                    <a:pt x="10437" y="129"/>
                  </a:lnTo>
                  <a:lnTo>
                    <a:pt x="10009" y="257"/>
                  </a:lnTo>
                  <a:lnTo>
                    <a:pt x="9624" y="471"/>
                  </a:lnTo>
                  <a:lnTo>
                    <a:pt x="9282" y="728"/>
                  </a:lnTo>
                  <a:lnTo>
                    <a:pt x="8983" y="984"/>
                  </a:lnTo>
                  <a:lnTo>
                    <a:pt x="8726" y="1327"/>
                  </a:lnTo>
                  <a:lnTo>
                    <a:pt x="8512" y="1669"/>
                  </a:lnTo>
                  <a:lnTo>
                    <a:pt x="8298" y="2011"/>
                  </a:lnTo>
                  <a:lnTo>
                    <a:pt x="7999" y="2781"/>
                  </a:lnTo>
                  <a:lnTo>
                    <a:pt x="7785" y="3551"/>
                  </a:lnTo>
                  <a:lnTo>
                    <a:pt x="7486" y="4406"/>
                  </a:lnTo>
                  <a:lnTo>
                    <a:pt x="7315" y="4791"/>
                  </a:lnTo>
                  <a:lnTo>
                    <a:pt x="7144" y="5219"/>
                  </a:lnTo>
                  <a:lnTo>
                    <a:pt x="6930" y="5604"/>
                  </a:lnTo>
                  <a:lnTo>
                    <a:pt x="6673" y="6031"/>
                  </a:lnTo>
                  <a:lnTo>
                    <a:pt x="6160" y="6801"/>
                  </a:lnTo>
                  <a:lnTo>
                    <a:pt x="5518" y="7528"/>
                  </a:lnTo>
                  <a:lnTo>
                    <a:pt x="4877" y="8255"/>
                  </a:lnTo>
                  <a:lnTo>
                    <a:pt x="3551" y="9624"/>
                  </a:lnTo>
                  <a:lnTo>
                    <a:pt x="2909" y="10308"/>
                  </a:lnTo>
                  <a:lnTo>
                    <a:pt x="2268" y="10993"/>
                  </a:lnTo>
                  <a:lnTo>
                    <a:pt x="1712" y="11720"/>
                  </a:lnTo>
                  <a:lnTo>
                    <a:pt x="1156" y="12490"/>
                  </a:lnTo>
                  <a:lnTo>
                    <a:pt x="728" y="13260"/>
                  </a:lnTo>
                  <a:lnTo>
                    <a:pt x="514" y="13687"/>
                  </a:lnTo>
                  <a:lnTo>
                    <a:pt x="343" y="14115"/>
                  </a:lnTo>
                  <a:lnTo>
                    <a:pt x="215" y="14543"/>
                  </a:lnTo>
                  <a:lnTo>
                    <a:pt x="86" y="15013"/>
                  </a:lnTo>
                  <a:lnTo>
                    <a:pt x="44" y="15441"/>
                  </a:lnTo>
                  <a:lnTo>
                    <a:pt x="1" y="15911"/>
                  </a:lnTo>
                  <a:lnTo>
                    <a:pt x="1" y="16296"/>
                  </a:lnTo>
                  <a:lnTo>
                    <a:pt x="44" y="16638"/>
                  </a:lnTo>
                  <a:lnTo>
                    <a:pt x="86" y="16981"/>
                  </a:lnTo>
                  <a:lnTo>
                    <a:pt x="172" y="17323"/>
                  </a:lnTo>
                  <a:lnTo>
                    <a:pt x="300" y="17665"/>
                  </a:lnTo>
                  <a:lnTo>
                    <a:pt x="471" y="17964"/>
                  </a:lnTo>
                  <a:lnTo>
                    <a:pt x="642" y="18264"/>
                  </a:lnTo>
                  <a:lnTo>
                    <a:pt x="856" y="18563"/>
                  </a:lnTo>
                  <a:lnTo>
                    <a:pt x="1113" y="18862"/>
                  </a:lnTo>
                  <a:lnTo>
                    <a:pt x="1412" y="19119"/>
                  </a:lnTo>
                  <a:lnTo>
                    <a:pt x="1754" y="19376"/>
                  </a:lnTo>
                  <a:lnTo>
                    <a:pt x="2097" y="19547"/>
                  </a:lnTo>
                  <a:lnTo>
                    <a:pt x="2439" y="19761"/>
                  </a:lnTo>
                  <a:lnTo>
                    <a:pt x="2824" y="19932"/>
                  </a:lnTo>
                  <a:lnTo>
                    <a:pt x="3594" y="20146"/>
                  </a:lnTo>
                  <a:lnTo>
                    <a:pt x="4577" y="20402"/>
                  </a:lnTo>
                  <a:lnTo>
                    <a:pt x="5604" y="20659"/>
                  </a:lnTo>
                  <a:lnTo>
                    <a:pt x="6074" y="20787"/>
                  </a:lnTo>
                  <a:lnTo>
                    <a:pt x="6502" y="20958"/>
                  </a:lnTo>
                  <a:lnTo>
                    <a:pt x="7357" y="21300"/>
                  </a:lnTo>
                  <a:lnTo>
                    <a:pt x="7828" y="21471"/>
                  </a:lnTo>
                  <a:lnTo>
                    <a:pt x="8298" y="21557"/>
                  </a:lnTo>
                  <a:lnTo>
                    <a:pt x="8812" y="21600"/>
                  </a:lnTo>
                  <a:lnTo>
                    <a:pt x="9282" y="21557"/>
                  </a:lnTo>
                  <a:lnTo>
                    <a:pt x="10394" y="21557"/>
                  </a:lnTo>
                  <a:lnTo>
                    <a:pt x="11549" y="21471"/>
                  </a:lnTo>
                  <a:lnTo>
                    <a:pt x="12533" y="21386"/>
                  </a:lnTo>
                  <a:lnTo>
                    <a:pt x="13559" y="21258"/>
                  </a:lnTo>
                  <a:lnTo>
                    <a:pt x="14543" y="21129"/>
                  </a:lnTo>
                  <a:lnTo>
                    <a:pt x="15527" y="20915"/>
                  </a:lnTo>
                  <a:lnTo>
                    <a:pt x="16510" y="20702"/>
                  </a:lnTo>
                  <a:lnTo>
                    <a:pt x="17494" y="20402"/>
                  </a:lnTo>
                  <a:lnTo>
                    <a:pt x="18435" y="20060"/>
                  </a:lnTo>
                  <a:lnTo>
                    <a:pt x="19376" y="19675"/>
                  </a:lnTo>
                  <a:lnTo>
                    <a:pt x="20189" y="19290"/>
                  </a:lnTo>
                  <a:lnTo>
                    <a:pt x="21001" y="18820"/>
                  </a:lnTo>
                  <a:lnTo>
                    <a:pt x="21728" y="18349"/>
                  </a:lnTo>
                  <a:lnTo>
                    <a:pt x="22455" y="17793"/>
                  </a:lnTo>
                  <a:lnTo>
                    <a:pt x="23140" y="17194"/>
                  </a:lnTo>
                  <a:lnTo>
                    <a:pt x="23781" y="16553"/>
                  </a:lnTo>
                  <a:lnTo>
                    <a:pt x="24380" y="15869"/>
                  </a:lnTo>
                  <a:lnTo>
                    <a:pt x="24893" y="15099"/>
                  </a:lnTo>
                  <a:lnTo>
                    <a:pt x="25321" y="14329"/>
                  </a:lnTo>
                  <a:lnTo>
                    <a:pt x="25706" y="13559"/>
                  </a:lnTo>
                  <a:lnTo>
                    <a:pt x="25963" y="12704"/>
                  </a:lnTo>
                  <a:lnTo>
                    <a:pt x="26219" y="11891"/>
                  </a:lnTo>
                  <a:lnTo>
                    <a:pt x="26347" y="10993"/>
                  </a:lnTo>
                  <a:lnTo>
                    <a:pt x="26390" y="10137"/>
                  </a:lnTo>
                  <a:lnTo>
                    <a:pt x="26390" y="9282"/>
                  </a:lnTo>
                  <a:lnTo>
                    <a:pt x="26262" y="8384"/>
                  </a:lnTo>
                  <a:lnTo>
                    <a:pt x="26048" y="7571"/>
                  </a:lnTo>
                  <a:lnTo>
                    <a:pt x="25749" y="6801"/>
                  </a:lnTo>
                  <a:lnTo>
                    <a:pt x="25535" y="6374"/>
                  </a:lnTo>
                  <a:lnTo>
                    <a:pt x="25321" y="5989"/>
                  </a:lnTo>
                  <a:lnTo>
                    <a:pt x="24808" y="5261"/>
                  </a:lnTo>
                  <a:lnTo>
                    <a:pt x="24252" y="4620"/>
                  </a:lnTo>
                  <a:lnTo>
                    <a:pt x="23610" y="3978"/>
                  </a:lnTo>
                  <a:lnTo>
                    <a:pt x="22926" y="3422"/>
                  </a:lnTo>
                  <a:lnTo>
                    <a:pt x="22199" y="2952"/>
                  </a:lnTo>
                  <a:lnTo>
                    <a:pt x="21472" y="2481"/>
                  </a:lnTo>
                  <a:lnTo>
                    <a:pt x="20659" y="2096"/>
                  </a:lnTo>
                  <a:lnTo>
                    <a:pt x="19675" y="1712"/>
                  </a:lnTo>
                  <a:lnTo>
                    <a:pt x="18692" y="1369"/>
                  </a:lnTo>
                  <a:lnTo>
                    <a:pt x="17708" y="1070"/>
                  </a:lnTo>
                  <a:lnTo>
                    <a:pt x="16681" y="813"/>
                  </a:lnTo>
                  <a:lnTo>
                    <a:pt x="15612" y="600"/>
                  </a:lnTo>
                  <a:lnTo>
                    <a:pt x="14586" y="428"/>
                  </a:lnTo>
                  <a:lnTo>
                    <a:pt x="13602" y="257"/>
                  </a:lnTo>
                  <a:lnTo>
                    <a:pt x="12618" y="86"/>
                  </a:lnTo>
                  <a:lnTo>
                    <a:pt x="11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3527175" y="2006350"/>
              <a:ext cx="130475" cy="202125"/>
            </a:xfrm>
            <a:custGeom>
              <a:avLst/>
              <a:gdLst/>
              <a:ahLst/>
              <a:cxnLst/>
              <a:rect l="l" t="t" r="r" b="b"/>
              <a:pathLst>
                <a:path w="5219" h="8085" extrusionOk="0">
                  <a:moveTo>
                    <a:pt x="1497" y="129"/>
                  </a:moveTo>
                  <a:lnTo>
                    <a:pt x="1711" y="257"/>
                  </a:lnTo>
                  <a:lnTo>
                    <a:pt x="1882" y="386"/>
                  </a:lnTo>
                  <a:lnTo>
                    <a:pt x="2053" y="557"/>
                  </a:lnTo>
                  <a:lnTo>
                    <a:pt x="2181" y="728"/>
                  </a:lnTo>
                  <a:lnTo>
                    <a:pt x="2310" y="942"/>
                  </a:lnTo>
                  <a:lnTo>
                    <a:pt x="2481" y="1412"/>
                  </a:lnTo>
                  <a:lnTo>
                    <a:pt x="2609" y="1840"/>
                  </a:lnTo>
                  <a:lnTo>
                    <a:pt x="2738" y="2396"/>
                  </a:lnTo>
                  <a:lnTo>
                    <a:pt x="2823" y="2995"/>
                  </a:lnTo>
                  <a:lnTo>
                    <a:pt x="2866" y="3508"/>
                  </a:lnTo>
                  <a:lnTo>
                    <a:pt x="2951" y="3722"/>
                  </a:lnTo>
                  <a:lnTo>
                    <a:pt x="3080" y="3936"/>
                  </a:lnTo>
                  <a:lnTo>
                    <a:pt x="3251" y="4107"/>
                  </a:lnTo>
                  <a:lnTo>
                    <a:pt x="3422" y="4235"/>
                  </a:lnTo>
                  <a:lnTo>
                    <a:pt x="3807" y="4492"/>
                  </a:lnTo>
                  <a:lnTo>
                    <a:pt x="4192" y="4748"/>
                  </a:lnTo>
                  <a:lnTo>
                    <a:pt x="4534" y="5090"/>
                  </a:lnTo>
                  <a:lnTo>
                    <a:pt x="4833" y="5433"/>
                  </a:lnTo>
                  <a:lnTo>
                    <a:pt x="4962" y="5604"/>
                  </a:lnTo>
                  <a:lnTo>
                    <a:pt x="5004" y="5818"/>
                  </a:lnTo>
                  <a:lnTo>
                    <a:pt x="5090" y="5989"/>
                  </a:lnTo>
                  <a:lnTo>
                    <a:pt x="5090" y="6203"/>
                  </a:lnTo>
                  <a:lnTo>
                    <a:pt x="5090" y="6416"/>
                  </a:lnTo>
                  <a:lnTo>
                    <a:pt x="5047" y="6630"/>
                  </a:lnTo>
                  <a:lnTo>
                    <a:pt x="4962" y="6801"/>
                  </a:lnTo>
                  <a:lnTo>
                    <a:pt x="4833" y="7015"/>
                  </a:lnTo>
                  <a:lnTo>
                    <a:pt x="4705" y="7186"/>
                  </a:lnTo>
                  <a:lnTo>
                    <a:pt x="4577" y="7315"/>
                  </a:lnTo>
                  <a:lnTo>
                    <a:pt x="4192" y="7571"/>
                  </a:lnTo>
                  <a:lnTo>
                    <a:pt x="3807" y="7785"/>
                  </a:lnTo>
                  <a:lnTo>
                    <a:pt x="3422" y="7913"/>
                  </a:lnTo>
                  <a:lnTo>
                    <a:pt x="2909" y="7956"/>
                  </a:lnTo>
                  <a:lnTo>
                    <a:pt x="2652" y="7956"/>
                  </a:lnTo>
                  <a:lnTo>
                    <a:pt x="2395" y="7913"/>
                  </a:lnTo>
                  <a:lnTo>
                    <a:pt x="2139" y="7828"/>
                  </a:lnTo>
                  <a:lnTo>
                    <a:pt x="1925" y="7742"/>
                  </a:lnTo>
                  <a:lnTo>
                    <a:pt x="1711" y="7614"/>
                  </a:lnTo>
                  <a:lnTo>
                    <a:pt x="1497" y="7443"/>
                  </a:lnTo>
                  <a:lnTo>
                    <a:pt x="1326" y="7272"/>
                  </a:lnTo>
                  <a:lnTo>
                    <a:pt x="1198" y="7058"/>
                  </a:lnTo>
                  <a:lnTo>
                    <a:pt x="984" y="6630"/>
                  </a:lnTo>
                  <a:lnTo>
                    <a:pt x="856" y="6117"/>
                  </a:lnTo>
                  <a:lnTo>
                    <a:pt x="770" y="5561"/>
                  </a:lnTo>
                  <a:lnTo>
                    <a:pt x="385" y="3209"/>
                  </a:lnTo>
                  <a:lnTo>
                    <a:pt x="257" y="2610"/>
                  </a:lnTo>
                  <a:lnTo>
                    <a:pt x="171" y="1968"/>
                  </a:lnTo>
                  <a:lnTo>
                    <a:pt x="129" y="1712"/>
                  </a:lnTo>
                  <a:lnTo>
                    <a:pt x="171" y="1412"/>
                  </a:lnTo>
                  <a:lnTo>
                    <a:pt x="171" y="1156"/>
                  </a:lnTo>
                  <a:lnTo>
                    <a:pt x="257" y="856"/>
                  </a:lnTo>
                  <a:lnTo>
                    <a:pt x="385" y="685"/>
                  </a:lnTo>
                  <a:lnTo>
                    <a:pt x="513" y="471"/>
                  </a:lnTo>
                  <a:lnTo>
                    <a:pt x="685" y="343"/>
                  </a:lnTo>
                  <a:lnTo>
                    <a:pt x="856" y="215"/>
                  </a:lnTo>
                  <a:lnTo>
                    <a:pt x="1069" y="129"/>
                  </a:lnTo>
                  <a:close/>
                  <a:moveTo>
                    <a:pt x="1112" y="1"/>
                  </a:moveTo>
                  <a:lnTo>
                    <a:pt x="898" y="44"/>
                  </a:lnTo>
                  <a:lnTo>
                    <a:pt x="685" y="172"/>
                  </a:lnTo>
                  <a:lnTo>
                    <a:pt x="513" y="300"/>
                  </a:lnTo>
                  <a:lnTo>
                    <a:pt x="342" y="471"/>
                  </a:lnTo>
                  <a:lnTo>
                    <a:pt x="214" y="728"/>
                  </a:lnTo>
                  <a:lnTo>
                    <a:pt x="86" y="985"/>
                  </a:lnTo>
                  <a:lnTo>
                    <a:pt x="43" y="1241"/>
                  </a:lnTo>
                  <a:lnTo>
                    <a:pt x="0" y="1541"/>
                  </a:lnTo>
                  <a:lnTo>
                    <a:pt x="43" y="2097"/>
                  </a:lnTo>
                  <a:lnTo>
                    <a:pt x="129" y="2653"/>
                  </a:lnTo>
                  <a:lnTo>
                    <a:pt x="599" y="5262"/>
                  </a:lnTo>
                  <a:lnTo>
                    <a:pt x="685" y="5818"/>
                  </a:lnTo>
                  <a:lnTo>
                    <a:pt x="813" y="6331"/>
                  </a:lnTo>
                  <a:lnTo>
                    <a:pt x="984" y="6844"/>
                  </a:lnTo>
                  <a:lnTo>
                    <a:pt x="1069" y="7101"/>
                  </a:lnTo>
                  <a:lnTo>
                    <a:pt x="1241" y="7315"/>
                  </a:lnTo>
                  <a:lnTo>
                    <a:pt x="1412" y="7528"/>
                  </a:lnTo>
                  <a:lnTo>
                    <a:pt x="1583" y="7699"/>
                  </a:lnTo>
                  <a:lnTo>
                    <a:pt x="1797" y="7828"/>
                  </a:lnTo>
                  <a:lnTo>
                    <a:pt x="2010" y="7913"/>
                  </a:lnTo>
                  <a:lnTo>
                    <a:pt x="2224" y="7999"/>
                  </a:lnTo>
                  <a:lnTo>
                    <a:pt x="2481" y="8042"/>
                  </a:lnTo>
                  <a:lnTo>
                    <a:pt x="2951" y="8084"/>
                  </a:lnTo>
                  <a:lnTo>
                    <a:pt x="3465" y="8042"/>
                  </a:lnTo>
                  <a:lnTo>
                    <a:pt x="3935" y="7871"/>
                  </a:lnTo>
                  <a:lnTo>
                    <a:pt x="4363" y="7657"/>
                  </a:lnTo>
                  <a:lnTo>
                    <a:pt x="4748" y="7357"/>
                  </a:lnTo>
                  <a:lnTo>
                    <a:pt x="4876" y="7186"/>
                  </a:lnTo>
                  <a:lnTo>
                    <a:pt x="5004" y="7015"/>
                  </a:lnTo>
                  <a:lnTo>
                    <a:pt x="5090" y="6801"/>
                  </a:lnTo>
                  <a:lnTo>
                    <a:pt x="5175" y="6587"/>
                  </a:lnTo>
                  <a:lnTo>
                    <a:pt x="5218" y="6416"/>
                  </a:lnTo>
                  <a:lnTo>
                    <a:pt x="5218" y="6203"/>
                  </a:lnTo>
                  <a:lnTo>
                    <a:pt x="5218" y="5989"/>
                  </a:lnTo>
                  <a:lnTo>
                    <a:pt x="5133" y="5775"/>
                  </a:lnTo>
                  <a:lnTo>
                    <a:pt x="5047" y="5561"/>
                  </a:lnTo>
                  <a:lnTo>
                    <a:pt x="4919" y="5347"/>
                  </a:lnTo>
                  <a:lnTo>
                    <a:pt x="4619" y="5005"/>
                  </a:lnTo>
                  <a:lnTo>
                    <a:pt x="4277" y="4663"/>
                  </a:lnTo>
                  <a:lnTo>
                    <a:pt x="3892" y="4406"/>
                  </a:lnTo>
                  <a:lnTo>
                    <a:pt x="3507" y="4150"/>
                  </a:lnTo>
                  <a:lnTo>
                    <a:pt x="3251" y="3978"/>
                  </a:lnTo>
                  <a:lnTo>
                    <a:pt x="3165" y="3850"/>
                  </a:lnTo>
                  <a:lnTo>
                    <a:pt x="3080" y="3722"/>
                  </a:lnTo>
                  <a:lnTo>
                    <a:pt x="2994" y="3465"/>
                  </a:lnTo>
                  <a:lnTo>
                    <a:pt x="2951" y="3166"/>
                  </a:lnTo>
                  <a:lnTo>
                    <a:pt x="2866" y="2567"/>
                  </a:lnTo>
                  <a:lnTo>
                    <a:pt x="2738" y="1968"/>
                  </a:lnTo>
                  <a:lnTo>
                    <a:pt x="2609" y="1455"/>
                  </a:lnTo>
                  <a:lnTo>
                    <a:pt x="2481" y="985"/>
                  </a:lnTo>
                  <a:lnTo>
                    <a:pt x="2353" y="771"/>
                  </a:lnTo>
                  <a:lnTo>
                    <a:pt x="2224" y="557"/>
                  </a:lnTo>
                  <a:lnTo>
                    <a:pt x="2053" y="386"/>
                  </a:lnTo>
                  <a:lnTo>
                    <a:pt x="1882" y="215"/>
                  </a:lnTo>
                  <a:lnTo>
                    <a:pt x="1711" y="86"/>
                  </a:lnTo>
                  <a:lnTo>
                    <a:pt x="14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3562450" y="2081200"/>
              <a:ext cx="49225" cy="73800"/>
            </a:xfrm>
            <a:custGeom>
              <a:avLst/>
              <a:gdLst/>
              <a:ahLst/>
              <a:cxnLst/>
              <a:rect l="l" t="t" r="r" b="b"/>
              <a:pathLst>
                <a:path w="1969" h="2952" extrusionOk="0">
                  <a:moveTo>
                    <a:pt x="557" y="129"/>
                  </a:moveTo>
                  <a:lnTo>
                    <a:pt x="728" y="257"/>
                  </a:lnTo>
                  <a:lnTo>
                    <a:pt x="813" y="386"/>
                  </a:lnTo>
                  <a:lnTo>
                    <a:pt x="899" y="557"/>
                  </a:lnTo>
                  <a:lnTo>
                    <a:pt x="984" y="942"/>
                  </a:lnTo>
                  <a:lnTo>
                    <a:pt x="1027" y="1327"/>
                  </a:lnTo>
                  <a:lnTo>
                    <a:pt x="1113" y="1498"/>
                  </a:lnTo>
                  <a:lnTo>
                    <a:pt x="1241" y="1583"/>
                  </a:lnTo>
                  <a:lnTo>
                    <a:pt x="1498" y="1754"/>
                  </a:lnTo>
                  <a:lnTo>
                    <a:pt x="1754" y="1968"/>
                  </a:lnTo>
                  <a:lnTo>
                    <a:pt x="1840" y="2096"/>
                  </a:lnTo>
                  <a:lnTo>
                    <a:pt x="1840" y="2225"/>
                  </a:lnTo>
                  <a:lnTo>
                    <a:pt x="1840" y="2396"/>
                  </a:lnTo>
                  <a:lnTo>
                    <a:pt x="1754" y="2524"/>
                  </a:lnTo>
                  <a:lnTo>
                    <a:pt x="1626" y="2652"/>
                  </a:lnTo>
                  <a:lnTo>
                    <a:pt x="1455" y="2738"/>
                  </a:lnTo>
                  <a:lnTo>
                    <a:pt x="1327" y="2781"/>
                  </a:lnTo>
                  <a:lnTo>
                    <a:pt x="1155" y="2824"/>
                  </a:lnTo>
                  <a:lnTo>
                    <a:pt x="942" y="2824"/>
                  </a:lnTo>
                  <a:lnTo>
                    <a:pt x="813" y="2781"/>
                  </a:lnTo>
                  <a:lnTo>
                    <a:pt x="642" y="2695"/>
                  </a:lnTo>
                  <a:lnTo>
                    <a:pt x="514" y="2567"/>
                  </a:lnTo>
                  <a:lnTo>
                    <a:pt x="428" y="2396"/>
                  </a:lnTo>
                  <a:lnTo>
                    <a:pt x="386" y="2268"/>
                  </a:lnTo>
                  <a:lnTo>
                    <a:pt x="300" y="1925"/>
                  </a:lnTo>
                  <a:lnTo>
                    <a:pt x="172" y="1113"/>
                  </a:lnTo>
                  <a:lnTo>
                    <a:pt x="129" y="728"/>
                  </a:lnTo>
                  <a:lnTo>
                    <a:pt x="86" y="557"/>
                  </a:lnTo>
                  <a:lnTo>
                    <a:pt x="172" y="343"/>
                  </a:lnTo>
                  <a:lnTo>
                    <a:pt x="257" y="215"/>
                  </a:lnTo>
                  <a:lnTo>
                    <a:pt x="428" y="129"/>
                  </a:lnTo>
                  <a:close/>
                  <a:moveTo>
                    <a:pt x="514" y="1"/>
                  </a:moveTo>
                  <a:lnTo>
                    <a:pt x="343" y="44"/>
                  </a:lnTo>
                  <a:lnTo>
                    <a:pt x="214" y="86"/>
                  </a:lnTo>
                  <a:lnTo>
                    <a:pt x="86" y="215"/>
                  </a:lnTo>
                  <a:lnTo>
                    <a:pt x="1" y="386"/>
                  </a:lnTo>
                  <a:lnTo>
                    <a:pt x="1" y="600"/>
                  </a:lnTo>
                  <a:lnTo>
                    <a:pt x="1" y="771"/>
                  </a:lnTo>
                  <a:lnTo>
                    <a:pt x="1" y="984"/>
                  </a:lnTo>
                  <a:lnTo>
                    <a:pt x="214" y="1968"/>
                  </a:lnTo>
                  <a:lnTo>
                    <a:pt x="300" y="2353"/>
                  </a:lnTo>
                  <a:lnTo>
                    <a:pt x="343" y="2524"/>
                  </a:lnTo>
                  <a:lnTo>
                    <a:pt x="471" y="2695"/>
                  </a:lnTo>
                  <a:lnTo>
                    <a:pt x="599" y="2824"/>
                  </a:lnTo>
                  <a:lnTo>
                    <a:pt x="770" y="2909"/>
                  </a:lnTo>
                  <a:lnTo>
                    <a:pt x="942" y="2952"/>
                  </a:lnTo>
                  <a:lnTo>
                    <a:pt x="1113" y="2952"/>
                  </a:lnTo>
                  <a:lnTo>
                    <a:pt x="1327" y="2909"/>
                  </a:lnTo>
                  <a:lnTo>
                    <a:pt x="1498" y="2866"/>
                  </a:lnTo>
                  <a:lnTo>
                    <a:pt x="1669" y="2781"/>
                  </a:lnTo>
                  <a:lnTo>
                    <a:pt x="1797" y="2652"/>
                  </a:lnTo>
                  <a:lnTo>
                    <a:pt x="1925" y="2524"/>
                  </a:lnTo>
                  <a:lnTo>
                    <a:pt x="1968" y="2353"/>
                  </a:lnTo>
                  <a:lnTo>
                    <a:pt x="1968" y="2182"/>
                  </a:lnTo>
                  <a:lnTo>
                    <a:pt x="1925" y="2011"/>
                  </a:lnTo>
                  <a:lnTo>
                    <a:pt x="1840" y="1840"/>
                  </a:lnTo>
                  <a:lnTo>
                    <a:pt x="1669" y="1712"/>
                  </a:lnTo>
                  <a:lnTo>
                    <a:pt x="1327" y="1455"/>
                  </a:lnTo>
                  <a:lnTo>
                    <a:pt x="1241" y="1412"/>
                  </a:lnTo>
                  <a:lnTo>
                    <a:pt x="1155" y="1284"/>
                  </a:lnTo>
                  <a:lnTo>
                    <a:pt x="1155" y="1070"/>
                  </a:lnTo>
                  <a:lnTo>
                    <a:pt x="1027" y="557"/>
                  </a:lnTo>
                  <a:lnTo>
                    <a:pt x="899" y="257"/>
                  </a:lnTo>
                  <a:lnTo>
                    <a:pt x="813" y="129"/>
                  </a:lnTo>
                  <a:lnTo>
                    <a:pt x="642" y="44"/>
                  </a:lnTo>
                  <a:lnTo>
                    <a:pt x="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3495100" y="1948625"/>
              <a:ext cx="227775" cy="310100"/>
            </a:xfrm>
            <a:custGeom>
              <a:avLst/>
              <a:gdLst/>
              <a:ahLst/>
              <a:cxnLst/>
              <a:rect l="l" t="t" r="r" b="b"/>
              <a:pathLst>
                <a:path w="9111" h="12404" extrusionOk="0">
                  <a:moveTo>
                    <a:pt x="2438" y="86"/>
                  </a:moveTo>
                  <a:lnTo>
                    <a:pt x="2823" y="129"/>
                  </a:lnTo>
                  <a:lnTo>
                    <a:pt x="3165" y="257"/>
                  </a:lnTo>
                  <a:lnTo>
                    <a:pt x="3507" y="428"/>
                  </a:lnTo>
                  <a:lnTo>
                    <a:pt x="3807" y="685"/>
                  </a:lnTo>
                  <a:lnTo>
                    <a:pt x="4063" y="984"/>
                  </a:lnTo>
                  <a:lnTo>
                    <a:pt x="4277" y="1283"/>
                  </a:lnTo>
                  <a:lnTo>
                    <a:pt x="4491" y="1625"/>
                  </a:lnTo>
                  <a:lnTo>
                    <a:pt x="4662" y="2010"/>
                  </a:lnTo>
                  <a:lnTo>
                    <a:pt x="4790" y="2438"/>
                  </a:lnTo>
                  <a:lnTo>
                    <a:pt x="4961" y="3294"/>
                  </a:lnTo>
                  <a:lnTo>
                    <a:pt x="5175" y="4149"/>
                  </a:lnTo>
                  <a:lnTo>
                    <a:pt x="5304" y="4577"/>
                  </a:lnTo>
                  <a:lnTo>
                    <a:pt x="5432" y="5004"/>
                  </a:lnTo>
                  <a:lnTo>
                    <a:pt x="5646" y="5389"/>
                  </a:lnTo>
                  <a:lnTo>
                    <a:pt x="5860" y="5774"/>
                  </a:lnTo>
                  <a:lnTo>
                    <a:pt x="6159" y="6116"/>
                  </a:lnTo>
                  <a:lnTo>
                    <a:pt x="6458" y="6416"/>
                  </a:lnTo>
                  <a:lnTo>
                    <a:pt x="7100" y="7015"/>
                  </a:lnTo>
                  <a:lnTo>
                    <a:pt x="7742" y="7613"/>
                  </a:lnTo>
                  <a:lnTo>
                    <a:pt x="8041" y="7913"/>
                  </a:lnTo>
                  <a:lnTo>
                    <a:pt x="8340" y="8255"/>
                  </a:lnTo>
                  <a:lnTo>
                    <a:pt x="8554" y="8597"/>
                  </a:lnTo>
                  <a:lnTo>
                    <a:pt x="8768" y="8982"/>
                  </a:lnTo>
                  <a:lnTo>
                    <a:pt x="8939" y="9410"/>
                  </a:lnTo>
                  <a:lnTo>
                    <a:pt x="8982" y="9795"/>
                  </a:lnTo>
                  <a:lnTo>
                    <a:pt x="8982" y="10265"/>
                  </a:lnTo>
                  <a:lnTo>
                    <a:pt x="8896" y="10650"/>
                  </a:lnTo>
                  <a:lnTo>
                    <a:pt x="8725" y="11078"/>
                  </a:lnTo>
                  <a:lnTo>
                    <a:pt x="8469" y="11420"/>
                  </a:lnTo>
                  <a:lnTo>
                    <a:pt x="8169" y="11719"/>
                  </a:lnTo>
                  <a:lnTo>
                    <a:pt x="7827" y="11933"/>
                  </a:lnTo>
                  <a:lnTo>
                    <a:pt x="7442" y="12104"/>
                  </a:lnTo>
                  <a:lnTo>
                    <a:pt x="7014" y="12233"/>
                  </a:lnTo>
                  <a:lnTo>
                    <a:pt x="6587" y="12275"/>
                  </a:lnTo>
                  <a:lnTo>
                    <a:pt x="6116" y="12275"/>
                  </a:lnTo>
                  <a:lnTo>
                    <a:pt x="5646" y="12233"/>
                  </a:lnTo>
                  <a:lnTo>
                    <a:pt x="5175" y="12190"/>
                  </a:lnTo>
                  <a:lnTo>
                    <a:pt x="4405" y="12019"/>
                  </a:lnTo>
                  <a:lnTo>
                    <a:pt x="3593" y="11805"/>
                  </a:lnTo>
                  <a:lnTo>
                    <a:pt x="3165" y="11677"/>
                  </a:lnTo>
                  <a:lnTo>
                    <a:pt x="2737" y="11505"/>
                  </a:lnTo>
                  <a:lnTo>
                    <a:pt x="2310" y="11334"/>
                  </a:lnTo>
                  <a:lnTo>
                    <a:pt x="1925" y="11121"/>
                  </a:lnTo>
                  <a:lnTo>
                    <a:pt x="1454" y="10778"/>
                  </a:lnTo>
                  <a:lnTo>
                    <a:pt x="1240" y="10564"/>
                  </a:lnTo>
                  <a:lnTo>
                    <a:pt x="1027" y="10351"/>
                  </a:lnTo>
                  <a:lnTo>
                    <a:pt x="855" y="10137"/>
                  </a:lnTo>
                  <a:lnTo>
                    <a:pt x="770" y="9880"/>
                  </a:lnTo>
                  <a:lnTo>
                    <a:pt x="642" y="9452"/>
                  </a:lnTo>
                  <a:lnTo>
                    <a:pt x="556" y="9068"/>
                  </a:lnTo>
                  <a:lnTo>
                    <a:pt x="385" y="8041"/>
                  </a:lnTo>
                  <a:lnTo>
                    <a:pt x="257" y="7015"/>
                  </a:lnTo>
                  <a:lnTo>
                    <a:pt x="171" y="5988"/>
                  </a:lnTo>
                  <a:lnTo>
                    <a:pt x="128" y="4962"/>
                  </a:lnTo>
                  <a:lnTo>
                    <a:pt x="171" y="3978"/>
                  </a:lnTo>
                  <a:lnTo>
                    <a:pt x="299" y="2951"/>
                  </a:lnTo>
                  <a:lnTo>
                    <a:pt x="342" y="2524"/>
                  </a:lnTo>
                  <a:lnTo>
                    <a:pt x="471" y="2053"/>
                  </a:lnTo>
                  <a:lnTo>
                    <a:pt x="599" y="1583"/>
                  </a:lnTo>
                  <a:lnTo>
                    <a:pt x="813" y="1155"/>
                  </a:lnTo>
                  <a:lnTo>
                    <a:pt x="1069" y="856"/>
                  </a:lnTo>
                  <a:lnTo>
                    <a:pt x="1369" y="556"/>
                  </a:lnTo>
                  <a:lnTo>
                    <a:pt x="1711" y="300"/>
                  </a:lnTo>
                  <a:lnTo>
                    <a:pt x="2096" y="171"/>
                  </a:lnTo>
                  <a:lnTo>
                    <a:pt x="2438" y="86"/>
                  </a:lnTo>
                  <a:close/>
                  <a:moveTo>
                    <a:pt x="2310" y="0"/>
                  </a:moveTo>
                  <a:lnTo>
                    <a:pt x="1925" y="86"/>
                  </a:lnTo>
                  <a:lnTo>
                    <a:pt x="1540" y="257"/>
                  </a:lnTo>
                  <a:lnTo>
                    <a:pt x="1240" y="471"/>
                  </a:lnTo>
                  <a:lnTo>
                    <a:pt x="898" y="813"/>
                  </a:lnTo>
                  <a:lnTo>
                    <a:pt x="642" y="1241"/>
                  </a:lnTo>
                  <a:lnTo>
                    <a:pt x="471" y="1668"/>
                  </a:lnTo>
                  <a:lnTo>
                    <a:pt x="299" y="2096"/>
                  </a:lnTo>
                  <a:lnTo>
                    <a:pt x="214" y="2566"/>
                  </a:lnTo>
                  <a:lnTo>
                    <a:pt x="128" y="3037"/>
                  </a:lnTo>
                  <a:lnTo>
                    <a:pt x="43" y="3978"/>
                  </a:lnTo>
                  <a:lnTo>
                    <a:pt x="0" y="5047"/>
                  </a:lnTo>
                  <a:lnTo>
                    <a:pt x="43" y="6074"/>
                  </a:lnTo>
                  <a:lnTo>
                    <a:pt x="128" y="7143"/>
                  </a:lnTo>
                  <a:lnTo>
                    <a:pt x="257" y="8212"/>
                  </a:lnTo>
                  <a:lnTo>
                    <a:pt x="471" y="9239"/>
                  </a:lnTo>
                  <a:lnTo>
                    <a:pt x="556" y="9624"/>
                  </a:lnTo>
                  <a:lnTo>
                    <a:pt x="684" y="10008"/>
                  </a:lnTo>
                  <a:lnTo>
                    <a:pt x="813" y="10265"/>
                  </a:lnTo>
                  <a:lnTo>
                    <a:pt x="984" y="10479"/>
                  </a:lnTo>
                  <a:lnTo>
                    <a:pt x="1198" y="10693"/>
                  </a:lnTo>
                  <a:lnTo>
                    <a:pt x="1412" y="10907"/>
                  </a:lnTo>
                  <a:lnTo>
                    <a:pt x="1839" y="11206"/>
                  </a:lnTo>
                  <a:lnTo>
                    <a:pt x="2310" y="11463"/>
                  </a:lnTo>
                  <a:lnTo>
                    <a:pt x="2823" y="11677"/>
                  </a:lnTo>
                  <a:lnTo>
                    <a:pt x="3336" y="11848"/>
                  </a:lnTo>
                  <a:lnTo>
                    <a:pt x="3892" y="12019"/>
                  </a:lnTo>
                  <a:lnTo>
                    <a:pt x="4448" y="12147"/>
                  </a:lnTo>
                  <a:lnTo>
                    <a:pt x="5432" y="12361"/>
                  </a:lnTo>
                  <a:lnTo>
                    <a:pt x="5902" y="12404"/>
                  </a:lnTo>
                  <a:lnTo>
                    <a:pt x="6416" y="12404"/>
                  </a:lnTo>
                  <a:lnTo>
                    <a:pt x="6843" y="12361"/>
                  </a:lnTo>
                  <a:lnTo>
                    <a:pt x="7271" y="12275"/>
                  </a:lnTo>
                  <a:lnTo>
                    <a:pt x="7656" y="12147"/>
                  </a:lnTo>
                  <a:lnTo>
                    <a:pt x="8041" y="11976"/>
                  </a:lnTo>
                  <a:lnTo>
                    <a:pt x="8383" y="11719"/>
                  </a:lnTo>
                  <a:lnTo>
                    <a:pt x="8640" y="11377"/>
                  </a:lnTo>
                  <a:lnTo>
                    <a:pt x="8896" y="11035"/>
                  </a:lnTo>
                  <a:lnTo>
                    <a:pt x="9025" y="10650"/>
                  </a:lnTo>
                  <a:lnTo>
                    <a:pt x="9110" y="10222"/>
                  </a:lnTo>
                  <a:lnTo>
                    <a:pt x="9110" y="9795"/>
                  </a:lnTo>
                  <a:lnTo>
                    <a:pt x="9110" y="9752"/>
                  </a:lnTo>
                  <a:lnTo>
                    <a:pt x="9106" y="9752"/>
                  </a:lnTo>
                  <a:lnTo>
                    <a:pt x="9067" y="9367"/>
                  </a:lnTo>
                  <a:lnTo>
                    <a:pt x="8896" y="8982"/>
                  </a:lnTo>
                  <a:lnTo>
                    <a:pt x="8683" y="8597"/>
                  </a:lnTo>
                  <a:lnTo>
                    <a:pt x="8469" y="8212"/>
                  </a:lnTo>
                  <a:lnTo>
                    <a:pt x="8169" y="7870"/>
                  </a:lnTo>
                  <a:lnTo>
                    <a:pt x="7870" y="7571"/>
                  </a:lnTo>
                  <a:lnTo>
                    <a:pt x="7186" y="6972"/>
                  </a:lnTo>
                  <a:lnTo>
                    <a:pt x="6544" y="6330"/>
                  </a:lnTo>
                  <a:lnTo>
                    <a:pt x="6202" y="5988"/>
                  </a:lnTo>
                  <a:lnTo>
                    <a:pt x="5945" y="5603"/>
                  </a:lnTo>
                  <a:lnTo>
                    <a:pt x="5689" y="5218"/>
                  </a:lnTo>
                  <a:lnTo>
                    <a:pt x="5475" y="4748"/>
                  </a:lnTo>
                  <a:lnTo>
                    <a:pt x="5346" y="4320"/>
                  </a:lnTo>
                  <a:lnTo>
                    <a:pt x="5218" y="3850"/>
                  </a:lnTo>
                  <a:lnTo>
                    <a:pt x="5047" y="2909"/>
                  </a:lnTo>
                  <a:lnTo>
                    <a:pt x="4919" y="2481"/>
                  </a:lnTo>
                  <a:lnTo>
                    <a:pt x="4790" y="2010"/>
                  </a:lnTo>
                  <a:lnTo>
                    <a:pt x="4619" y="1668"/>
                  </a:lnTo>
                  <a:lnTo>
                    <a:pt x="4448" y="1283"/>
                  </a:lnTo>
                  <a:lnTo>
                    <a:pt x="4234" y="984"/>
                  </a:lnTo>
                  <a:lnTo>
                    <a:pt x="3978" y="685"/>
                  </a:lnTo>
                  <a:lnTo>
                    <a:pt x="3721" y="428"/>
                  </a:lnTo>
                  <a:lnTo>
                    <a:pt x="3379" y="214"/>
                  </a:lnTo>
                  <a:lnTo>
                    <a:pt x="3037" y="43"/>
                  </a:lnTo>
                  <a:lnTo>
                    <a:pt x="2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3465150" y="1903700"/>
              <a:ext cx="290875" cy="377475"/>
            </a:xfrm>
            <a:custGeom>
              <a:avLst/>
              <a:gdLst/>
              <a:ahLst/>
              <a:cxnLst/>
              <a:rect l="l" t="t" r="r" b="b"/>
              <a:pathLst>
                <a:path w="11635" h="15099" extrusionOk="0">
                  <a:moveTo>
                    <a:pt x="3422" y="129"/>
                  </a:moveTo>
                  <a:lnTo>
                    <a:pt x="3679" y="172"/>
                  </a:lnTo>
                  <a:lnTo>
                    <a:pt x="3978" y="215"/>
                  </a:lnTo>
                  <a:lnTo>
                    <a:pt x="4491" y="386"/>
                  </a:lnTo>
                  <a:lnTo>
                    <a:pt x="4748" y="557"/>
                  </a:lnTo>
                  <a:lnTo>
                    <a:pt x="5005" y="728"/>
                  </a:lnTo>
                  <a:lnTo>
                    <a:pt x="5261" y="899"/>
                  </a:lnTo>
                  <a:lnTo>
                    <a:pt x="5475" y="1113"/>
                  </a:lnTo>
                  <a:lnTo>
                    <a:pt x="5860" y="1583"/>
                  </a:lnTo>
                  <a:lnTo>
                    <a:pt x="6245" y="2054"/>
                  </a:lnTo>
                  <a:lnTo>
                    <a:pt x="6544" y="2610"/>
                  </a:lnTo>
                  <a:lnTo>
                    <a:pt x="6801" y="3166"/>
                  </a:lnTo>
                  <a:lnTo>
                    <a:pt x="7229" y="4321"/>
                  </a:lnTo>
                  <a:lnTo>
                    <a:pt x="7742" y="5561"/>
                  </a:lnTo>
                  <a:lnTo>
                    <a:pt x="8041" y="6160"/>
                  </a:lnTo>
                  <a:lnTo>
                    <a:pt x="8384" y="6716"/>
                  </a:lnTo>
                  <a:lnTo>
                    <a:pt x="8768" y="7229"/>
                  </a:lnTo>
                  <a:lnTo>
                    <a:pt x="9153" y="7742"/>
                  </a:lnTo>
                  <a:lnTo>
                    <a:pt x="10009" y="8726"/>
                  </a:lnTo>
                  <a:lnTo>
                    <a:pt x="10394" y="9239"/>
                  </a:lnTo>
                  <a:lnTo>
                    <a:pt x="10742" y="9704"/>
                  </a:lnTo>
                  <a:lnTo>
                    <a:pt x="10742" y="9704"/>
                  </a:lnTo>
                  <a:lnTo>
                    <a:pt x="10736" y="9710"/>
                  </a:lnTo>
                  <a:lnTo>
                    <a:pt x="10779" y="9752"/>
                  </a:lnTo>
                  <a:lnTo>
                    <a:pt x="11035" y="10266"/>
                  </a:lnTo>
                  <a:lnTo>
                    <a:pt x="11292" y="10822"/>
                  </a:lnTo>
                  <a:lnTo>
                    <a:pt x="11463" y="11378"/>
                  </a:lnTo>
                  <a:lnTo>
                    <a:pt x="11506" y="11977"/>
                  </a:lnTo>
                  <a:lnTo>
                    <a:pt x="11506" y="12276"/>
                  </a:lnTo>
                  <a:lnTo>
                    <a:pt x="11463" y="12575"/>
                  </a:lnTo>
                  <a:lnTo>
                    <a:pt x="11420" y="12832"/>
                  </a:lnTo>
                  <a:lnTo>
                    <a:pt x="11335" y="13089"/>
                  </a:lnTo>
                  <a:lnTo>
                    <a:pt x="11164" y="13474"/>
                  </a:lnTo>
                  <a:lnTo>
                    <a:pt x="11035" y="13602"/>
                  </a:lnTo>
                  <a:lnTo>
                    <a:pt x="10907" y="13730"/>
                  </a:lnTo>
                  <a:lnTo>
                    <a:pt x="10565" y="13944"/>
                  </a:lnTo>
                  <a:lnTo>
                    <a:pt x="10223" y="14115"/>
                  </a:lnTo>
                  <a:lnTo>
                    <a:pt x="9496" y="14414"/>
                  </a:lnTo>
                  <a:lnTo>
                    <a:pt x="8726" y="14671"/>
                  </a:lnTo>
                  <a:lnTo>
                    <a:pt x="7956" y="14885"/>
                  </a:lnTo>
                  <a:lnTo>
                    <a:pt x="7614" y="14928"/>
                  </a:lnTo>
                  <a:lnTo>
                    <a:pt x="7314" y="14928"/>
                  </a:lnTo>
                  <a:lnTo>
                    <a:pt x="6630" y="14970"/>
                  </a:lnTo>
                  <a:lnTo>
                    <a:pt x="5946" y="14970"/>
                  </a:lnTo>
                  <a:lnTo>
                    <a:pt x="5304" y="14885"/>
                  </a:lnTo>
                  <a:lnTo>
                    <a:pt x="4620" y="14799"/>
                  </a:lnTo>
                  <a:lnTo>
                    <a:pt x="4021" y="14628"/>
                  </a:lnTo>
                  <a:lnTo>
                    <a:pt x="3379" y="14414"/>
                  </a:lnTo>
                  <a:lnTo>
                    <a:pt x="3037" y="14201"/>
                  </a:lnTo>
                  <a:lnTo>
                    <a:pt x="2695" y="13987"/>
                  </a:lnTo>
                  <a:lnTo>
                    <a:pt x="2353" y="13773"/>
                  </a:lnTo>
                  <a:lnTo>
                    <a:pt x="2053" y="13474"/>
                  </a:lnTo>
                  <a:lnTo>
                    <a:pt x="1754" y="13174"/>
                  </a:lnTo>
                  <a:lnTo>
                    <a:pt x="1497" y="12875"/>
                  </a:lnTo>
                  <a:lnTo>
                    <a:pt x="1284" y="12533"/>
                  </a:lnTo>
                  <a:lnTo>
                    <a:pt x="1070" y="12190"/>
                  </a:lnTo>
                  <a:lnTo>
                    <a:pt x="856" y="11805"/>
                  </a:lnTo>
                  <a:lnTo>
                    <a:pt x="728" y="11421"/>
                  </a:lnTo>
                  <a:lnTo>
                    <a:pt x="471" y="10608"/>
                  </a:lnTo>
                  <a:lnTo>
                    <a:pt x="257" y="9752"/>
                  </a:lnTo>
                  <a:lnTo>
                    <a:pt x="172" y="8897"/>
                  </a:lnTo>
                  <a:lnTo>
                    <a:pt x="129" y="8042"/>
                  </a:lnTo>
                  <a:lnTo>
                    <a:pt x="129" y="7144"/>
                  </a:lnTo>
                  <a:lnTo>
                    <a:pt x="172" y="6245"/>
                  </a:lnTo>
                  <a:lnTo>
                    <a:pt x="257" y="5390"/>
                  </a:lnTo>
                  <a:lnTo>
                    <a:pt x="385" y="4535"/>
                  </a:lnTo>
                  <a:lnTo>
                    <a:pt x="514" y="3722"/>
                  </a:lnTo>
                  <a:lnTo>
                    <a:pt x="728" y="2866"/>
                  </a:lnTo>
                  <a:lnTo>
                    <a:pt x="941" y="2097"/>
                  </a:lnTo>
                  <a:lnTo>
                    <a:pt x="1155" y="1541"/>
                  </a:lnTo>
                  <a:lnTo>
                    <a:pt x="1284" y="1284"/>
                  </a:lnTo>
                  <a:lnTo>
                    <a:pt x="1455" y="1027"/>
                  </a:lnTo>
                  <a:lnTo>
                    <a:pt x="1626" y="813"/>
                  </a:lnTo>
                  <a:lnTo>
                    <a:pt x="1840" y="600"/>
                  </a:lnTo>
                  <a:lnTo>
                    <a:pt x="2053" y="429"/>
                  </a:lnTo>
                  <a:lnTo>
                    <a:pt x="2353" y="300"/>
                  </a:lnTo>
                  <a:lnTo>
                    <a:pt x="2610" y="215"/>
                  </a:lnTo>
                  <a:lnTo>
                    <a:pt x="2866" y="172"/>
                  </a:lnTo>
                  <a:lnTo>
                    <a:pt x="3123" y="129"/>
                  </a:lnTo>
                  <a:close/>
                  <a:moveTo>
                    <a:pt x="2952" y="1"/>
                  </a:moveTo>
                  <a:lnTo>
                    <a:pt x="2695" y="44"/>
                  </a:lnTo>
                  <a:lnTo>
                    <a:pt x="2438" y="129"/>
                  </a:lnTo>
                  <a:lnTo>
                    <a:pt x="2182" y="215"/>
                  </a:lnTo>
                  <a:lnTo>
                    <a:pt x="1968" y="343"/>
                  </a:lnTo>
                  <a:lnTo>
                    <a:pt x="1754" y="514"/>
                  </a:lnTo>
                  <a:lnTo>
                    <a:pt x="1540" y="685"/>
                  </a:lnTo>
                  <a:lnTo>
                    <a:pt x="1369" y="899"/>
                  </a:lnTo>
                  <a:lnTo>
                    <a:pt x="1070" y="1370"/>
                  </a:lnTo>
                  <a:lnTo>
                    <a:pt x="899" y="1883"/>
                  </a:lnTo>
                  <a:lnTo>
                    <a:pt x="728" y="2396"/>
                  </a:lnTo>
                  <a:lnTo>
                    <a:pt x="599" y="2909"/>
                  </a:lnTo>
                  <a:lnTo>
                    <a:pt x="385" y="3722"/>
                  </a:lnTo>
                  <a:lnTo>
                    <a:pt x="257" y="4535"/>
                  </a:lnTo>
                  <a:lnTo>
                    <a:pt x="129" y="5433"/>
                  </a:lnTo>
                  <a:lnTo>
                    <a:pt x="43" y="6331"/>
                  </a:lnTo>
                  <a:lnTo>
                    <a:pt x="1" y="7229"/>
                  </a:lnTo>
                  <a:lnTo>
                    <a:pt x="1" y="8127"/>
                  </a:lnTo>
                  <a:lnTo>
                    <a:pt x="43" y="9025"/>
                  </a:lnTo>
                  <a:lnTo>
                    <a:pt x="172" y="9924"/>
                  </a:lnTo>
                  <a:lnTo>
                    <a:pt x="385" y="10779"/>
                  </a:lnTo>
                  <a:lnTo>
                    <a:pt x="642" y="11634"/>
                  </a:lnTo>
                  <a:lnTo>
                    <a:pt x="813" y="12019"/>
                  </a:lnTo>
                  <a:lnTo>
                    <a:pt x="1027" y="12361"/>
                  </a:lnTo>
                  <a:lnTo>
                    <a:pt x="1241" y="12704"/>
                  </a:lnTo>
                  <a:lnTo>
                    <a:pt x="1497" y="13046"/>
                  </a:lnTo>
                  <a:lnTo>
                    <a:pt x="1754" y="13388"/>
                  </a:lnTo>
                  <a:lnTo>
                    <a:pt x="2053" y="13645"/>
                  </a:lnTo>
                  <a:lnTo>
                    <a:pt x="2353" y="13944"/>
                  </a:lnTo>
                  <a:lnTo>
                    <a:pt x="2695" y="14158"/>
                  </a:lnTo>
                  <a:lnTo>
                    <a:pt x="3251" y="14457"/>
                  </a:lnTo>
                  <a:lnTo>
                    <a:pt x="3850" y="14714"/>
                  </a:lnTo>
                  <a:lnTo>
                    <a:pt x="4449" y="14885"/>
                  </a:lnTo>
                  <a:lnTo>
                    <a:pt x="5047" y="15013"/>
                  </a:lnTo>
                  <a:lnTo>
                    <a:pt x="5689" y="15056"/>
                  </a:lnTo>
                  <a:lnTo>
                    <a:pt x="6331" y="15099"/>
                  </a:lnTo>
                  <a:lnTo>
                    <a:pt x="6929" y="15099"/>
                  </a:lnTo>
                  <a:lnTo>
                    <a:pt x="7571" y="15056"/>
                  </a:lnTo>
                  <a:lnTo>
                    <a:pt x="7870" y="15013"/>
                  </a:lnTo>
                  <a:lnTo>
                    <a:pt x="8212" y="14928"/>
                  </a:lnTo>
                  <a:lnTo>
                    <a:pt x="8811" y="14757"/>
                  </a:lnTo>
                  <a:lnTo>
                    <a:pt x="9667" y="14457"/>
                  </a:lnTo>
                  <a:lnTo>
                    <a:pt x="10479" y="14115"/>
                  </a:lnTo>
                  <a:lnTo>
                    <a:pt x="10779" y="13944"/>
                  </a:lnTo>
                  <a:lnTo>
                    <a:pt x="11078" y="13773"/>
                  </a:lnTo>
                  <a:lnTo>
                    <a:pt x="11206" y="13602"/>
                  </a:lnTo>
                  <a:lnTo>
                    <a:pt x="11335" y="13431"/>
                  </a:lnTo>
                  <a:lnTo>
                    <a:pt x="11506" y="13046"/>
                  </a:lnTo>
                  <a:lnTo>
                    <a:pt x="11591" y="12746"/>
                  </a:lnTo>
                  <a:lnTo>
                    <a:pt x="11634" y="12447"/>
                  </a:lnTo>
                  <a:lnTo>
                    <a:pt x="11634" y="12190"/>
                  </a:lnTo>
                  <a:lnTo>
                    <a:pt x="11634" y="11891"/>
                  </a:lnTo>
                  <a:lnTo>
                    <a:pt x="11549" y="11292"/>
                  </a:lnTo>
                  <a:lnTo>
                    <a:pt x="11377" y="10736"/>
                  </a:lnTo>
                  <a:lnTo>
                    <a:pt x="11164" y="10180"/>
                  </a:lnTo>
                  <a:lnTo>
                    <a:pt x="10864" y="9710"/>
                  </a:lnTo>
                  <a:lnTo>
                    <a:pt x="10479" y="9154"/>
                  </a:lnTo>
                  <a:lnTo>
                    <a:pt x="10094" y="8640"/>
                  </a:lnTo>
                  <a:lnTo>
                    <a:pt x="9196" y="7614"/>
                  </a:lnTo>
                  <a:lnTo>
                    <a:pt x="8768" y="7058"/>
                  </a:lnTo>
                  <a:lnTo>
                    <a:pt x="8384" y="6502"/>
                  </a:lnTo>
                  <a:lnTo>
                    <a:pt x="8041" y="5903"/>
                  </a:lnTo>
                  <a:lnTo>
                    <a:pt x="7785" y="5262"/>
                  </a:lnTo>
                  <a:lnTo>
                    <a:pt x="7271" y="4064"/>
                  </a:lnTo>
                  <a:lnTo>
                    <a:pt x="7058" y="3465"/>
                  </a:lnTo>
                  <a:lnTo>
                    <a:pt x="6801" y="2866"/>
                  </a:lnTo>
                  <a:lnTo>
                    <a:pt x="6502" y="2268"/>
                  </a:lnTo>
                  <a:lnTo>
                    <a:pt x="6159" y="1754"/>
                  </a:lnTo>
                  <a:lnTo>
                    <a:pt x="5775" y="1241"/>
                  </a:lnTo>
                  <a:lnTo>
                    <a:pt x="5304" y="771"/>
                  </a:lnTo>
                  <a:lnTo>
                    <a:pt x="4834" y="471"/>
                  </a:lnTo>
                  <a:lnTo>
                    <a:pt x="4320" y="215"/>
                  </a:lnTo>
                  <a:lnTo>
                    <a:pt x="3807" y="44"/>
                  </a:lnTo>
                  <a:lnTo>
                    <a:pt x="35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3437350" y="1868425"/>
              <a:ext cx="358225" cy="449100"/>
            </a:xfrm>
            <a:custGeom>
              <a:avLst/>
              <a:gdLst/>
              <a:ahLst/>
              <a:cxnLst/>
              <a:rect l="l" t="t" r="r" b="b"/>
              <a:pathLst>
                <a:path w="14329" h="17964" extrusionOk="0">
                  <a:moveTo>
                    <a:pt x="3807" y="129"/>
                  </a:moveTo>
                  <a:lnTo>
                    <a:pt x="4149" y="172"/>
                  </a:lnTo>
                  <a:lnTo>
                    <a:pt x="4449" y="214"/>
                  </a:lnTo>
                  <a:lnTo>
                    <a:pt x="4791" y="257"/>
                  </a:lnTo>
                  <a:lnTo>
                    <a:pt x="5090" y="385"/>
                  </a:lnTo>
                  <a:lnTo>
                    <a:pt x="5432" y="514"/>
                  </a:lnTo>
                  <a:lnTo>
                    <a:pt x="5732" y="685"/>
                  </a:lnTo>
                  <a:lnTo>
                    <a:pt x="6031" y="899"/>
                  </a:lnTo>
                  <a:lnTo>
                    <a:pt x="6331" y="1112"/>
                  </a:lnTo>
                  <a:lnTo>
                    <a:pt x="6587" y="1369"/>
                  </a:lnTo>
                  <a:lnTo>
                    <a:pt x="6801" y="1626"/>
                  </a:lnTo>
                  <a:lnTo>
                    <a:pt x="7271" y="2182"/>
                  </a:lnTo>
                  <a:lnTo>
                    <a:pt x="7656" y="2866"/>
                  </a:lnTo>
                  <a:lnTo>
                    <a:pt x="7999" y="3550"/>
                  </a:lnTo>
                  <a:lnTo>
                    <a:pt x="8298" y="4235"/>
                  </a:lnTo>
                  <a:lnTo>
                    <a:pt x="8597" y="4962"/>
                  </a:lnTo>
                  <a:lnTo>
                    <a:pt x="8854" y="5732"/>
                  </a:lnTo>
                  <a:lnTo>
                    <a:pt x="9196" y="6459"/>
                  </a:lnTo>
                  <a:lnTo>
                    <a:pt x="9538" y="7186"/>
                  </a:lnTo>
                  <a:lnTo>
                    <a:pt x="9923" y="7913"/>
                  </a:lnTo>
                  <a:lnTo>
                    <a:pt x="10394" y="8555"/>
                  </a:lnTo>
                  <a:lnTo>
                    <a:pt x="10864" y="9153"/>
                  </a:lnTo>
                  <a:lnTo>
                    <a:pt x="11891" y="10351"/>
                  </a:lnTo>
                  <a:lnTo>
                    <a:pt x="12361" y="10950"/>
                  </a:lnTo>
                  <a:lnTo>
                    <a:pt x="12789" y="11548"/>
                  </a:lnTo>
                  <a:lnTo>
                    <a:pt x="13088" y="12062"/>
                  </a:lnTo>
                  <a:lnTo>
                    <a:pt x="13388" y="12618"/>
                  </a:lnTo>
                  <a:lnTo>
                    <a:pt x="13602" y="13174"/>
                  </a:lnTo>
                  <a:lnTo>
                    <a:pt x="13815" y="13730"/>
                  </a:lnTo>
                  <a:lnTo>
                    <a:pt x="13986" y="14286"/>
                  </a:lnTo>
                  <a:lnTo>
                    <a:pt x="14115" y="14927"/>
                  </a:lnTo>
                  <a:lnTo>
                    <a:pt x="14200" y="15526"/>
                  </a:lnTo>
                  <a:lnTo>
                    <a:pt x="14200" y="16125"/>
                  </a:lnTo>
                  <a:lnTo>
                    <a:pt x="14158" y="16381"/>
                  </a:lnTo>
                  <a:lnTo>
                    <a:pt x="14072" y="16638"/>
                  </a:lnTo>
                  <a:lnTo>
                    <a:pt x="13986" y="16895"/>
                  </a:lnTo>
                  <a:lnTo>
                    <a:pt x="13858" y="17109"/>
                  </a:lnTo>
                  <a:lnTo>
                    <a:pt x="13687" y="17280"/>
                  </a:lnTo>
                  <a:lnTo>
                    <a:pt x="13473" y="17451"/>
                  </a:lnTo>
                  <a:lnTo>
                    <a:pt x="13259" y="17579"/>
                  </a:lnTo>
                  <a:lnTo>
                    <a:pt x="13003" y="17665"/>
                  </a:lnTo>
                  <a:lnTo>
                    <a:pt x="12746" y="17750"/>
                  </a:lnTo>
                  <a:lnTo>
                    <a:pt x="12447" y="17793"/>
                  </a:lnTo>
                  <a:lnTo>
                    <a:pt x="11848" y="17836"/>
                  </a:lnTo>
                  <a:lnTo>
                    <a:pt x="11249" y="17836"/>
                  </a:lnTo>
                  <a:lnTo>
                    <a:pt x="10693" y="17793"/>
                  </a:lnTo>
                  <a:lnTo>
                    <a:pt x="9496" y="17750"/>
                  </a:lnTo>
                  <a:lnTo>
                    <a:pt x="8768" y="17750"/>
                  </a:lnTo>
                  <a:lnTo>
                    <a:pt x="8084" y="17793"/>
                  </a:lnTo>
                  <a:lnTo>
                    <a:pt x="7229" y="17750"/>
                  </a:lnTo>
                  <a:lnTo>
                    <a:pt x="6416" y="17707"/>
                  </a:lnTo>
                  <a:lnTo>
                    <a:pt x="5603" y="17579"/>
                  </a:lnTo>
                  <a:lnTo>
                    <a:pt x="4791" y="17365"/>
                  </a:lnTo>
                  <a:lnTo>
                    <a:pt x="4235" y="17194"/>
                  </a:lnTo>
                  <a:lnTo>
                    <a:pt x="3722" y="16937"/>
                  </a:lnTo>
                  <a:lnTo>
                    <a:pt x="3251" y="16681"/>
                  </a:lnTo>
                  <a:lnTo>
                    <a:pt x="2781" y="16339"/>
                  </a:lnTo>
                  <a:lnTo>
                    <a:pt x="2438" y="15997"/>
                  </a:lnTo>
                  <a:lnTo>
                    <a:pt x="2096" y="15654"/>
                  </a:lnTo>
                  <a:lnTo>
                    <a:pt x="1797" y="15269"/>
                  </a:lnTo>
                  <a:lnTo>
                    <a:pt x="1540" y="14885"/>
                  </a:lnTo>
                  <a:lnTo>
                    <a:pt x="1284" y="14457"/>
                  </a:lnTo>
                  <a:lnTo>
                    <a:pt x="1027" y="13986"/>
                  </a:lnTo>
                  <a:lnTo>
                    <a:pt x="856" y="13516"/>
                  </a:lnTo>
                  <a:lnTo>
                    <a:pt x="685" y="13045"/>
                  </a:lnTo>
                  <a:lnTo>
                    <a:pt x="556" y="12532"/>
                  </a:lnTo>
                  <a:lnTo>
                    <a:pt x="428" y="12019"/>
                  </a:lnTo>
                  <a:lnTo>
                    <a:pt x="257" y="11035"/>
                  </a:lnTo>
                  <a:lnTo>
                    <a:pt x="172" y="9966"/>
                  </a:lnTo>
                  <a:lnTo>
                    <a:pt x="129" y="8854"/>
                  </a:lnTo>
                  <a:lnTo>
                    <a:pt x="172" y="7785"/>
                  </a:lnTo>
                  <a:lnTo>
                    <a:pt x="257" y="6715"/>
                  </a:lnTo>
                  <a:lnTo>
                    <a:pt x="385" y="5732"/>
                  </a:lnTo>
                  <a:lnTo>
                    <a:pt x="556" y="4748"/>
                  </a:lnTo>
                  <a:lnTo>
                    <a:pt x="770" y="3764"/>
                  </a:lnTo>
                  <a:lnTo>
                    <a:pt x="1027" y="2823"/>
                  </a:lnTo>
                  <a:lnTo>
                    <a:pt x="1241" y="2139"/>
                  </a:lnTo>
                  <a:lnTo>
                    <a:pt x="1412" y="1797"/>
                  </a:lnTo>
                  <a:lnTo>
                    <a:pt x="1540" y="1497"/>
                  </a:lnTo>
                  <a:lnTo>
                    <a:pt x="1754" y="1198"/>
                  </a:lnTo>
                  <a:lnTo>
                    <a:pt x="1968" y="899"/>
                  </a:lnTo>
                  <a:lnTo>
                    <a:pt x="2225" y="685"/>
                  </a:lnTo>
                  <a:lnTo>
                    <a:pt x="2524" y="471"/>
                  </a:lnTo>
                  <a:lnTo>
                    <a:pt x="2823" y="343"/>
                  </a:lnTo>
                  <a:lnTo>
                    <a:pt x="3165" y="214"/>
                  </a:lnTo>
                  <a:lnTo>
                    <a:pt x="3465" y="172"/>
                  </a:lnTo>
                  <a:lnTo>
                    <a:pt x="3807" y="129"/>
                  </a:lnTo>
                  <a:close/>
                  <a:moveTo>
                    <a:pt x="3978" y="0"/>
                  </a:moveTo>
                  <a:lnTo>
                    <a:pt x="3636" y="43"/>
                  </a:lnTo>
                  <a:lnTo>
                    <a:pt x="3337" y="43"/>
                  </a:lnTo>
                  <a:lnTo>
                    <a:pt x="2994" y="129"/>
                  </a:lnTo>
                  <a:lnTo>
                    <a:pt x="2695" y="257"/>
                  </a:lnTo>
                  <a:lnTo>
                    <a:pt x="2438" y="385"/>
                  </a:lnTo>
                  <a:lnTo>
                    <a:pt x="2139" y="599"/>
                  </a:lnTo>
                  <a:lnTo>
                    <a:pt x="1882" y="813"/>
                  </a:lnTo>
                  <a:lnTo>
                    <a:pt x="1669" y="1070"/>
                  </a:lnTo>
                  <a:lnTo>
                    <a:pt x="1455" y="1369"/>
                  </a:lnTo>
                  <a:lnTo>
                    <a:pt x="1198" y="1925"/>
                  </a:lnTo>
                  <a:lnTo>
                    <a:pt x="984" y="2524"/>
                  </a:lnTo>
                  <a:lnTo>
                    <a:pt x="813" y="3123"/>
                  </a:lnTo>
                  <a:lnTo>
                    <a:pt x="685" y="3721"/>
                  </a:lnTo>
                  <a:lnTo>
                    <a:pt x="471" y="4705"/>
                  </a:lnTo>
                  <a:lnTo>
                    <a:pt x="300" y="5689"/>
                  </a:lnTo>
                  <a:lnTo>
                    <a:pt x="129" y="6758"/>
                  </a:lnTo>
                  <a:lnTo>
                    <a:pt x="43" y="7870"/>
                  </a:lnTo>
                  <a:lnTo>
                    <a:pt x="0" y="8982"/>
                  </a:lnTo>
                  <a:lnTo>
                    <a:pt x="43" y="10094"/>
                  </a:lnTo>
                  <a:lnTo>
                    <a:pt x="129" y="11121"/>
                  </a:lnTo>
                  <a:lnTo>
                    <a:pt x="343" y="12190"/>
                  </a:lnTo>
                  <a:lnTo>
                    <a:pt x="428" y="12703"/>
                  </a:lnTo>
                  <a:lnTo>
                    <a:pt x="599" y="13216"/>
                  </a:lnTo>
                  <a:lnTo>
                    <a:pt x="770" y="13687"/>
                  </a:lnTo>
                  <a:lnTo>
                    <a:pt x="984" y="14200"/>
                  </a:lnTo>
                  <a:lnTo>
                    <a:pt x="1241" y="14628"/>
                  </a:lnTo>
                  <a:lnTo>
                    <a:pt x="1497" y="15056"/>
                  </a:lnTo>
                  <a:lnTo>
                    <a:pt x="1797" y="15483"/>
                  </a:lnTo>
                  <a:lnTo>
                    <a:pt x="2096" y="15868"/>
                  </a:lnTo>
                  <a:lnTo>
                    <a:pt x="2481" y="16210"/>
                  </a:lnTo>
                  <a:lnTo>
                    <a:pt x="2866" y="16553"/>
                  </a:lnTo>
                  <a:lnTo>
                    <a:pt x="3251" y="16809"/>
                  </a:lnTo>
                  <a:lnTo>
                    <a:pt x="3722" y="17066"/>
                  </a:lnTo>
                  <a:lnTo>
                    <a:pt x="4406" y="17365"/>
                  </a:lnTo>
                  <a:lnTo>
                    <a:pt x="5133" y="17622"/>
                  </a:lnTo>
                  <a:lnTo>
                    <a:pt x="5860" y="17750"/>
                  </a:lnTo>
                  <a:lnTo>
                    <a:pt x="6630" y="17836"/>
                  </a:lnTo>
                  <a:lnTo>
                    <a:pt x="7443" y="17878"/>
                  </a:lnTo>
                  <a:lnTo>
                    <a:pt x="9667" y="17878"/>
                  </a:lnTo>
                  <a:lnTo>
                    <a:pt x="10907" y="17964"/>
                  </a:lnTo>
                  <a:lnTo>
                    <a:pt x="12147" y="17964"/>
                  </a:lnTo>
                  <a:lnTo>
                    <a:pt x="12703" y="17878"/>
                  </a:lnTo>
                  <a:lnTo>
                    <a:pt x="12960" y="17836"/>
                  </a:lnTo>
                  <a:lnTo>
                    <a:pt x="13217" y="17750"/>
                  </a:lnTo>
                  <a:lnTo>
                    <a:pt x="13430" y="17622"/>
                  </a:lnTo>
                  <a:lnTo>
                    <a:pt x="13644" y="17494"/>
                  </a:lnTo>
                  <a:lnTo>
                    <a:pt x="13815" y="17322"/>
                  </a:lnTo>
                  <a:lnTo>
                    <a:pt x="13986" y="17109"/>
                  </a:lnTo>
                  <a:lnTo>
                    <a:pt x="14115" y="16852"/>
                  </a:lnTo>
                  <a:lnTo>
                    <a:pt x="14243" y="16595"/>
                  </a:lnTo>
                  <a:lnTo>
                    <a:pt x="14286" y="16339"/>
                  </a:lnTo>
                  <a:lnTo>
                    <a:pt x="14329" y="16039"/>
                  </a:lnTo>
                  <a:lnTo>
                    <a:pt x="14329" y="15483"/>
                  </a:lnTo>
                  <a:lnTo>
                    <a:pt x="14243" y="14927"/>
                  </a:lnTo>
                  <a:lnTo>
                    <a:pt x="14115" y="14286"/>
                  </a:lnTo>
                  <a:lnTo>
                    <a:pt x="13944" y="13687"/>
                  </a:lnTo>
                  <a:lnTo>
                    <a:pt x="13730" y="13045"/>
                  </a:lnTo>
                  <a:lnTo>
                    <a:pt x="13430" y="12447"/>
                  </a:lnTo>
                  <a:lnTo>
                    <a:pt x="13217" y="11976"/>
                  </a:lnTo>
                  <a:lnTo>
                    <a:pt x="12917" y="11506"/>
                  </a:lnTo>
                  <a:lnTo>
                    <a:pt x="12447" y="10864"/>
                  </a:lnTo>
                  <a:lnTo>
                    <a:pt x="11933" y="10223"/>
                  </a:lnTo>
                  <a:lnTo>
                    <a:pt x="10907" y="8982"/>
                  </a:lnTo>
                  <a:lnTo>
                    <a:pt x="10394" y="8341"/>
                  </a:lnTo>
                  <a:lnTo>
                    <a:pt x="9966" y="7699"/>
                  </a:lnTo>
                  <a:lnTo>
                    <a:pt x="9538" y="6929"/>
                  </a:lnTo>
                  <a:lnTo>
                    <a:pt x="9196" y="6159"/>
                  </a:lnTo>
                  <a:lnTo>
                    <a:pt x="8640" y="4748"/>
                  </a:lnTo>
                  <a:lnTo>
                    <a:pt x="8341" y="4021"/>
                  </a:lnTo>
                  <a:lnTo>
                    <a:pt x="7999" y="3294"/>
                  </a:lnTo>
                  <a:lnTo>
                    <a:pt x="7656" y="2609"/>
                  </a:lnTo>
                  <a:lnTo>
                    <a:pt x="7229" y="1968"/>
                  </a:lnTo>
                  <a:lnTo>
                    <a:pt x="7015" y="1668"/>
                  </a:lnTo>
                  <a:lnTo>
                    <a:pt x="6758" y="1369"/>
                  </a:lnTo>
                  <a:lnTo>
                    <a:pt x="6459" y="1070"/>
                  </a:lnTo>
                  <a:lnTo>
                    <a:pt x="6159" y="813"/>
                  </a:lnTo>
                  <a:lnTo>
                    <a:pt x="5903" y="642"/>
                  </a:lnTo>
                  <a:lnTo>
                    <a:pt x="5603" y="471"/>
                  </a:lnTo>
                  <a:lnTo>
                    <a:pt x="5304" y="300"/>
                  </a:lnTo>
                  <a:lnTo>
                    <a:pt x="4962" y="172"/>
                  </a:lnTo>
                  <a:lnTo>
                    <a:pt x="4662" y="86"/>
                  </a:lnTo>
                  <a:lnTo>
                    <a:pt x="4320" y="43"/>
                  </a:lnTo>
                  <a:lnTo>
                    <a:pt x="3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2670675" y="1826725"/>
              <a:ext cx="1663800" cy="1392200"/>
            </a:xfrm>
            <a:custGeom>
              <a:avLst/>
              <a:gdLst/>
              <a:ahLst/>
              <a:cxnLst/>
              <a:rect l="l" t="t" r="r" b="b"/>
              <a:pathLst>
                <a:path w="66552" h="55688" extrusionOk="0">
                  <a:moveTo>
                    <a:pt x="35287" y="129"/>
                  </a:moveTo>
                  <a:lnTo>
                    <a:pt x="35928" y="214"/>
                  </a:lnTo>
                  <a:lnTo>
                    <a:pt x="36570" y="343"/>
                  </a:lnTo>
                  <a:lnTo>
                    <a:pt x="37169" y="556"/>
                  </a:lnTo>
                  <a:lnTo>
                    <a:pt x="37767" y="813"/>
                  </a:lnTo>
                  <a:lnTo>
                    <a:pt x="38281" y="1155"/>
                  </a:lnTo>
                  <a:lnTo>
                    <a:pt x="38837" y="1497"/>
                  </a:lnTo>
                  <a:lnTo>
                    <a:pt x="39350" y="1925"/>
                  </a:lnTo>
                  <a:lnTo>
                    <a:pt x="39820" y="2353"/>
                  </a:lnTo>
                  <a:lnTo>
                    <a:pt x="40291" y="2780"/>
                  </a:lnTo>
                  <a:lnTo>
                    <a:pt x="40719" y="3294"/>
                  </a:lnTo>
                  <a:lnTo>
                    <a:pt x="41531" y="4277"/>
                  </a:lnTo>
                  <a:lnTo>
                    <a:pt x="42301" y="5347"/>
                  </a:lnTo>
                  <a:lnTo>
                    <a:pt x="42985" y="6501"/>
                  </a:lnTo>
                  <a:lnTo>
                    <a:pt x="43584" y="7699"/>
                  </a:lnTo>
                  <a:lnTo>
                    <a:pt x="44055" y="8897"/>
                  </a:lnTo>
                  <a:lnTo>
                    <a:pt x="44440" y="10051"/>
                  </a:lnTo>
                  <a:lnTo>
                    <a:pt x="44739" y="11163"/>
                  </a:lnTo>
                  <a:lnTo>
                    <a:pt x="45295" y="13473"/>
                  </a:lnTo>
                  <a:lnTo>
                    <a:pt x="45594" y="14542"/>
                  </a:lnTo>
                  <a:lnTo>
                    <a:pt x="45765" y="15098"/>
                  </a:lnTo>
                  <a:lnTo>
                    <a:pt x="45979" y="15612"/>
                  </a:lnTo>
                  <a:lnTo>
                    <a:pt x="46193" y="16125"/>
                  </a:lnTo>
                  <a:lnTo>
                    <a:pt x="46450" y="16595"/>
                  </a:lnTo>
                  <a:lnTo>
                    <a:pt x="46749" y="17066"/>
                  </a:lnTo>
                  <a:lnTo>
                    <a:pt x="47091" y="17536"/>
                  </a:lnTo>
                  <a:lnTo>
                    <a:pt x="47476" y="17921"/>
                  </a:lnTo>
                  <a:lnTo>
                    <a:pt x="47904" y="18306"/>
                  </a:lnTo>
                  <a:lnTo>
                    <a:pt x="48332" y="18648"/>
                  </a:lnTo>
                  <a:lnTo>
                    <a:pt x="48802" y="18948"/>
                  </a:lnTo>
                  <a:lnTo>
                    <a:pt x="49315" y="19204"/>
                  </a:lnTo>
                  <a:lnTo>
                    <a:pt x="49829" y="19461"/>
                  </a:lnTo>
                  <a:lnTo>
                    <a:pt x="50855" y="19889"/>
                  </a:lnTo>
                  <a:lnTo>
                    <a:pt x="51924" y="20231"/>
                  </a:lnTo>
                  <a:lnTo>
                    <a:pt x="52994" y="20573"/>
                  </a:lnTo>
                  <a:lnTo>
                    <a:pt x="54106" y="20872"/>
                  </a:lnTo>
                  <a:lnTo>
                    <a:pt x="55218" y="21257"/>
                  </a:lnTo>
                  <a:lnTo>
                    <a:pt x="55731" y="21514"/>
                  </a:lnTo>
                  <a:lnTo>
                    <a:pt x="56244" y="21728"/>
                  </a:lnTo>
                  <a:lnTo>
                    <a:pt x="56715" y="22027"/>
                  </a:lnTo>
                  <a:lnTo>
                    <a:pt x="57185" y="22327"/>
                  </a:lnTo>
                  <a:lnTo>
                    <a:pt x="57656" y="22626"/>
                  </a:lnTo>
                  <a:lnTo>
                    <a:pt x="58041" y="23011"/>
                  </a:lnTo>
                  <a:lnTo>
                    <a:pt x="58426" y="23439"/>
                  </a:lnTo>
                  <a:lnTo>
                    <a:pt x="58768" y="23909"/>
                  </a:lnTo>
                  <a:lnTo>
                    <a:pt x="59110" y="24465"/>
                  </a:lnTo>
                  <a:lnTo>
                    <a:pt x="59324" y="24978"/>
                  </a:lnTo>
                  <a:lnTo>
                    <a:pt x="59452" y="25534"/>
                  </a:lnTo>
                  <a:lnTo>
                    <a:pt x="59495" y="26133"/>
                  </a:lnTo>
                  <a:lnTo>
                    <a:pt x="59495" y="26689"/>
                  </a:lnTo>
                  <a:lnTo>
                    <a:pt x="59452" y="27245"/>
                  </a:lnTo>
                  <a:lnTo>
                    <a:pt x="59367" y="27801"/>
                  </a:lnTo>
                  <a:lnTo>
                    <a:pt x="59238" y="28400"/>
                  </a:lnTo>
                  <a:lnTo>
                    <a:pt x="58982" y="29555"/>
                  </a:lnTo>
                  <a:lnTo>
                    <a:pt x="58682" y="30710"/>
                  </a:lnTo>
                  <a:lnTo>
                    <a:pt x="58597" y="31266"/>
                  </a:lnTo>
                  <a:lnTo>
                    <a:pt x="58511" y="31864"/>
                  </a:lnTo>
                  <a:lnTo>
                    <a:pt x="58468" y="32420"/>
                  </a:lnTo>
                  <a:lnTo>
                    <a:pt x="58511" y="33019"/>
                  </a:lnTo>
                  <a:lnTo>
                    <a:pt x="58597" y="33575"/>
                  </a:lnTo>
                  <a:lnTo>
                    <a:pt x="58725" y="34088"/>
                  </a:lnTo>
                  <a:lnTo>
                    <a:pt x="58939" y="34602"/>
                  </a:lnTo>
                  <a:lnTo>
                    <a:pt x="59195" y="35072"/>
                  </a:lnTo>
                  <a:lnTo>
                    <a:pt x="59495" y="35543"/>
                  </a:lnTo>
                  <a:lnTo>
                    <a:pt x="59837" y="35970"/>
                  </a:lnTo>
                  <a:lnTo>
                    <a:pt x="60179" y="36398"/>
                  </a:lnTo>
                  <a:lnTo>
                    <a:pt x="60564" y="36826"/>
                  </a:lnTo>
                  <a:lnTo>
                    <a:pt x="62318" y="38536"/>
                  </a:lnTo>
                  <a:lnTo>
                    <a:pt x="63173" y="39435"/>
                  </a:lnTo>
                  <a:lnTo>
                    <a:pt x="63558" y="39862"/>
                  </a:lnTo>
                  <a:lnTo>
                    <a:pt x="63943" y="40376"/>
                  </a:lnTo>
                  <a:lnTo>
                    <a:pt x="64328" y="40846"/>
                  </a:lnTo>
                  <a:lnTo>
                    <a:pt x="64670" y="41359"/>
                  </a:lnTo>
                  <a:lnTo>
                    <a:pt x="65012" y="41915"/>
                  </a:lnTo>
                  <a:lnTo>
                    <a:pt x="65269" y="42471"/>
                  </a:lnTo>
                  <a:lnTo>
                    <a:pt x="65568" y="43027"/>
                  </a:lnTo>
                  <a:lnTo>
                    <a:pt x="65782" y="43583"/>
                  </a:lnTo>
                  <a:lnTo>
                    <a:pt x="65996" y="44182"/>
                  </a:lnTo>
                  <a:lnTo>
                    <a:pt x="66167" y="44738"/>
                  </a:lnTo>
                  <a:lnTo>
                    <a:pt x="66295" y="45337"/>
                  </a:lnTo>
                  <a:lnTo>
                    <a:pt x="66381" y="45893"/>
                  </a:lnTo>
                  <a:lnTo>
                    <a:pt x="66424" y="46492"/>
                  </a:lnTo>
                  <a:lnTo>
                    <a:pt x="66424" y="47091"/>
                  </a:lnTo>
                  <a:lnTo>
                    <a:pt x="66381" y="47647"/>
                  </a:lnTo>
                  <a:lnTo>
                    <a:pt x="66295" y="48245"/>
                  </a:lnTo>
                  <a:lnTo>
                    <a:pt x="66167" y="48801"/>
                  </a:lnTo>
                  <a:lnTo>
                    <a:pt x="65996" y="49357"/>
                  </a:lnTo>
                  <a:lnTo>
                    <a:pt x="65739" y="49956"/>
                  </a:lnTo>
                  <a:lnTo>
                    <a:pt x="65483" y="50512"/>
                  </a:lnTo>
                  <a:lnTo>
                    <a:pt x="65141" y="51025"/>
                  </a:lnTo>
                  <a:lnTo>
                    <a:pt x="64798" y="51496"/>
                  </a:lnTo>
                  <a:lnTo>
                    <a:pt x="64371" y="51924"/>
                  </a:lnTo>
                  <a:lnTo>
                    <a:pt x="63900" y="52309"/>
                  </a:lnTo>
                  <a:lnTo>
                    <a:pt x="63387" y="52651"/>
                  </a:lnTo>
                  <a:lnTo>
                    <a:pt x="62874" y="52993"/>
                  </a:lnTo>
                  <a:lnTo>
                    <a:pt x="62275" y="53292"/>
                  </a:lnTo>
                  <a:lnTo>
                    <a:pt x="61676" y="53549"/>
                  </a:lnTo>
                  <a:lnTo>
                    <a:pt x="61035" y="53763"/>
                  </a:lnTo>
                  <a:lnTo>
                    <a:pt x="60436" y="53977"/>
                  </a:lnTo>
                  <a:lnTo>
                    <a:pt x="59153" y="54319"/>
                  </a:lnTo>
                  <a:lnTo>
                    <a:pt x="57870" y="54618"/>
                  </a:lnTo>
                  <a:lnTo>
                    <a:pt x="56458" y="54918"/>
                  </a:lnTo>
                  <a:lnTo>
                    <a:pt x="55047" y="55131"/>
                  </a:lnTo>
                  <a:lnTo>
                    <a:pt x="53635" y="55345"/>
                  </a:lnTo>
                  <a:lnTo>
                    <a:pt x="52181" y="55474"/>
                  </a:lnTo>
                  <a:lnTo>
                    <a:pt x="50770" y="55559"/>
                  </a:lnTo>
                  <a:lnTo>
                    <a:pt x="47947" y="55559"/>
                  </a:lnTo>
                  <a:lnTo>
                    <a:pt x="46535" y="55516"/>
                  </a:lnTo>
                  <a:lnTo>
                    <a:pt x="45167" y="55388"/>
                  </a:lnTo>
                  <a:lnTo>
                    <a:pt x="43755" y="55260"/>
                  </a:lnTo>
                  <a:lnTo>
                    <a:pt x="42344" y="55046"/>
                  </a:lnTo>
                  <a:lnTo>
                    <a:pt x="40975" y="54832"/>
                  </a:lnTo>
                  <a:lnTo>
                    <a:pt x="39692" y="54575"/>
                  </a:lnTo>
                  <a:lnTo>
                    <a:pt x="38409" y="54319"/>
                  </a:lnTo>
                  <a:lnTo>
                    <a:pt x="37126" y="53977"/>
                  </a:lnTo>
                  <a:lnTo>
                    <a:pt x="35843" y="53634"/>
                  </a:lnTo>
                  <a:lnTo>
                    <a:pt x="34602" y="53207"/>
                  </a:lnTo>
                  <a:lnTo>
                    <a:pt x="33405" y="52693"/>
                  </a:lnTo>
                  <a:lnTo>
                    <a:pt x="32207" y="52137"/>
                  </a:lnTo>
                  <a:lnTo>
                    <a:pt x="31052" y="51496"/>
                  </a:lnTo>
                  <a:lnTo>
                    <a:pt x="30026" y="50812"/>
                  </a:lnTo>
                  <a:lnTo>
                    <a:pt x="29555" y="50427"/>
                  </a:lnTo>
                  <a:lnTo>
                    <a:pt x="29085" y="50042"/>
                  </a:lnTo>
                  <a:lnTo>
                    <a:pt x="28657" y="49614"/>
                  </a:lnTo>
                  <a:lnTo>
                    <a:pt x="28187" y="49186"/>
                  </a:lnTo>
                  <a:lnTo>
                    <a:pt x="27802" y="48759"/>
                  </a:lnTo>
                  <a:lnTo>
                    <a:pt x="27417" y="48288"/>
                  </a:lnTo>
                  <a:lnTo>
                    <a:pt x="27032" y="47775"/>
                  </a:lnTo>
                  <a:lnTo>
                    <a:pt x="26690" y="47262"/>
                  </a:lnTo>
                  <a:lnTo>
                    <a:pt x="26390" y="46748"/>
                  </a:lnTo>
                  <a:lnTo>
                    <a:pt x="26091" y="46192"/>
                  </a:lnTo>
                  <a:lnTo>
                    <a:pt x="25834" y="45679"/>
                  </a:lnTo>
                  <a:lnTo>
                    <a:pt x="25621" y="45080"/>
                  </a:lnTo>
                  <a:lnTo>
                    <a:pt x="25449" y="44482"/>
                  </a:lnTo>
                  <a:lnTo>
                    <a:pt x="25278" y="43883"/>
                  </a:lnTo>
                  <a:lnTo>
                    <a:pt x="25150" y="43284"/>
                  </a:lnTo>
                  <a:lnTo>
                    <a:pt x="25107" y="42642"/>
                  </a:lnTo>
                  <a:lnTo>
                    <a:pt x="25065" y="42001"/>
                  </a:lnTo>
                  <a:lnTo>
                    <a:pt x="25107" y="41359"/>
                  </a:lnTo>
                  <a:lnTo>
                    <a:pt x="25193" y="40761"/>
                  </a:lnTo>
                  <a:lnTo>
                    <a:pt x="25278" y="40119"/>
                  </a:lnTo>
                  <a:lnTo>
                    <a:pt x="25449" y="39520"/>
                  </a:lnTo>
                  <a:lnTo>
                    <a:pt x="25621" y="38921"/>
                  </a:lnTo>
                  <a:lnTo>
                    <a:pt x="26048" y="37767"/>
                  </a:lnTo>
                  <a:lnTo>
                    <a:pt x="26433" y="36612"/>
                  </a:lnTo>
                  <a:lnTo>
                    <a:pt x="26604" y="36013"/>
                  </a:lnTo>
                  <a:lnTo>
                    <a:pt x="26733" y="35457"/>
                  </a:lnTo>
                  <a:lnTo>
                    <a:pt x="26818" y="34858"/>
                  </a:lnTo>
                  <a:lnTo>
                    <a:pt x="26861" y="34259"/>
                  </a:lnTo>
                  <a:lnTo>
                    <a:pt x="26861" y="33746"/>
                  </a:lnTo>
                  <a:lnTo>
                    <a:pt x="26775" y="33233"/>
                  </a:lnTo>
                  <a:lnTo>
                    <a:pt x="26690" y="32720"/>
                  </a:lnTo>
                  <a:lnTo>
                    <a:pt x="26519" y="32206"/>
                  </a:lnTo>
                  <a:lnTo>
                    <a:pt x="26348" y="31736"/>
                  </a:lnTo>
                  <a:lnTo>
                    <a:pt x="26134" y="31266"/>
                  </a:lnTo>
                  <a:lnTo>
                    <a:pt x="25877" y="30838"/>
                  </a:lnTo>
                  <a:lnTo>
                    <a:pt x="25621" y="30410"/>
                  </a:lnTo>
                  <a:lnTo>
                    <a:pt x="25321" y="29982"/>
                  </a:lnTo>
                  <a:lnTo>
                    <a:pt x="24979" y="29597"/>
                  </a:lnTo>
                  <a:lnTo>
                    <a:pt x="24637" y="29213"/>
                  </a:lnTo>
                  <a:lnTo>
                    <a:pt x="24252" y="28870"/>
                  </a:lnTo>
                  <a:lnTo>
                    <a:pt x="23867" y="28528"/>
                  </a:lnTo>
                  <a:lnTo>
                    <a:pt x="23439" y="28229"/>
                  </a:lnTo>
                  <a:lnTo>
                    <a:pt x="23012" y="27972"/>
                  </a:lnTo>
                  <a:lnTo>
                    <a:pt x="22584" y="27716"/>
                  </a:lnTo>
                  <a:lnTo>
                    <a:pt x="22028" y="27459"/>
                  </a:lnTo>
                  <a:lnTo>
                    <a:pt x="21472" y="27245"/>
                  </a:lnTo>
                  <a:lnTo>
                    <a:pt x="20873" y="27117"/>
                  </a:lnTo>
                  <a:lnTo>
                    <a:pt x="20317" y="26988"/>
                  </a:lnTo>
                  <a:lnTo>
                    <a:pt x="19718" y="26903"/>
                  </a:lnTo>
                  <a:lnTo>
                    <a:pt x="19119" y="26817"/>
                  </a:lnTo>
                  <a:lnTo>
                    <a:pt x="17922" y="26775"/>
                  </a:lnTo>
                  <a:lnTo>
                    <a:pt x="16468" y="26817"/>
                  </a:lnTo>
                  <a:lnTo>
                    <a:pt x="15013" y="26860"/>
                  </a:lnTo>
                  <a:lnTo>
                    <a:pt x="13516" y="26903"/>
                  </a:lnTo>
                  <a:lnTo>
                    <a:pt x="12062" y="26903"/>
                  </a:lnTo>
                  <a:lnTo>
                    <a:pt x="10565" y="26817"/>
                  </a:lnTo>
                  <a:lnTo>
                    <a:pt x="9068" y="26689"/>
                  </a:lnTo>
                  <a:lnTo>
                    <a:pt x="7571" y="26518"/>
                  </a:lnTo>
                  <a:lnTo>
                    <a:pt x="6117" y="26261"/>
                  </a:lnTo>
                  <a:lnTo>
                    <a:pt x="4791" y="26005"/>
                  </a:lnTo>
                  <a:lnTo>
                    <a:pt x="4150" y="25876"/>
                  </a:lnTo>
                  <a:lnTo>
                    <a:pt x="3508" y="25663"/>
                  </a:lnTo>
                  <a:lnTo>
                    <a:pt x="2867" y="25449"/>
                  </a:lnTo>
                  <a:lnTo>
                    <a:pt x="2268" y="25149"/>
                  </a:lnTo>
                  <a:lnTo>
                    <a:pt x="2011" y="24978"/>
                  </a:lnTo>
                  <a:lnTo>
                    <a:pt x="1755" y="24764"/>
                  </a:lnTo>
                  <a:lnTo>
                    <a:pt x="1498" y="24551"/>
                  </a:lnTo>
                  <a:lnTo>
                    <a:pt x="1284" y="24294"/>
                  </a:lnTo>
                  <a:lnTo>
                    <a:pt x="899" y="23738"/>
                  </a:lnTo>
                  <a:lnTo>
                    <a:pt x="600" y="23182"/>
                  </a:lnTo>
                  <a:lnTo>
                    <a:pt x="386" y="22540"/>
                  </a:lnTo>
                  <a:lnTo>
                    <a:pt x="215" y="21899"/>
                  </a:lnTo>
                  <a:lnTo>
                    <a:pt x="129" y="21257"/>
                  </a:lnTo>
                  <a:lnTo>
                    <a:pt x="129" y="20573"/>
                  </a:lnTo>
                  <a:lnTo>
                    <a:pt x="172" y="19931"/>
                  </a:lnTo>
                  <a:lnTo>
                    <a:pt x="258" y="19290"/>
                  </a:lnTo>
                  <a:lnTo>
                    <a:pt x="386" y="18648"/>
                  </a:lnTo>
                  <a:lnTo>
                    <a:pt x="557" y="18007"/>
                  </a:lnTo>
                  <a:lnTo>
                    <a:pt x="814" y="17408"/>
                  </a:lnTo>
                  <a:lnTo>
                    <a:pt x="1070" y="16809"/>
                  </a:lnTo>
                  <a:lnTo>
                    <a:pt x="1327" y="16210"/>
                  </a:lnTo>
                  <a:lnTo>
                    <a:pt x="1669" y="15654"/>
                  </a:lnTo>
                  <a:lnTo>
                    <a:pt x="2353" y="14542"/>
                  </a:lnTo>
                  <a:lnTo>
                    <a:pt x="3080" y="13516"/>
                  </a:lnTo>
                  <a:lnTo>
                    <a:pt x="3808" y="12489"/>
                  </a:lnTo>
                  <a:lnTo>
                    <a:pt x="5347" y="10522"/>
                  </a:lnTo>
                  <a:lnTo>
                    <a:pt x="6074" y="9495"/>
                  </a:lnTo>
                  <a:lnTo>
                    <a:pt x="6759" y="8426"/>
                  </a:lnTo>
                  <a:lnTo>
                    <a:pt x="7058" y="7913"/>
                  </a:lnTo>
                  <a:lnTo>
                    <a:pt x="7315" y="7357"/>
                  </a:lnTo>
                  <a:lnTo>
                    <a:pt x="7571" y="6758"/>
                  </a:lnTo>
                  <a:lnTo>
                    <a:pt x="7785" y="6159"/>
                  </a:lnTo>
                  <a:lnTo>
                    <a:pt x="8170" y="5047"/>
                  </a:lnTo>
                  <a:lnTo>
                    <a:pt x="8341" y="4449"/>
                  </a:lnTo>
                  <a:lnTo>
                    <a:pt x="8555" y="3892"/>
                  </a:lnTo>
                  <a:lnTo>
                    <a:pt x="8812" y="3336"/>
                  </a:lnTo>
                  <a:lnTo>
                    <a:pt x="9154" y="2823"/>
                  </a:lnTo>
                  <a:lnTo>
                    <a:pt x="9325" y="2609"/>
                  </a:lnTo>
                  <a:lnTo>
                    <a:pt x="9539" y="2396"/>
                  </a:lnTo>
                  <a:lnTo>
                    <a:pt x="9753" y="2182"/>
                  </a:lnTo>
                  <a:lnTo>
                    <a:pt x="10009" y="2011"/>
                  </a:lnTo>
                  <a:lnTo>
                    <a:pt x="10266" y="1840"/>
                  </a:lnTo>
                  <a:lnTo>
                    <a:pt x="10565" y="1668"/>
                  </a:lnTo>
                  <a:lnTo>
                    <a:pt x="11164" y="1455"/>
                  </a:lnTo>
                  <a:lnTo>
                    <a:pt x="11806" y="1326"/>
                  </a:lnTo>
                  <a:lnTo>
                    <a:pt x="12490" y="1241"/>
                  </a:lnTo>
                  <a:lnTo>
                    <a:pt x="13132" y="1241"/>
                  </a:lnTo>
                  <a:lnTo>
                    <a:pt x="13816" y="1284"/>
                  </a:lnTo>
                  <a:lnTo>
                    <a:pt x="14457" y="1369"/>
                  </a:lnTo>
                  <a:lnTo>
                    <a:pt x="15099" y="1497"/>
                  </a:lnTo>
                  <a:lnTo>
                    <a:pt x="15698" y="1626"/>
                  </a:lnTo>
                  <a:lnTo>
                    <a:pt x="16339" y="1754"/>
                  </a:lnTo>
                  <a:lnTo>
                    <a:pt x="17537" y="2139"/>
                  </a:lnTo>
                  <a:lnTo>
                    <a:pt x="18777" y="2567"/>
                  </a:lnTo>
                  <a:lnTo>
                    <a:pt x="19975" y="2994"/>
                  </a:lnTo>
                  <a:lnTo>
                    <a:pt x="21172" y="3422"/>
                  </a:lnTo>
                  <a:lnTo>
                    <a:pt x="22413" y="3807"/>
                  </a:lnTo>
                  <a:lnTo>
                    <a:pt x="23653" y="4106"/>
                  </a:lnTo>
                  <a:lnTo>
                    <a:pt x="24252" y="4235"/>
                  </a:lnTo>
                  <a:lnTo>
                    <a:pt x="24893" y="4277"/>
                  </a:lnTo>
                  <a:lnTo>
                    <a:pt x="25449" y="4320"/>
                  </a:lnTo>
                  <a:lnTo>
                    <a:pt x="26005" y="4363"/>
                  </a:lnTo>
                  <a:lnTo>
                    <a:pt x="26519" y="4320"/>
                  </a:lnTo>
                  <a:lnTo>
                    <a:pt x="27075" y="4277"/>
                  </a:lnTo>
                  <a:lnTo>
                    <a:pt x="27588" y="4192"/>
                  </a:lnTo>
                  <a:lnTo>
                    <a:pt x="28144" y="4106"/>
                  </a:lnTo>
                  <a:lnTo>
                    <a:pt x="28657" y="3935"/>
                  </a:lnTo>
                  <a:lnTo>
                    <a:pt x="29128" y="3764"/>
                  </a:lnTo>
                  <a:lnTo>
                    <a:pt x="29641" y="3508"/>
                  </a:lnTo>
                  <a:lnTo>
                    <a:pt x="30111" y="3208"/>
                  </a:lnTo>
                  <a:lnTo>
                    <a:pt x="30539" y="2866"/>
                  </a:lnTo>
                  <a:lnTo>
                    <a:pt x="30967" y="2524"/>
                  </a:lnTo>
                  <a:lnTo>
                    <a:pt x="31865" y="1583"/>
                  </a:lnTo>
                  <a:lnTo>
                    <a:pt x="32293" y="1155"/>
                  </a:lnTo>
                  <a:lnTo>
                    <a:pt x="32549" y="941"/>
                  </a:lnTo>
                  <a:lnTo>
                    <a:pt x="32806" y="770"/>
                  </a:lnTo>
                  <a:lnTo>
                    <a:pt x="33105" y="599"/>
                  </a:lnTo>
                  <a:lnTo>
                    <a:pt x="33405" y="471"/>
                  </a:lnTo>
                  <a:lnTo>
                    <a:pt x="33704" y="343"/>
                  </a:lnTo>
                  <a:lnTo>
                    <a:pt x="34004" y="257"/>
                  </a:lnTo>
                  <a:lnTo>
                    <a:pt x="34645" y="171"/>
                  </a:lnTo>
                  <a:lnTo>
                    <a:pt x="35287" y="129"/>
                  </a:lnTo>
                  <a:close/>
                  <a:moveTo>
                    <a:pt x="34731" y="0"/>
                  </a:moveTo>
                  <a:lnTo>
                    <a:pt x="34175" y="86"/>
                  </a:lnTo>
                  <a:lnTo>
                    <a:pt x="33619" y="257"/>
                  </a:lnTo>
                  <a:lnTo>
                    <a:pt x="33063" y="471"/>
                  </a:lnTo>
                  <a:lnTo>
                    <a:pt x="32592" y="770"/>
                  </a:lnTo>
                  <a:lnTo>
                    <a:pt x="32079" y="1198"/>
                  </a:lnTo>
                  <a:lnTo>
                    <a:pt x="31608" y="1626"/>
                  </a:lnTo>
                  <a:lnTo>
                    <a:pt x="31181" y="2096"/>
                  </a:lnTo>
                  <a:lnTo>
                    <a:pt x="30710" y="2567"/>
                  </a:lnTo>
                  <a:lnTo>
                    <a:pt x="30240" y="2952"/>
                  </a:lnTo>
                  <a:lnTo>
                    <a:pt x="29727" y="3294"/>
                  </a:lnTo>
                  <a:lnTo>
                    <a:pt x="29213" y="3593"/>
                  </a:lnTo>
                  <a:lnTo>
                    <a:pt x="28657" y="3807"/>
                  </a:lnTo>
                  <a:lnTo>
                    <a:pt x="28058" y="3978"/>
                  </a:lnTo>
                  <a:lnTo>
                    <a:pt x="27417" y="4106"/>
                  </a:lnTo>
                  <a:lnTo>
                    <a:pt x="26818" y="4192"/>
                  </a:lnTo>
                  <a:lnTo>
                    <a:pt x="26177" y="4235"/>
                  </a:lnTo>
                  <a:lnTo>
                    <a:pt x="25535" y="4235"/>
                  </a:lnTo>
                  <a:lnTo>
                    <a:pt x="24936" y="4192"/>
                  </a:lnTo>
                  <a:lnTo>
                    <a:pt x="24295" y="4106"/>
                  </a:lnTo>
                  <a:lnTo>
                    <a:pt x="23696" y="3978"/>
                  </a:lnTo>
                  <a:lnTo>
                    <a:pt x="22456" y="3679"/>
                  </a:lnTo>
                  <a:lnTo>
                    <a:pt x="21215" y="3336"/>
                  </a:lnTo>
                  <a:lnTo>
                    <a:pt x="20060" y="2909"/>
                  </a:lnTo>
                  <a:lnTo>
                    <a:pt x="18863" y="2481"/>
                  </a:lnTo>
                  <a:lnTo>
                    <a:pt x="17580" y="2011"/>
                  </a:lnTo>
                  <a:lnTo>
                    <a:pt x="16297" y="1626"/>
                  </a:lnTo>
                  <a:lnTo>
                    <a:pt x="15655" y="1455"/>
                  </a:lnTo>
                  <a:lnTo>
                    <a:pt x="15013" y="1326"/>
                  </a:lnTo>
                  <a:lnTo>
                    <a:pt x="14329" y="1241"/>
                  </a:lnTo>
                  <a:lnTo>
                    <a:pt x="13645" y="1155"/>
                  </a:lnTo>
                  <a:lnTo>
                    <a:pt x="13089" y="1112"/>
                  </a:lnTo>
                  <a:lnTo>
                    <a:pt x="12490" y="1155"/>
                  </a:lnTo>
                  <a:lnTo>
                    <a:pt x="11934" y="1198"/>
                  </a:lnTo>
                  <a:lnTo>
                    <a:pt x="11335" y="1284"/>
                  </a:lnTo>
                  <a:lnTo>
                    <a:pt x="10779" y="1455"/>
                  </a:lnTo>
                  <a:lnTo>
                    <a:pt x="10266" y="1711"/>
                  </a:lnTo>
                  <a:lnTo>
                    <a:pt x="9795" y="2011"/>
                  </a:lnTo>
                  <a:lnTo>
                    <a:pt x="9325" y="2396"/>
                  </a:lnTo>
                  <a:lnTo>
                    <a:pt x="8983" y="2823"/>
                  </a:lnTo>
                  <a:lnTo>
                    <a:pt x="8683" y="3336"/>
                  </a:lnTo>
                  <a:lnTo>
                    <a:pt x="8427" y="3850"/>
                  </a:lnTo>
                  <a:lnTo>
                    <a:pt x="8256" y="4363"/>
                  </a:lnTo>
                  <a:lnTo>
                    <a:pt x="7914" y="5475"/>
                  </a:lnTo>
                  <a:lnTo>
                    <a:pt x="7742" y="6031"/>
                  </a:lnTo>
                  <a:lnTo>
                    <a:pt x="7529" y="6544"/>
                  </a:lnTo>
                  <a:lnTo>
                    <a:pt x="7272" y="7143"/>
                  </a:lnTo>
                  <a:lnTo>
                    <a:pt x="6973" y="7742"/>
                  </a:lnTo>
                  <a:lnTo>
                    <a:pt x="6673" y="8341"/>
                  </a:lnTo>
                  <a:lnTo>
                    <a:pt x="6331" y="8897"/>
                  </a:lnTo>
                  <a:lnTo>
                    <a:pt x="5604" y="9966"/>
                  </a:lnTo>
                  <a:lnTo>
                    <a:pt x="4791" y="11035"/>
                  </a:lnTo>
                  <a:lnTo>
                    <a:pt x="3252" y="13088"/>
                  </a:lnTo>
                  <a:lnTo>
                    <a:pt x="2482" y="14115"/>
                  </a:lnTo>
                  <a:lnTo>
                    <a:pt x="1755" y="15227"/>
                  </a:lnTo>
                  <a:lnTo>
                    <a:pt x="1455" y="15783"/>
                  </a:lnTo>
                  <a:lnTo>
                    <a:pt x="1113" y="16339"/>
                  </a:lnTo>
                  <a:lnTo>
                    <a:pt x="856" y="16937"/>
                  </a:lnTo>
                  <a:lnTo>
                    <a:pt x="600" y="17493"/>
                  </a:lnTo>
                  <a:lnTo>
                    <a:pt x="386" y="18135"/>
                  </a:lnTo>
                  <a:lnTo>
                    <a:pt x="215" y="18734"/>
                  </a:lnTo>
                  <a:lnTo>
                    <a:pt x="87" y="19375"/>
                  </a:lnTo>
                  <a:lnTo>
                    <a:pt x="1" y="20017"/>
                  </a:lnTo>
                  <a:lnTo>
                    <a:pt x="1" y="20616"/>
                  </a:lnTo>
                  <a:lnTo>
                    <a:pt x="1" y="21172"/>
                  </a:lnTo>
                  <a:lnTo>
                    <a:pt x="87" y="21770"/>
                  </a:lnTo>
                  <a:lnTo>
                    <a:pt x="172" y="22327"/>
                  </a:lnTo>
                  <a:lnTo>
                    <a:pt x="343" y="22883"/>
                  </a:lnTo>
                  <a:lnTo>
                    <a:pt x="600" y="23439"/>
                  </a:lnTo>
                  <a:lnTo>
                    <a:pt x="856" y="23952"/>
                  </a:lnTo>
                  <a:lnTo>
                    <a:pt x="1199" y="24422"/>
                  </a:lnTo>
                  <a:lnTo>
                    <a:pt x="1455" y="24636"/>
                  </a:lnTo>
                  <a:lnTo>
                    <a:pt x="1669" y="24850"/>
                  </a:lnTo>
                  <a:lnTo>
                    <a:pt x="2182" y="25235"/>
                  </a:lnTo>
                  <a:lnTo>
                    <a:pt x="2738" y="25534"/>
                  </a:lnTo>
                  <a:lnTo>
                    <a:pt x="3337" y="25748"/>
                  </a:lnTo>
                  <a:lnTo>
                    <a:pt x="3936" y="25962"/>
                  </a:lnTo>
                  <a:lnTo>
                    <a:pt x="4577" y="26090"/>
                  </a:lnTo>
                  <a:lnTo>
                    <a:pt x="5818" y="26347"/>
                  </a:lnTo>
                  <a:lnTo>
                    <a:pt x="7272" y="26604"/>
                  </a:lnTo>
                  <a:lnTo>
                    <a:pt x="8726" y="26775"/>
                  </a:lnTo>
                  <a:lnTo>
                    <a:pt x="10223" y="26946"/>
                  </a:lnTo>
                  <a:lnTo>
                    <a:pt x="11677" y="27031"/>
                  </a:lnTo>
                  <a:lnTo>
                    <a:pt x="13174" y="27031"/>
                  </a:lnTo>
                  <a:lnTo>
                    <a:pt x="14671" y="26988"/>
                  </a:lnTo>
                  <a:lnTo>
                    <a:pt x="16168" y="26946"/>
                  </a:lnTo>
                  <a:lnTo>
                    <a:pt x="17665" y="26903"/>
                  </a:lnTo>
                  <a:lnTo>
                    <a:pt x="18350" y="26903"/>
                  </a:lnTo>
                  <a:lnTo>
                    <a:pt x="18991" y="26946"/>
                  </a:lnTo>
                  <a:lnTo>
                    <a:pt x="19675" y="27031"/>
                  </a:lnTo>
                  <a:lnTo>
                    <a:pt x="20317" y="27117"/>
                  </a:lnTo>
                  <a:lnTo>
                    <a:pt x="20959" y="27245"/>
                  </a:lnTo>
                  <a:lnTo>
                    <a:pt x="21600" y="27459"/>
                  </a:lnTo>
                  <a:lnTo>
                    <a:pt x="22242" y="27673"/>
                  </a:lnTo>
                  <a:lnTo>
                    <a:pt x="22840" y="28015"/>
                  </a:lnTo>
                  <a:lnTo>
                    <a:pt x="23311" y="28272"/>
                  </a:lnTo>
                  <a:lnTo>
                    <a:pt x="23781" y="28614"/>
                  </a:lnTo>
                  <a:lnTo>
                    <a:pt x="24209" y="28999"/>
                  </a:lnTo>
                  <a:lnTo>
                    <a:pt x="24637" y="29384"/>
                  </a:lnTo>
                  <a:lnTo>
                    <a:pt x="25022" y="29811"/>
                  </a:lnTo>
                  <a:lnTo>
                    <a:pt x="25364" y="30239"/>
                  </a:lnTo>
                  <a:lnTo>
                    <a:pt x="25663" y="30710"/>
                  </a:lnTo>
                  <a:lnTo>
                    <a:pt x="25963" y="31180"/>
                  </a:lnTo>
                  <a:lnTo>
                    <a:pt x="26177" y="31693"/>
                  </a:lnTo>
                  <a:lnTo>
                    <a:pt x="26390" y="32206"/>
                  </a:lnTo>
                  <a:lnTo>
                    <a:pt x="26562" y="32762"/>
                  </a:lnTo>
                  <a:lnTo>
                    <a:pt x="26647" y="33318"/>
                  </a:lnTo>
                  <a:lnTo>
                    <a:pt x="26733" y="33875"/>
                  </a:lnTo>
                  <a:lnTo>
                    <a:pt x="26733" y="34431"/>
                  </a:lnTo>
                  <a:lnTo>
                    <a:pt x="26690" y="34987"/>
                  </a:lnTo>
                  <a:lnTo>
                    <a:pt x="26604" y="35543"/>
                  </a:lnTo>
                  <a:lnTo>
                    <a:pt x="26433" y="36184"/>
                  </a:lnTo>
                  <a:lnTo>
                    <a:pt x="26219" y="36826"/>
                  </a:lnTo>
                  <a:lnTo>
                    <a:pt x="25749" y="38152"/>
                  </a:lnTo>
                  <a:lnTo>
                    <a:pt x="25321" y="39435"/>
                  </a:lnTo>
                  <a:lnTo>
                    <a:pt x="25150" y="40076"/>
                  </a:lnTo>
                  <a:lnTo>
                    <a:pt x="25022" y="40761"/>
                  </a:lnTo>
                  <a:lnTo>
                    <a:pt x="24979" y="41359"/>
                  </a:lnTo>
                  <a:lnTo>
                    <a:pt x="24936" y="41958"/>
                  </a:lnTo>
                  <a:lnTo>
                    <a:pt x="24936" y="42514"/>
                  </a:lnTo>
                  <a:lnTo>
                    <a:pt x="25022" y="43113"/>
                  </a:lnTo>
                  <a:lnTo>
                    <a:pt x="25107" y="43669"/>
                  </a:lnTo>
                  <a:lnTo>
                    <a:pt x="25236" y="44225"/>
                  </a:lnTo>
                  <a:lnTo>
                    <a:pt x="25407" y="44781"/>
                  </a:lnTo>
                  <a:lnTo>
                    <a:pt x="25578" y="45337"/>
                  </a:lnTo>
                  <a:lnTo>
                    <a:pt x="25792" y="45850"/>
                  </a:lnTo>
                  <a:lnTo>
                    <a:pt x="26048" y="46406"/>
                  </a:lnTo>
                  <a:lnTo>
                    <a:pt x="26348" y="46919"/>
                  </a:lnTo>
                  <a:lnTo>
                    <a:pt x="26647" y="47390"/>
                  </a:lnTo>
                  <a:lnTo>
                    <a:pt x="26946" y="47903"/>
                  </a:lnTo>
                  <a:lnTo>
                    <a:pt x="27289" y="48374"/>
                  </a:lnTo>
                  <a:lnTo>
                    <a:pt x="27674" y="48801"/>
                  </a:lnTo>
                  <a:lnTo>
                    <a:pt x="28058" y="49229"/>
                  </a:lnTo>
                  <a:lnTo>
                    <a:pt x="28486" y="49700"/>
                  </a:lnTo>
                  <a:lnTo>
                    <a:pt x="28957" y="50127"/>
                  </a:lnTo>
                  <a:lnTo>
                    <a:pt x="29470" y="50512"/>
                  </a:lnTo>
                  <a:lnTo>
                    <a:pt x="29940" y="50897"/>
                  </a:lnTo>
                  <a:lnTo>
                    <a:pt x="30454" y="51282"/>
                  </a:lnTo>
                  <a:lnTo>
                    <a:pt x="31010" y="51624"/>
                  </a:lnTo>
                  <a:lnTo>
                    <a:pt x="32122" y="52223"/>
                  </a:lnTo>
                  <a:lnTo>
                    <a:pt x="33276" y="52779"/>
                  </a:lnTo>
                  <a:lnTo>
                    <a:pt x="34431" y="53249"/>
                  </a:lnTo>
                  <a:lnTo>
                    <a:pt x="35629" y="53677"/>
                  </a:lnTo>
                  <a:lnTo>
                    <a:pt x="36826" y="54062"/>
                  </a:lnTo>
                  <a:lnTo>
                    <a:pt x="38195" y="54404"/>
                  </a:lnTo>
                  <a:lnTo>
                    <a:pt x="39521" y="54704"/>
                  </a:lnTo>
                  <a:lnTo>
                    <a:pt x="40890" y="54960"/>
                  </a:lnTo>
                  <a:lnTo>
                    <a:pt x="42258" y="55174"/>
                  </a:lnTo>
                  <a:lnTo>
                    <a:pt x="43627" y="55388"/>
                  </a:lnTo>
                  <a:lnTo>
                    <a:pt x="44996" y="55516"/>
                  </a:lnTo>
                  <a:lnTo>
                    <a:pt x="46407" y="55602"/>
                  </a:lnTo>
                  <a:lnTo>
                    <a:pt x="47776" y="55687"/>
                  </a:lnTo>
                  <a:lnTo>
                    <a:pt x="50641" y="55687"/>
                  </a:lnTo>
                  <a:lnTo>
                    <a:pt x="52053" y="55602"/>
                  </a:lnTo>
                  <a:lnTo>
                    <a:pt x="53464" y="55474"/>
                  </a:lnTo>
                  <a:lnTo>
                    <a:pt x="54876" y="55302"/>
                  </a:lnTo>
                  <a:lnTo>
                    <a:pt x="56287" y="55089"/>
                  </a:lnTo>
                  <a:lnTo>
                    <a:pt x="57698" y="54789"/>
                  </a:lnTo>
                  <a:lnTo>
                    <a:pt x="59067" y="54447"/>
                  </a:lnTo>
                  <a:lnTo>
                    <a:pt x="60350" y="54105"/>
                  </a:lnTo>
                  <a:lnTo>
                    <a:pt x="61548" y="53720"/>
                  </a:lnTo>
                  <a:lnTo>
                    <a:pt x="62147" y="53463"/>
                  </a:lnTo>
                  <a:lnTo>
                    <a:pt x="62745" y="53207"/>
                  </a:lnTo>
                  <a:lnTo>
                    <a:pt x="63301" y="52865"/>
                  </a:lnTo>
                  <a:lnTo>
                    <a:pt x="63857" y="52522"/>
                  </a:lnTo>
                  <a:lnTo>
                    <a:pt x="64285" y="52180"/>
                  </a:lnTo>
                  <a:lnTo>
                    <a:pt x="64670" y="51795"/>
                  </a:lnTo>
                  <a:lnTo>
                    <a:pt x="65055" y="51368"/>
                  </a:lnTo>
                  <a:lnTo>
                    <a:pt x="65354" y="50940"/>
                  </a:lnTo>
                  <a:lnTo>
                    <a:pt x="65654" y="50469"/>
                  </a:lnTo>
                  <a:lnTo>
                    <a:pt x="65868" y="49999"/>
                  </a:lnTo>
                  <a:lnTo>
                    <a:pt x="66081" y="49486"/>
                  </a:lnTo>
                  <a:lnTo>
                    <a:pt x="66253" y="48930"/>
                  </a:lnTo>
                  <a:lnTo>
                    <a:pt x="66381" y="48416"/>
                  </a:lnTo>
                  <a:lnTo>
                    <a:pt x="66466" y="47903"/>
                  </a:lnTo>
                  <a:lnTo>
                    <a:pt x="66509" y="47390"/>
                  </a:lnTo>
                  <a:lnTo>
                    <a:pt x="66552" y="46834"/>
                  </a:lnTo>
                  <a:lnTo>
                    <a:pt x="66509" y="46321"/>
                  </a:lnTo>
                  <a:lnTo>
                    <a:pt x="66466" y="45765"/>
                  </a:lnTo>
                  <a:lnTo>
                    <a:pt x="66381" y="45251"/>
                  </a:lnTo>
                  <a:lnTo>
                    <a:pt x="66295" y="44738"/>
                  </a:lnTo>
                  <a:lnTo>
                    <a:pt x="66124" y="44139"/>
                  </a:lnTo>
                  <a:lnTo>
                    <a:pt x="65910" y="43541"/>
                  </a:lnTo>
                  <a:lnTo>
                    <a:pt x="65697" y="42985"/>
                  </a:lnTo>
                  <a:lnTo>
                    <a:pt x="65440" y="42429"/>
                  </a:lnTo>
                  <a:lnTo>
                    <a:pt x="65141" y="41915"/>
                  </a:lnTo>
                  <a:lnTo>
                    <a:pt x="64841" y="41359"/>
                  </a:lnTo>
                  <a:lnTo>
                    <a:pt x="64499" y="40846"/>
                  </a:lnTo>
                  <a:lnTo>
                    <a:pt x="64114" y="40376"/>
                  </a:lnTo>
                  <a:lnTo>
                    <a:pt x="63729" y="39862"/>
                  </a:lnTo>
                  <a:lnTo>
                    <a:pt x="63301" y="39392"/>
                  </a:lnTo>
                  <a:lnTo>
                    <a:pt x="62446" y="38494"/>
                  </a:lnTo>
                  <a:lnTo>
                    <a:pt x="60650" y="36697"/>
                  </a:lnTo>
                  <a:lnTo>
                    <a:pt x="60222" y="36227"/>
                  </a:lnTo>
                  <a:lnTo>
                    <a:pt x="59837" y="35756"/>
                  </a:lnTo>
                  <a:lnTo>
                    <a:pt x="59452" y="35243"/>
                  </a:lnTo>
                  <a:lnTo>
                    <a:pt x="59153" y="34730"/>
                  </a:lnTo>
                  <a:lnTo>
                    <a:pt x="58896" y="34174"/>
                  </a:lnTo>
                  <a:lnTo>
                    <a:pt x="58725" y="33575"/>
                  </a:lnTo>
                  <a:lnTo>
                    <a:pt x="58639" y="32934"/>
                  </a:lnTo>
                  <a:lnTo>
                    <a:pt x="58597" y="32292"/>
                  </a:lnTo>
                  <a:lnTo>
                    <a:pt x="58639" y="31693"/>
                  </a:lnTo>
                  <a:lnTo>
                    <a:pt x="58768" y="31052"/>
                  </a:lnTo>
                  <a:lnTo>
                    <a:pt x="59024" y="29854"/>
                  </a:lnTo>
                  <a:lnTo>
                    <a:pt x="59324" y="28657"/>
                  </a:lnTo>
                  <a:lnTo>
                    <a:pt x="59452" y="28058"/>
                  </a:lnTo>
                  <a:lnTo>
                    <a:pt x="59580" y="27416"/>
                  </a:lnTo>
                  <a:lnTo>
                    <a:pt x="59623" y="26903"/>
                  </a:lnTo>
                  <a:lnTo>
                    <a:pt x="59623" y="26390"/>
                  </a:lnTo>
                  <a:lnTo>
                    <a:pt x="59580" y="25834"/>
                  </a:lnTo>
                  <a:lnTo>
                    <a:pt x="59495" y="25363"/>
                  </a:lnTo>
                  <a:lnTo>
                    <a:pt x="59367" y="24850"/>
                  </a:lnTo>
                  <a:lnTo>
                    <a:pt x="59195" y="24379"/>
                  </a:lnTo>
                  <a:lnTo>
                    <a:pt x="58939" y="23909"/>
                  </a:lnTo>
                  <a:lnTo>
                    <a:pt x="58639" y="23481"/>
                  </a:lnTo>
                  <a:lnTo>
                    <a:pt x="58297" y="23096"/>
                  </a:lnTo>
                  <a:lnTo>
                    <a:pt x="57912" y="22711"/>
                  </a:lnTo>
                  <a:lnTo>
                    <a:pt x="57485" y="22412"/>
                  </a:lnTo>
                  <a:lnTo>
                    <a:pt x="57057" y="22113"/>
                  </a:lnTo>
                  <a:lnTo>
                    <a:pt x="56629" y="21813"/>
                  </a:lnTo>
                  <a:lnTo>
                    <a:pt x="56159" y="21599"/>
                  </a:lnTo>
                  <a:lnTo>
                    <a:pt x="55218" y="21172"/>
                  </a:lnTo>
                  <a:lnTo>
                    <a:pt x="54106" y="20744"/>
                  </a:lnTo>
                  <a:lnTo>
                    <a:pt x="52908" y="20402"/>
                  </a:lnTo>
                  <a:lnTo>
                    <a:pt x="51753" y="20017"/>
                  </a:lnTo>
                  <a:lnTo>
                    <a:pt x="50599" y="19632"/>
                  </a:lnTo>
                  <a:lnTo>
                    <a:pt x="50000" y="19418"/>
                  </a:lnTo>
                  <a:lnTo>
                    <a:pt x="49487" y="19162"/>
                  </a:lnTo>
                  <a:lnTo>
                    <a:pt x="48930" y="18862"/>
                  </a:lnTo>
                  <a:lnTo>
                    <a:pt x="48460" y="18563"/>
                  </a:lnTo>
                  <a:lnTo>
                    <a:pt x="47947" y="18178"/>
                  </a:lnTo>
                  <a:lnTo>
                    <a:pt x="47519" y="17793"/>
                  </a:lnTo>
                  <a:lnTo>
                    <a:pt x="47091" y="17322"/>
                  </a:lnTo>
                  <a:lnTo>
                    <a:pt x="46749" y="16809"/>
                  </a:lnTo>
                  <a:lnTo>
                    <a:pt x="46407" y="16296"/>
                  </a:lnTo>
                  <a:lnTo>
                    <a:pt x="46150" y="15740"/>
                  </a:lnTo>
                  <a:lnTo>
                    <a:pt x="45937" y="15184"/>
                  </a:lnTo>
                  <a:lnTo>
                    <a:pt x="45723" y="14585"/>
                  </a:lnTo>
                  <a:lnTo>
                    <a:pt x="45381" y="13430"/>
                  </a:lnTo>
                  <a:lnTo>
                    <a:pt x="45124" y="12233"/>
                  </a:lnTo>
                  <a:lnTo>
                    <a:pt x="44825" y="11035"/>
                  </a:lnTo>
                  <a:lnTo>
                    <a:pt x="44482" y="9838"/>
                  </a:lnTo>
                  <a:lnTo>
                    <a:pt x="44097" y="8683"/>
                  </a:lnTo>
                  <a:lnTo>
                    <a:pt x="43884" y="8084"/>
                  </a:lnTo>
                  <a:lnTo>
                    <a:pt x="43627" y="7528"/>
                  </a:lnTo>
                  <a:lnTo>
                    <a:pt x="43071" y="6373"/>
                  </a:lnTo>
                  <a:lnTo>
                    <a:pt x="42387" y="5261"/>
                  </a:lnTo>
                  <a:lnTo>
                    <a:pt x="41660" y="4235"/>
                  </a:lnTo>
                  <a:lnTo>
                    <a:pt x="40847" y="3251"/>
                  </a:lnTo>
                  <a:lnTo>
                    <a:pt x="39991" y="2353"/>
                  </a:lnTo>
                  <a:lnTo>
                    <a:pt x="39564" y="1925"/>
                  </a:lnTo>
                  <a:lnTo>
                    <a:pt x="39093" y="1540"/>
                  </a:lnTo>
                  <a:lnTo>
                    <a:pt x="38623" y="1198"/>
                  </a:lnTo>
                  <a:lnTo>
                    <a:pt x="38110" y="856"/>
                  </a:lnTo>
                  <a:lnTo>
                    <a:pt x="37554" y="599"/>
                  </a:lnTo>
                  <a:lnTo>
                    <a:pt x="36998" y="343"/>
                  </a:lnTo>
                  <a:lnTo>
                    <a:pt x="36441" y="171"/>
                  </a:lnTo>
                  <a:lnTo>
                    <a:pt x="35885" y="86"/>
                  </a:lnTo>
                  <a:lnTo>
                    <a:pt x="35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2503875" y="1752950"/>
              <a:ext cx="1953575" cy="1634925"/>
            </a:xfrm>
            <a:custGeom>
              <a:avLst/>
              <a:gdLst/>
              <a:ahLst/>
              <a:cxnLst/>
              <a:rect l="l" t="t" r="r" b="b"/>
              <a:pathLst>
                <a:path w="78143" h="65397" extrusionOk="0">
                  <a:moveTo>
                    <a:pt x="41617" y="129"/>
                  </a:moveTo>
                  <a:lnTo>
                    <a:pt x="42001" y="171"/>
                  </a:lnTo>
                  <a:lnTo>
                    <a:pt x="42771" y="342"/>
                  </a:lnTo>
                  <a:lnTo>
                    <a:pt x="43498" y="556"/>
                  </a:lnTo>
                  <a:lnTo>
                    <a:pt x="44183" y="856"/>
                  </a:lnTo>
                  <a:lnTo>
                    <a:pt x="44867" y="1241"/>
                  </a:lnTo>
                  <a:lnTo>
                    <a:pt x="45509" y="1668"/>
                  </a:lnTo>
                  <a:lnTo>
                    <a:pt x="46107" y="2139"/>
                  </a:lnTo>
                  <a:lnTo>
                    <a:pt x="46706" y="2652"/>
                  </a:lnTo>
                  <a:lnTo>
                    <a:pt x="47262" y="3208"/>
                  </a:lnTo>
                  <a:lnTo>
                    <a:pt x="47775" y="3764"/>
                  </a:lnTo>
                  <a:lnTo>
                    <a:pt x="48289" y="4363"/>
                  </a:lnTo>
                  <a:lnTo>
                    <a:pt x="48802" y="4962"/>
                  </a:lnTo>
                  <a:lnTo>
                    <a:pt x="49272" y="5603"/>
                  </a:lnTo>
                  <a:lnTo>
                    <a:pt x="49700" y="6245"/>
                  </a:lnTo>
                  <a:lnTo>
                    <a:pt x="50085" y="6929"/>
                  </a:lnTo>
                  <a:lnTo>
                    <a:pt x="50470" y="7613"/>
                  </a:lnTo>
                  <a:lnTo>
                    <a:pt x="51154" y="8939"/>
                  </a:lnTo>
                  <a:lnTo>
                    <a:pt x="51454" y="9581"/>
                  </a:lnTo>
                  <a:lnTo>
                    <a:pt x="51753" y="10308"/>
                  </a:lnTo>
                  <a:lnTo>
                    <a:pt x="51967" y="10992"/>
                  </a:lnTo>
                  <a:lnTo>
                    <a:pt x="52224" y="11719"/>
                  </a:lnTo>
                  <a:lnTo>
                    <a:pt x="52395" y="12446"/>
                  </a:lnTo>
                  <a:lnTo>
                    <a:pt x="52566" y="13174"/>
                  </a:lnTo>
                  <a:lnTo>
                    <a:pt x="52694" y="14072"/>
                  </a:lnTo>
                  <a:lnTo>
                    <a:pt x="52822" y="15013"/>
                  </a:lnTo>
                  <a:lnTo>
                    <a:pt x="52951" y="15440"/>
                  </a:lnTo>
                  <a:lnTo>
                    <a:pt x="53079" y="15911"/>
                  </a:lnTo>
                  <a:lnTo>
                    <a:pt x="53207" y="16339"/>
                  </a:lnTo>
                  <a:lnTo>
                    <a:pt x="53421" y="16766"/>
                  </a:lnTo>
                  <a:lnTo>
                    <a:pt x="53806" y="17322"/>
                  </a:lnTo>
                  <a:lnTo>
                    <a:pt x="54234" y="17878"/>
                  </a:lnTo>
                  <a:lnTo>
                    <a:pt x="54704" y="18349"/>
                  </a:lnTo>
                  <a:lnTo>
                    <a:pt x="55175" y="18776"/>
                  </a:lnTo>
                  <a:lnTo>
                    <a:pt x="55688" y="19161"/>
                  </a:lnTo>
                  <a:lnTo>
                    <a:pt x="56244" y="19504"/>
                  </a:lnTo>
                  <a:lnTo>
                    <a:pt x="56843" y="19803"/>
                  </a:lnTo>
                  <a:lnTo>
                    <a:pt x="57399" y="20102"/>
                  </a:lnTo>
                  <a:lnTo>
                    <a:pt x="57998" y="20359"/>
                  </a:lnTo>
                  <a:lnTo>
                    <a:pt x="58639" y="20573"/>
                  </a:lnTo>
                  <a:lnTo>
                    <a:pt x="59880" y="21000"/>
                  </a:lnTo>
                  <a:lnTo>
                    <a:pt x="62446" y="21770"/>
                  </a:lnTo>
                  <a:lnTo>
                    <a:pt x="63686" y="22241"/>
                  </a:lnTo>
                  <a:lnTo>
                    <a:pt x="64285" y="22497"/>
                  </a:lnTo>
                  <a:lnTo>
                    <a:pt x="64926" y="22797"/>
                  </a:lnTo>
                  <a:lnTo>
                    <a:pt x="65482" y="23096"/>
                  </a:lnTo>
                  <a:lnTo>
                    <a:pt x="66039" y="23481"/>
                  </a:lnTo>
                  <a:lnTo>
                    <a:pt x="66595" y="23866"/>
                  </a:lnTo>
                  <a:lnTo>
                    <a:pt x="67108" y="24294"/>
                  </a:lnTo>
                  <a:lnTo>
                    <a:pt x="67578" y="24850"/>
                  </a:lnTo>
                  <a:lnTo>
                    <a:pt x="68006" y="25449"/>
                  </a:lnTo>
                  <a:lnTo>
                    <a:pt x="68348" y="26047"/>
                  </a:lnTo>
                  <a:lnTo>
                    <a:pt x="68562" y="26689"/>
                  </a:lnTo>
                  <a:lnTo>
                    <a:pt x="68733" y="27373"/>
                  </a:lnTo>
                  <a:lnTo>
                    <a:pt x="68861" y="28058"/>
                  </a:lnTo>
                  <a:lnTo>
                    <a:pt x="68904" y="28785"/>
                  </a:lnTo>
                  <a:lnTo>
                    <a:pt x="68904" y="29512"/>
                  </a:lnTo>
                  <a:lnTo>
                    <a:pt x="68819" y="30282"/>
                  </a:lnTo>
                  <a:lnTo>
                    <a:pt x="68733" y="31009"/>
                  </a:lnTo>
                  <a:lnTo>
                    <a:pt x="68519" y="32506"/>
                  </a:lnTo>
                  <a:lnTo>
                    <a:pt x="68476" y="33233"/>
                  </a:lnTo>
                  <a:lnTo>
                    <a:pt x="68391" y="33960"/>
                  </a:lnTo>
                  <a:lnTo>
                    <a:pt x="68434" y="34730"/>
                  </a:lnTo>
                  <a:lnTo>
                    <a:pt x="68476" y="35457"/>
                  </a:lnTo>
                  <a:lnTo>
                    <a:pt x="68605" y="36141"/>
                  </a:lnTo>
                  <a:lnTo>
                    <a:pt x="68819" y="36783"/>
                  </a:lnTo>
                  <a:lnTo>
                    <a:pt x="69075" y="37382"/>
                  </a:lnTo>
                  <a:lnTo>
                    <a:pt x="69375" y="37980"/>
                  </a:lnTo>
                  <a:lnTo>
                    <a:pt x="69760" y="38536"/>
                  </a:lnTo>
                  <a:lnTo>
                    <a:pt x="70187" y="39050"/>
                  </a:lnTo>
                  <a:lnTo>
                    <a:pt x="70615" y="39563"/>
                  </a:lnTo>
                  <a:lnTo>
                    <a:pt x="71085" y="40076"/>
                  </a:lnTo>
                  <a:lnTo>
                    <a:pt x="72026" y="40974"/>
                  </a:lnTo>
                  <a:lnTo>
                    <a:pt x="72497" y="41402"/>
                  </a:lnTo>
                  <a:lnTo>
                    <a:pt x="72967" y="41872"/>
                  </a:lnTo>
                  <a:lnTo>
                    <a:pt x="73310" y="42300"/>
                  </a:lnTo>
                  <a:lnTo>
                    <a:pt x="73652" y="42728"/>
                  </a:lnTo>
                  <a:lnTo>
                    <a:pt x="74250" y="43669"/>
                  </a:lnTo>
                  <a:lnTo>
                    <a:pt x="74849" y="44824"/>
                  </a:lnTo>
                  <a:lnTo>
                    <a:pt x="75405" y="45978"/>
                  </a:lnTo>
                  <a:lnTo>
                    <a:pt x="75961" y="47176"/>
                  </a:lnTo>
                  <a:lnTo>
                    <a:pt x="76432" y="48416"/>
                  </a:lnTo>
                  <a:lnTo>
                    <a:pt x="76774" y="49400"/>
                  </a:lnTo>
                  <a:lnTo>
                    <a:pt x="77116" y="50469"/>
                  </a:lnTo>
                  <a:lnTo>
                    <a:pt x="77458" y="51496"/>
                  </a:lnTo>
                  <a:lnTo>
                    <a:pt x="77715" y="52522"/>
                  </a:lnTo>
                  <a:lnTo>
                    <a:pt x="77886" y="53207"/>
                  </a:lnTo>
                  <a:lnTo>
                    <a:pt x="77971" y="53934"/>
                  </a:lnTo>
                  <a:lnTo>
                    <a:pt x="78014" y="54618"/>
                  </a:lnTo>
                  <a:lnTo>
                    <a:pt x="78014" y="55345"/>
                  </a:lnTo>
                  <a:lnTo>
                    <a:pt x="77971" y="56029"/>
                  </a:lnTo>
                  <a:lnTo>
                    <a:pt x="77843" y="56714"/>
                  </a:lnTo>
                  <a:lnTo>
                    <a:pt x="77715" y="57398"/>
                  </a:lnTo>
                  <a:lnTo>
                    <a:pt x="77501" y="58082"/>
                  </a:lnTo>
                  <a:lnTo>
                    <a:pt x="77202" y="58767"/>
                  </a:lnTo>
                  <a:lnTo>
                    <a:pt x="76859" y="59408"/>
                  </a:lnTo>
                  <a:lnTo>
                    <a:pt x="76475" y="59964"/>
                  </a:lnTo>
                  <a:lnTo>
                    <a:pt x="76004" y="60520"/>
                  </a:lnTo>
                  <a:lnTo>
                    <a:pt x="75534" y="61034"/>
                  </a:lnTo>
                  <a:lnTo>
                    <a:pt x="74978" y="61504"/>
                  </a:lnTo>
                  <a:lnTo>
                    <a:pt x="74379" y="61889"/>
                  </a:lnTo>
                  <a:lnTo>
                    <a:pt x="73737" y="62274"/>
                  </a:lnTo>
                  <a:lnTo>
                    <a:pt x="73010" y="62616"/>
                  </a:lnTo>
                  <a:lnTo>
                    <a:pt x="72283" y="62915"/>
                  </a:lnTo>
                  <a:lnTo>
                    <a:pt x="71513" y="63215"/>
                  </a:lnTo>
                  <a:lnTo>
                    <a:pt x="70700" y="63471"/>
                  </a:lnTo>
                  <a:lnTo>
                    <a:pt x="69118" y="63856"/>
                  </a:lnTo>
                  <a:lnTo>
                    <a:pt x="67535" y="64241"/>
                  </a:lnTo>
                  <a:lnTo>
                    <a:pt x="65910" y="64541"/>
                  </a:lnTo>
                  <a:lnTo>
                    <a:pt x="64242" y="64797"/>
                  </a:lnTo>
                  <a:lnTo>
                    <a:pt x="62574" y="65011"/>
                  </a:lnTo>
                  <a:lnTo>
                    <a:pt x="60863" y="65139"/>
                  </a:lnTo>
                  <a:lnTo>
                    <a:pt x="59195" y="65225"/>
                  </a:lnTo>
                  <a:lnTo>
                    <a:pt x="57484" y="65268"/>
                  </a:lnTo>
                  <a:lnTo>
                    <a:pt x="55816" y="65225"/>
                  </a:lnTo>
                  <a:lnTo>
                    <a:pt x="54106" y="65139"/>
                  </a:lnTo>
                  <a:lnTo>
                    <a:pt x="52437" y="64968"/>
                  </a:lnTo>
                  <a:lnTo>
                    <a:pt x="50727" y="64797"/>
                  </a:lnTo>
                  <a:lnTo>
                    <a:pt x="49059" y="64541"/>
                  </a:lnTo>
                  <a:lnTo>
                    <a:pt x="47391" y="64241"/>
                  </a:lnTo>
                  <a:lnTo>
                    <a:pt x="45894" y="63942"/>
                  </a:lnTo>
                  <a:lnTo>
                    <a:pt x="44397" y="63600"/>
                  </a:lnTo>
                  <a:lnTo>
                    <a:pt x="42900" y="63172"/>
                  </a:lnTo>
                  <a:lnTo>
                    <a:pt x="41403" y="62744"/>
                  </a:lnTo>
                  <a:lnTo>
                    <a:pt x="39948" y="62188"/>
                  </a:lnTo>
                  <a:lnTo>
                    <a:pt x="38537" y="61547"/>
                  </a:lnTo>
                  <a:lnTo>
                    <a:pt x="37853" y="61205"/>
                  </a:lnTo>
                  <a:lnTo>
                    <a:pt x="37168" y="60862"/>
                  </a:lnTo>
                  <a:lnTo>
                    <a:pt x="36484" y="60478"/>
                  </a:lnTo>
                  <a:lnTo>
                    <a:pt x="35843" y="60050"/>
                  </a:lnTo>
                  <a:lnTo>
                    <a:pt x="35244" y="59622"/>
                  </a:lnTo>
                  <a:lnTo>
                    <a:pt x="34645" y="59194"/>
                  </a:lnTo>
                  <a:lnTo>
                    <a:pt x="34089" y="58724"/>
                  </a:lnTo>
                  <a:lnTo>
                    <a:pt x="33576" y="58211"/>
                  </a:lnTo>
                  <a:lnTo>
                    <a:pt x="33062" y="57697"/>
                  </a:lnTo>
                  <a:lnTo>
                    <a:pt x="32549" y="57141"/>
                  </a:lnTo>
                  <a:lnTo>
                    <a:pt x="32121" y="56585"/>
                  </a:lnTo>
                  <a:lnTo>
                    <a:pt x="31651" y="55987"/>
                  </a:lnTo>
                  <a:lnTo>
                    <a:pt x="31266" y="55388"/>
                  </a:lnTo>
                  <a:lnTo>
                    <a:pt x="30924" y="54746"/>
                  </a:lnTo>
                  <a:lnTo>
                    <a:pt x="30582" y="54105"/>
                  </a:lnTo>
                  <a:lnTo>
                    <a:pt x="30282" y="53420"/>
                  </a:lnTo>
                  <a:lnTo>
                    <a:pt x="30026" y="52736"/>
                  </a:lnTo>
                  <a:lnTo>
                    <a:pt x="29812" y="52052"/>
                  </a:lnTo>
                  <a:lnTo>
                    <a:pt x="29641" y="51325"/>
                  </a:lnTo>
                  <a:lnTo>
                    <a:pt x="29512" y="50598"/>
                  </a:lnTo>
                  <a:lnTo>
                    <a:pt x="29470" y="49828"/>
                  </a:lnTo>
                  <a:lnTo>
                    <a:pt x="29470" y="49058"/>
                  </a:lnTo>
                  <a:lnTo>
                    <a:pt x="29512" y="48288"/>
                  </a:lnTo>
                  <a:lnTo>
                    <a:pt x="29641" y="47561"/>
                  </a:lnTo>
                  <a:lnTo>
                    <a:pt x="29769" y="46791"/>
                  </a:lnTo>
                  <a:lnTo>
                    <a:pt x="29983" y="46064"/>
                  </a:lnTo>
                  <a:lnTo>
                    <a:pt x="30197" y="45337"/>
                  </a:lnTo>
                  <a:lnTo>
                    <a:pt x="30453" y="44610"/>
                  </a:lnTo>
                  <a:lnTo>
                    <a:pt x="30924" y="43327"/>
                  </a:lnTo>
                  <a:lnTo>
                    <a:pt x="31138" y="42685"/>
                  </a:lnTo>
                  <a:lnTo>
                    <a:pt x="31309" y="42001"/>
                  </a:lnTo>
                  <a:lnTo>
                    <a:pt x="31437" y="41359"/>
                  </a:lnTo>
                  <a:lnTo>
                    <a:pt x="31523" y="40675"/>
                  </a:lnTo>
                  <a:lnTo>
                    <a:pt x="31523" y="39991"/>
                  </a:lnTo>
                  <a:lnTo>
                    <a:pt x="31480" y="39306"/>
                  </a:lnTo>
                  <a:lnTo>
                    <a:pt x="31394" y="38707"/>
                  </a:lnTo>
                  <a:lnTo>
                    <a:pt x="31266" y="38109"/>
                  </a:lnTo>
                  <a:lnTo>
                    <a:pt x="31052" y="37553"/>
                  </a:lnTo>
                  <a:lnTo>
                    <a:pt x="30838" y="36997"/>
                  </a:lnTo>
                  <a:lnTo>
                    <a:pt x="30582" y="36441"/>
                  </a:lnTo>
                  <a:lnTo>
                    <a:pt x="30240" y="35927"/>
                  </a:lnTo>
                  <a:lnTo>
                    <a:pt x="29897" y="35414"/>
                  </a:lnTo>
                  <a:lnTo>
                    <a:pt x="29512" y="34944"/>
                  </a:lnTo>
                  <a:lnTo>
                    <a:pt x="29128" y="34473"/>
                  </a:lnTo>
                  <a:lnTo>
                    <a:pt x="28700" y="34045"/>
                  </a:lnTo>
                  <a:lnTo>
                    <a:pt x="28229" y="33661"/>
                  </a:lnTo>
                  <a:lnTo>
                    <a:pt x="27759" y="33276"/>
                  </a:lnTo>
                  <a:lnTo>
                    <a:pt x="27246" y="32933"/>
                  </a:lnTo>
                  <a:lnTo>
                    <a:pt x="26690" y="32634"/>
                  </a:lnTo>
                  <a:lnTo>
                    <a:pt x="26176" y="32377"/>
                  </a:lnTo>
                  <a:lnTo>
                    <a:pt x="25620" y="32121"/>
                  </a:lnTo>
                  <a:lnTo>
                    <a:pt x="24850" y="31864"/>
                  </a:lnTo>
                  <a:lnTo>
                    <a:pt x="24081" y="31693"/>
                  </a:lnTo>
                  <a:lnTo>
                    <a:pt x="23268" y="31565"/>
                  </a:lnTo>
                  <a:lnTo>
                    <a:pt x="22498" y="31479"/>
                  </a:lnTo>
                  <a:lnTo>
                    <a:pt x="21685" y="31436"/>
                  </a:lnTo>
                  <a:lnTo>
                    <a:pt x="20873" y="31436"/>
                  </a:lnTo>
                  <a:lnTo>
                    <a:pt x="19290" y="31479"/>
                  </a:lnTo>
                  <a:lnTo>
                    <a:pt x="17537" y="31522"/>
                  </a:lnTo>
                  <a:lnTo>
                    <a:pt x="15826" y="31565"/>
                  </a:lnTo>
                  <a:lnTo>
                    <a:pt x="14115" y="31565"/>
                  </a:lnTo>
                  <a:lnTo>
                    <a:pt x="12361" y="31479"/>
                  </a:lnTo>
                  <a:lnTo>
                    <a:pt x="10608" y="31351"/>
                  </a:lnTo>
                  <a:lnTo>
                    <a:pt x="8854" y="31094"/>
                  </a:lnTo>
                  <a:lnTo>
                    <a:pt x="7143" y="30838"/>
                  </a:lnTo>
                  <a:lnTo>
                    <a:pt x="5390" y="30453"/>
                  </a:lnTo>
                  <a:lnTo>
                    <a:pt x="4620" y="30282"/>
                  </a:lnTo>
                  <a:lnTo>
                    <a:pt x="3807" y="30025"/>
                  </a:lnTo>
                  <a:lnTo>
                    <a:pt x="3422" y="29897"/>
                  </a:lnTo>
                  <a:lnTo>
                    <a:pt x="3080" y="29726"/>
                  </a:lnTo>
                  <a:lnTo>
                    <a:pt x="2695" y="29555"/>
                  </a:lnTo>
                  <a:lnTo>
                    <a:pt x="2353" y="29298"/>
                  </a:lnTo>
                  <a:lnTo>
                    <a:pt x="2054" y="29084"/>
                  </a:lnTo>
                  <a:lnTo>
                    <a:pt x="1797" y="28827"/>
                  </a:lnTo>
                  <a:lnTo>
                    <a:pt x="1541" y="28528"/>
                  </a:lnTo>
                  <a:lnTo>
                    <a:pt x="1284" y="28229"/>
                  </a:lnTo>
                  <a:lnTo>
                    <a:pt x="1070" y="27887"/>
                  </a:lnTo>
                  <a:lnTo>
                    <a:pt x="899" y="27544"/>
                  </a:lnTo>
                  <a:lnTo>
                    <a:pt x="557" y="26860"/>
                  </a:lnTo>
                  <a:lnTo>
                    <a:pt x="343" y="26090"/>
                  </a:lnTo>
                  <a:lnTo>
                    <a:pt x="172" y="25320"/>
                  </a:lnTo>
                  <a:lnTo>
                    <a:pt x="129" y="24550"/>
                  </a:lnTo>
                  <a:lnTo>
                    <a:pt x="129" y="23781"/>
                  </a:lnTo>
                  <a:lnTo>
                    <a:pt x="215" y="23011"/>
                  </a:lnTo>
                  <a:lnTo>
                    <a:pt x="343" y="22284"/>
                  </a:lnTo>
                  <a:lnTo>
                    <a:pt x="557" y="21514"/>
                  </a:lnTo>
                  <a:lnTo>
                    <a:pt x="813" y="20787"/>
                  </a:lnTo>
                  <a:lnTo>
                    <a:pt x="1113" y="20060"/>
                  </a:lnTo>
                  <a:lnTo>
                    <a:pt x="1412" y="19332"/>
                  </a:lnTo>
                  <a:lnTo>
                    <a:pt x="1797" y="18605"/>
                  </a:lnTo>
                  <a:lnTo>
                    <a:pt x="2182" y="17921"/>
                  </a:lnTo>
                  <a:lnTo>
                    <a:pt x="3037" y="16638"/>
                  </a:lnTo>
                  <a:lnTo>
                    <a:pt x="3936" y="15398"/>
                  </a:lnTo>
                  <a:lnTo>
                    <a:pt x="5775" y="13002"/>
                  </a:lnTo>
                  <a:lnTo>
                    <a:pt x="6673" y="11805"/>
                  </a:lnTo>
                  <a:lnTo>
                    <a:pt x="7528" y="10565"/>
                  </a:lnTo>
                  <a:lnTo>
                    <a:pt x="7871" y="9966"/>
                  </a:lnTo>
                  <a:lnTo>
                    <a:pt x="8213" y="9367"/>
                  </a:lnTo>
                  <a:lnTo>
                    <a:pt x="8555" y="8725"/>
                  </a:lnTo>
                  <a:lnTo>
                    <a:pt x="8854" y="8084"/>
                  </a:lnTo>
                  <a:lnTo>
                    <a:pt x="9111" y="7400"/>
                  </a:lnTo>
                  <a:lnTo>
                    <a:pt x="9325" y="6715"/>
                  </a:lnTo>
                  <a:lnTo>
                    <a:pt x="9752" y="5347"/>
                  </a:lnTo>
                  <a:lnTo>
                    <a:pt x="10009" y="4662"/>
                  </a:lnTo>
                  <a:lnTo>
                    <a:pt x="10308" y="3978"/>
                  </a:lnTo>
                  <a:lnTo>
                    <a:pt x="10480" y="3678"/>
                  </a:lnTo>
                  <a:lnTo>
                    <a:pt x="10693" y="3379"/>
                  </a:lnTo>
                  <a:lnTo>
                    <a:pt x="10907" y="3080"/>
                  </a:lnTo>
                  <a:lnTo>
                    <a:pt x="11164" y="2780"/>
                  </a:lnTo>
                  <a:lnTo>
                    <a:pt x="11463" y="2566"/>
                  </a:lnTo>
                  <a:lnTo>
                    <a:pt x="11763" y="2310"/>
                  </a:lnTo>
                  <a:lnTo>
                    <a:pt x="12062" y="2139"/>
                  </a:lnTo>
                  <a:lnTo>
                    <a:pt x="12404" y="1968"/>
                  </a:lnTo>
                  <a:lnTo>
                    <a:pt x="12746" y="1839"/>
                  </a:lnTo>
                  <a:lnTo>
                    <a:pt x="13089" y="1711"/>
                  </a:lnTo>
                  <a:lnTo>
                    <a:pt x="13816" y="1540"/>
                  </a:lnTo>
                  <a:lnTo>
                    <a:pt x="14628" y="1454"/>
                  </a:lnTo>
                  <a:lnTo>
                    <a:pt x="15441" y="1412"/>
                  </a:lnTo>
                  <a:lnTo>
                    <a:pt x="16211" y="1454"/>
                  </a:lnTo>
                  <a:lnTo>
                    <a:pt x="17023" y="1583"/>
                  </a:lnTo>
                  <a:lnTo>
                    <a:pt x="17836" y="1711"/>
                  </a:lnTo>
                  <a:lnTo>
                    <a:pt x="18606" y="1882"/>
                  </a:lnTo>
                  <a:lnTo>
                    <a:pt x="19376" y="2096"/>
                  </a:lnTo>
                  <a:lnTo>
                    <a:pt x="20146" y="2353"/>
                  </a:lnTo>
                  <a:lnTo>
                    <a:pt x="21557" y="2823"/>
                  </a:lnTo>
                  <a:lnTo>
                    <a:pt x="22926" y="3294"/>
                  </a:lnTo>
                  <a:lnTo>
                    <a:pt x="24337" y="3807"/>
                  </a:lnTo>
                  <a:lnTo>
                    <a:pt x="25749" y="4277"/>
                  </a:lnTo>
                  <a:lnTo>
                    <a:pt x="27160" y="4662"/>
                  </a:lnTo>
                  <a:lnTo>
                    <a:pt x="27887" y="4791"/>
                  </a:lnTo>
                  <a:lnTo>
                    <a:pt x="28614" y="4919"/>
                  </a:lnTo>
                  <a:lnTo>
                    <a:pt x="29341" y="5004"/>
                  </a:lnTo>
                  <a:lnTo>
                    <a:pt x="30068" y="5047"/>
                  </a:lnTo>
                  <a:lnTo>
                    <a:pt x="30796" y="5090"/>
                  </a:lnTo>
                  <a:lnTo>
                    <a:pt x="31565" y="5004"/>
                  </a:lnTo>
                  <a:lnTo>
                    <a:pt x="32207" y="4962"/>
                  </a:lnTo>
                  <a:lnTo>
                    <a:pt x="32806" y="4833"/>
                  </a:lnTo>
                  <a:lnTo>
                    <a:pt x="33447" y="4662"/>
                  </a:lnTo>
                  <a:lnTo>
                    <a:pt x="34046" y="4448"/>
                  </a:lnTo>
                  <a:lnTo>
                    <a:pt x="34602" y="4192"/>
                  </a:lnTo>
                  <a:lnTo>
                    <a:pt x="35158" y="3892"/>
                  </a:lnTo>
                  <a:lnTo>
                    <a:pt x="35671" y="3507"/>
                  </a:lnTo>
                  <a:lnTo>
                    <a:pt x="36185" y="3080"/>
                  </a:lnTo>
                  <a:lnTo>
                    <a:pt x="36698" y="2566"/>
                  </a:lnTo>
                  <a:lnTo>
                    <a:pt x="37211" y="2053"/>
                  </a:lnTo>
                  <a:lnTo>
                    <a:pt x="37724" y="1540"/>
                  </a:lnTo>
                  <a:lnTo>
                    <a:pt x="38280" y="1070"/>
                  </a:lnTo>
                  <a:lnTo>
                    <a:pt x="38580" y="813"/>
                  </a:lnTo>
                  <a:lnTo>
                    <a:pt x="38922" y="642"/>
                  </a:lnTo>
                  <a:lnTo>
                    <a:pt x="39307" y="471"/>
                  </a:lnTo>
                  <a:lnTo>
                    <a:pt x="39692" y="342"/>
                  </a:lnTo>
                  <a:lnTo>
                    <a:pt x="40077" y="257"/>
                  </a:lnTo>
                  <a:lnTo>
                    <a:pt x="40462" y="171"/>
                  </a:lnTo>
                  <a:lnTo>
                    <a:pt x="40847" y="129"/>
                  </a:lnTo>
                  <a:close/>
                  <a:moveTo>
                    <a:pt x="41189" y="0"/>
                  </a:moveTo>
                  <a:lnTo>
                    <a:pt x="40462" y="43"/>
                  </a:lnTo>
                  <a:lnTo>
                    <a:pt x="39820" y="171"/>
                  </a:lnTo>
                  <a:lnTo>
                    <a:pt x="39136" y="385"/>
                  </a:lnTo>
                  <a:lnTo>
                    <a:pt x="38537" y="727"/>
                  </a:lnTo>
                  <a:lnTo>
                    <a:pt x="37981" y="1112"/>
                  </a:lnTo>
                  <a:lnTo>
                    <a:pt x="37425" y="1626"/>
                  </a:lnTo>
                  <a:lnTo>
                    <a:pt x="36912" y="2182"/>
                  </a:lnTo>
                  <a:lnTo>
                    <a:pt x="36356" y="2738"/>
                  </a:lnTo>
                  <a:lnTo>
                    <a:pt x="35800" y="3251"/>
                  </a:lnTo>
                  <a:lnTo>
                    <a:pt x="35201" y="3678"/>
                  </a:lnTo>
                  <a:lnTo>
                    <a:pt x="34602" y="4063"/>
                  </a:lnTo>
                  <a:lnTo>
                    <a:pt x="33918" y="4363"/>
                  </a:lnTo>
                  <a:lnTo>
                    <a:pt x="33234" y="4619"/>
                  </a:lnTo>
                  <a:lnTo>
                    <a:pt x="32549" y="4791"/>
                  </a:lnTo>
                  <a:lnTo>
                    <a:pt x="31865" y="4876"/>
                  </a:lnTo>
                  <a:lnTo>
                    <a:pt x="31138" y="4962"/>
                  </a:lnTo>
                  <a:lnTo>
                    <a:pt x="30411" y="4962"/>
                  </a:lnTo>
                  <a:lnTo>
                    <a:pt x="29641" y="4919"/>
                  </a:lnTo>
                  <a:lnTo>
                    <a:pt x="28914" y="4833"/>
                  </a:lnTo>
                  <a:lnTo>
                    <a:pt x="28187" y="4748"/>
                  </a:lnTo>
                  <a:lnTo>
                    <a:pt x="27459" y="4577"/>
                  </a:lnTo>
                  <a:lnTo>
                    <a:pt x="26732" y="4406"/>
                  </a:lnTo>
                  <a:lnTo>
                    <a:pt x="26048" y="4235"/>
                  </a:lnTo>
                  <a:lnTo>
                    <a:pt x="24679" y="3807"/>
                  </a:lnTo>
                  <a:lnTo>
                    <a:pt x="21600" y="2695"/>
                  </a:lnTo>
                  <a:lnTo>
                    <a:pt x="20017" y="2182"/>
                  </a:lnTo>
                  <a:lnTo>
                    <a:pt x="19248" y="1925"/>
                  </a:lnTo>
                  <a:lnTo>
                    <a:pt x="18435" y="1711"/>
                  </a:lnTo>
                  <a:lnTo>
                    <a:pt x="17751" y="1583"/>
                  </a:lnTo>
                  <a:lnTo>
                    <a:pt x="17023" y="1454"/>
                  </a:lnTo>
                  <a:lnTo>
                    <a:pt x="16254" y="1369"/>
                  </a:lnTo>
                  <a:lnTo>
                    <a:pt x="15526" y="1283"/>
                  </a:lnTo>
                  <a:lnTo>
                    <a:pt x="14757" y="1326"/>
                  </a:lnTo>
                  <a:lnTo>
                    <a:pt x="14030" y="1369"/>
                  </a:lnTo>
                  <a:lnTo>
                    <a:pt x="13302" y="1540"/>
                  </a:lnTo>
                  <a:lnTo>
                    <a:pt x="12618" y="1754"/>
                  </a:lnTo>
                  <a:lnTo>
                    <a:pt x="12019" y="2010"/>
                  </a:lnTo>
                  <a:lnTo>
                    <a:pt x="11463" y="2395"/>
                  </a:lnTo>
                  <a:lnTo>
                    <a:pt x="10950" y="2823"/>
                  </a:lnTo>
                  <a:lnTo>
                    <a:pt x="10736" y="3080"/>
                  </a:lnTo>
                  <a:lnTo>
                    <a:pt x="10565" y="3336"/>
                  </a:lnTo>
                  <a:lnTo>
                    <a:pt x="10223" y="3935"/>
                  </a:lnTo>
                  <a:lnTo>
                    <a:pt x="9924" y="4534"/>
                  </a:lnTo>
                  <a:lnTo>
                    <a:pt x="9710" y="5175"/>
                  </a:lnTo>
                  <a:lnTo>
                    <a:pt x="9496" y="5817"/>
                  </a:lnTo>
                  <a:lnTo>
                    <a:pt x="9025" y="7228"/>
                  </a:lnTo>
                  <a:lnTo>
                    <a:pt x="8769" y="7913"/>
                  </a:lnTo>
                  <a:lnTo>
                    <a:pt x="8469" y="8597"/>
                  </a:lnTo>
                  <a:lnTo>
                    <a:pt x="8127" y="9281"/>
                  </a:lnTo>
                  <a:lnTo>
                    <a:pt x="7742" y="9966"/>
                  </a:lnTo>
                  <a:lnTo>
                    <a:pt x="7315" y="10607"/>
                  </a:lnTo>
                  <a:lnTo>
                    <a:pt x="6887" y="11249"/>
                  </a:lnTo>
                  <a:lnTo>
                    <a:pt x="5989" y="12532"/>
                  </a:lnTo>
                  <a:lnTo>
                    <a:pt x="5048" y="13730"/>
                  </a:lnTo>
                  <a:lnTo>
                    <a:pt x="4107" y="14970"/>
                  </a:lnTo>
                  <a:lnTo>
                    <a:pt x="3166" y="16210"/>
                  </a:lnTo>
                  <a:lnTo>
                    <a:pt x="2310" y="17493"/>
                  </a:lnTo>
                  <a:lnTo>
                    <a:pt x="1925" y="18178"/>
                  </a:lnTo>
                  <a:lnTo>
                    <a:pt x="1541" y="18819"/>
                  </a:lnTo>
                  <a:lnTo>
                    <a:pt x="1198" y="19504"/>
                  </a:lnTo>
                  <a:lnTo>
                    <a:pt x="899" y="20231"/>
                  </a:lnTo>
                  <a:lnTo>
                    <a:pt x="600" y="20958"/>
                  </a:lnTo>
                  <a:lnTo>
                    <a:pt x="386" y="21685"/>
                  </a:lnTo>
                  <a:lnTo>
                    <a:pt x="215" y="22412"/>
                  </a:lnTo>
                  <a:lnTo>
                    <a:pt x="86" y="23096"/>
                  </a:lnTo>
                  <a:lnTo>
                    <a:pt x="44" y="23823"/>
                  </a:lnTo>
                  <a:lnTo>
                    <a:pt x="1" y="24550"/>
                  </a:lnTo>
                  <a:lnTo>
                    <a:pt x="86" y="25278"/>
                  </a:lnTo>
                  <a:lnTo>
                    <a:pt x="172" y="26005"/>
                  </a:lnTo>
                  <a:lnTo>
                    <a:pt x="386" y="26689"/>
                  </a:lnTo>
                  <a:lnTo>
                    <a:pt x="642" y="27373"/>
                  </a:lnTo>
                  <a:lnTo>
                    <a:pt x="942" y="27929"/>
                  </a:lnTo>
                  <a:lnTo>
                    <a:pt x="1327" y="28485"/>
                  </a:lnTo>
                  <a:lnTo>
                    <a:pt x="1797" y="28999"/>
                  </a:lnTo>
                  <a:lnTo>
                    <a:pt x="2310" y="29426"/>
                  </a:lnTo>
                  <a:lnTo>
                    <a:pt x="2610" y="29640"/>
                  </a:lnTo>
                  <a:lnTo>
                    <a:pt x="2909" y="29811"/>
                  </a:lnTo>
                  <a:lnTo>
                    <a:pt x="3551" y="30068"/>
                  </a:lnTo>
                  <a:lnTo>
                    <a:pt x="4235" y="30324"/>
                  </a:lnTo>
                  <a:lnTo>
                    <a:pt x="4962" y="30495"/>
                  </a:lnTo>
                  <a:lnTo>
                    <a:pt x="6673" y="30880"/>
                  </a:lnTo>
                  <a:lnTo>
                    <a:pt x="8427" y="31180"/>
                  </a:lnTo>
                  <a:lnTo>
                    <a:pt x="10180" y="31394"/>
                  </a:lnTo>
                  <a:lnTo>
                    <a:pt x="11934" y="31565"/>
                  </a:lnTo>
                  <a:lnTo>
                    <a:pt x="13730" y="31693"/>
                  </a:lnTo>
                  <a:lnTo>
                    <a:pt x="17323" y="31693"/>
                  </a:lnTo>
                  <a:lnTo>
                    <a:pt x="19119" y="31608"/>
                  </a:lnTo>
                  <a:lnTo>
                    <a:pt x="20787" y="31565"/>
                  </a:lnTo>
                  <a:lnTo>
                    <a:pt x="21600" y="31565"/>
                  </a:lnTo>
                  <a:lnTo>
                    <a:pt x="22455" y="31608"/>
                  </a:lnTo>
                  <a:lnTo>
                    <a:pt x="23268" y="31693"/>
                  </a:lnTo>
                  <a:lnTo>
                    <a:pt x="24081" y="31821"/>
                  </a:lnTo>
                  <a:lnTo>
                    <a:pt x="24893" y="32035"/>
                  </a:lnTo>
                  <a:lnTo>
                    <a:pt x="25663" y="32292"/>
                  </a:lnTo>
                  <a:lnTo>
                    <a:pt x="26305" y="32548"/>
                  </a:lnTo>
                  <a:lnTo>
                    <a:pt x="26903" y="32891"/>
                  </a:lnTo>
                  <a:lnTo>
                    <a:pt x="27502" y="33276"/>
                  </a:lnTo>
                  <a:lnTo>
                    <a:pt x="28058" y="33661"/>
                  </a:lnTo>
                  <a:lnTo>
                    <a:pt x="28572" y="34131"/>
                  </a:lnTo>
                  <a:lnTo>
                    <a:pt x="29085" y="34601"/>
                  </a:lnTo>
                  <a:lnTo>
                    <a:pt x="29512" y="35115"/>
                  </a:lnTo>
                  <a:lnTo>
                    <a:pt x="29940" y="35671"/>
                  </a:lnTo>
                  <a:lnTo>
                    <a:pt x="30282" y="36227"/>
                  </a:lnTo>
                  <a:lnTo>
                    <a:pt x="30624" y="36826"/>
                  </a:lnTo>
                  <a:lnTo>
                    <a:pt x="30881" y="37424"/>
                  </a:lnTo>
                  <a:lnTo>
                    <a:pt x="31095" y="38023"/>
                  </a:lnTo>
                  <a:lnTo>
                    <a:pt x="31266" y="38665"/>
                  </a:lnTo>
                  <a:lnTo>
                    <a:pt x="31352" y="39306"/>
                  </a:lnTo>
                  <a:lnTo>
                    <a:pt x="31437" y="39948"/>
                  </a:lnTo>
                  <a:lnTo>
                    <a:pt x="31394" y="40632"/>
                  </a:lnTo>
                  <a:lnTo>
                    <a:pt x="31309" y="41445"/>
                  </a:lnTo>
                  <a:lnTo>
                    <a:pt x="31138" y="42215"/>
                  </a:lnTo>
                  <a:lnTo>
                    <a:pt x="30924" y="42984"/>
                  </a:lnTo>
                  <a:lnTo>
                    <a:pt x="30667" y="43754"/>
                  </a:lnTo>
                  <a:lnTo>
                    <a:pt x="30111" y="45294"/>
                  </a:lnTo>
                  <a:lnTo>
                    <a:pt x="29855" y="46064"/>
                  </a:lnTo>
                  <a:lnTo>
                    <a:pt x="29598" y="46834"/>
                  </a:lnTo>
                  <a:lnTo>
                    <a:pt x="29470" y="47518"/>
                  </a:lnTo>
                  <a:lnTo>
                    <a:pt x="29384" y="48202"/>
                  </a:lnTo>
                  <a:lnTo>
                    <a:pt x="29341" y="48887"/>
                  </a:lnTo>
                  <a:lnTo>
                    <a:pt x="29341" y="49614"/>
                  </a:lnTo>
                  <a:lnTo>
                    <a:pt x="29384" y="50298"/>
                  </a:lnTo>
                  <a:lnTo>
                    <a:pt x="29470" y="50982"/>
                  </a:lnTo>
                  <a:lnTo>
                    <a:pt x="29598" y="51624"/>
                  </a:lnTo>
                  <a:lnTo>
                    <a:pt x="29769" y="52308"/>
                  </a:lnTo>
                  <a:lnTo>
                    <a:pt x="29983" y="52950"/>
                  </a:lnTo>
                  <a:lnTo>
                    <a:pt x="30240" y="53591"/>
                  </a:lnTo>
                  <a:lnTo>
                    <a:pt x="30539" y="54233"/>
                  </a:lnTo>
                  <a:lnTo>
                    <a:pt x="30838" y="54875"/>
                  </a:lnTo>
                  <a:lnTo>
                    <a:pt x="31181" y="55473"/>
                  </a:lnTo>
                  <a:lnTo>
                    <a:pt x="31565" y="56029"/>
                  </a:lnTo>
                  <a:lnTo>
                    <a:pt x="31950" y="56628"/>
                  </a:lnTo>
                  <a:lnTo>
                    <a:pt x="32421" y="57141"/>
                  </a:lnTo>
                  <a:lnTo>
                    <a:pt x="32891" y="57740"/>
                  </a:lnTo>
                  <a:lnTo>
                    <a:pt x="33405" y="58253"/>
                  </a:lnTo>
                  <a:lnTo>
                    <a:pt x="33961" y="58767"/>
                  </a:lnTo>
                  <a:lnTo>
                    <a:pt x="34559" y="59237"/>
                  </a:lnTo>
                  <a:lnTo>
                    <a:pt x="35115" y="59708"/>
                  </a:lnTo>
                  <a:lnTo>
                    <a:pt x="35757" y="60135"/>
                  </a:lnTo>
                  <a:lnTo>
                    <a:pt x="36356" y="60520"/>
                  </a:lnTo>
                  <a:lnTo>
                    <a:pt x="36997" y="60905"/>
                  </a:lnTo>
                  <a:lnTo>
                    <a:pt x="37682" y="61290"/>
                  </a:lnTo>
                  <a:lnTo>
                    <a:pt x="38323" y="61632"/>
                  </a:lnTo>
                  <a:lnTo>
                    <a:pt x="39692" y="62231"/>
                  </a:lnTo>
                  <a:lnTo>
                    <a:pt x="41103" y="62744"/>
                  </a:lnTo>
                  <a:lnTo>
                    <a:pt x="42515" y="63215"/>
                  </a:lnTo>
                  <a:lnTo>
                    <a:pt x="44140" y="63643"/>
                  </a:lnTo>
                  <a:lnTo>
                    <a:pt x="45722" y="64070"/>
                  </a:lnTo>
                  <a:lnTo>
                    <a:pt x="47348" y="64412"/>
                  </a:lnTo>
                  <a:lnTo>
                    <a:pt x="49016" y="64669"/>
                  </a:lnTo>
                  <a:lnTo>
                    <a:pt x="50641" y="64926"/>
                  </a:lnTo>
                  <a:lnTo>
                    <a:pt x="52309" y="65097"/>
                  </a:lnTo>
                  <a:lnTo>
                    <a:pt x="53977" y="65225"/>
                  </a:lnTo>
                  <a:lnTo>
                    <a:pt x="55602" y="65353"/>
                  </a:lnTo>
                  <a:lnTo>
                    <a:pt x="57313" y="65396"/>
                  </a:lnTo>
                  <a:lnTo>
                    <a:pt x="59024" y="65353"/>
                  </a:lnTo>
                  <a:lnTo>
                    <a:pt x="60735" y="65268"/>
                  </a:lnTo>
                  <a:lnTo>
                    <a:pt x="62403" y="65139"/>
                  </a:lnTo>
                  <a:lnTo>
                    <a:pt x="64114" y="64968"/>
                  </a:lnTo>
                  <a:lnTo>
                    <a:pt x="65782" y="64712"/>
                  </a:lnTo>
                  <a:lnTo>
                    <a:pt x="67450" y="64370"/>
                  </a:lnTo>
                  <a:lnTo>
                    <a:pt x="69118" y="63985"/>
                  </a:lnTo>
                  <a:lnTo>
                    <a:pt x="70615" y="63600"/>
                  </a:lnTo>
                  <a:lnTo>
                    <a:pt x="71342" y="63386"/>
                  </a:lnTo>
                  <a:lnTo>
                    <a:pt x="72069" y="63129"/>
                  </a:lnTo>
                  <a:lnTo>
                    <a:pt x="72753" y="62873"/>
                  </a:lnTo>
                  <a:lnTo>
                    <a:pt x="73481" y="62530"/>
                  </a:lnTo>
                  <a:lnTo>
                    <a:pt x="74165" y="62188"/>
                  </a:lnTo>
                  <a:lnTo>
                    <a:pt x="74806" y="61803"/>
                  </a:lnTo>
                  <a:lnTo>
                    <a:pt x="75320" y="61376"/>
                  </a:lnTo>
                  <a:lnTo>
                    <a:pt x="75833" y="60948"/>
                  </a:lnTo>
                  <a:lnTo>
                    <a:pt x="76261" y="60478"/>
                  </a:lnTo>
                  <a:lnTo>
                    <a:pt x="76646" y="59964"/>
                  </a:lnTo>
                  <a:lnTo>
                    <a:pt x="77031" y="59408"/>
                  </a:lnTo>
                  <a:lnTo>
                    <a:pt x="77330" y="58809"/>
                  </a:lnTo>
                  <a:lnTo>
                    <a:pt x="77587" y="58211"/>
                  </a:lnTo>
                  <a:lnTo>
                    <a:pt x="77800" y="57569"/>
                  </a:lnTo>
                  <a:lnTo>
                    <a:pt x="77929" y="56928"/>
                  </a:lnTo>
                  <a:lnTo>
                    <a:pt x="78057" y="56329"/>
                  </a:lnTo>
                  <a:lnTo>
                    <a:pt x="78143" y="55687"/>
                  </a:lnTo>
                  <a:lnTo>
                    <a:pt x="78143" y="55046"/>
                  </a:lnTo>
                  <a:lnTo>
                    <a:pt x="78143" y="54404"/>
                  </a:lnTo>
                  <a:lnTo>
                    <a:pt x="78100" y="53763"/>
                  </a:lnTo>
                  <a:lnTo>
                    <a:pt x="77971" y="53121"/>
                  </a:lnTo>
                  <a:lnTo>
                    <a:pt x="77843" y="52522"/>
                  </a:lnTo>
                  <a:lnTo>
                    <a:pt x="77843" y="52479"/>
                  </a:lnTo>
                  <a:lnTo>
                    <a:pt x="77832" y="52479"/>
                  </a:lnTo>
                  <a:lnTo>
                    <a:pt x="77544" y="51367"/>
                  </a:lnTo>
                  <a:lnTo>
                    <a:pt x="77202" y="50255"/>
                  </a:lnTo>
                  <a:lnTo>
                    <a:pt x="76817" y="49143"/>
                  </a:lnTo>
                  <a:lnTo>
                    <a:pt x="76432" y="48074"/>
                  </a:lnTo>
                  <a:lnTo>
                    <a:pt x="75961" y="46877"/>
                  </a:lnTo>
                  <a:lnTo>
                    <a:pt x="75405" y="45679"/>
                  </a:lnTo>
                  <a:lnTo>
                    <a:pt x="74849" y="44524"/>
                  </a:lnTo>
                  <a:lnTo>
                    <a:pt x="74208" y="43412"/>
                  </a:lnTo>
                  <a:lnTo>
                    <a:pt x="73652" y="42557"/>
                  </a:lnTo>
                  <a:lnTo>
                    <a:pt x="73352" y="42172"/>
                  </a:lnTo>
                  <a:lnTo>
                    <a:pt x="73053" y="41787"/>
                  </a:lnTo>
                  <a:lnTo>
                    <a:pt x="72582" y="41274"/>
                  </a:lnTo>
                  <a:lnTo>
                    <a:pt x="72069" y="40803"/>
                  </a:lnTo>
                  <a:lnTo>
                    <a:pt x="71085" y="39905"/>
                  </a:lnTo>
                  <a:lnTo>
                    <a:pt x="70572" y="39349"/>
                  </a:lnTo>
                  <a:lnTo>
                    <a:pt x="70102" y="38793"/>
                  </a:lnTo>
                  <a:lnTo>
                    <a:pt x="69674" y="38194"/>
                  </a:lnTo>
                  <a:lnTo>
                    <a:pt x="69246" y="37553"/>
                  </a:lnTo>
                  <a:lnTo>
                    <a:pt x="69075" y="37168"/>
                  </a:lnTo>
                  <a:lnTo>
                    <a:pt x="68947" y="36783"/>
                  </a:lnTo>
                  <a:lnTo>
                    <a:pt x="68819" y="36398"/>
                  </a:lnTo>
                  <a:lnTo>
                    <a:pt x="68690" y="36013"/>
                  </a:lnTo>
                  <a:lnTo>
                    <a:pt x="68562" y="35200"/>
                  </a:lnTo>
                  <a:lnTo>
                    <a:pt x="68519" y="34388"/>
                  </a:lnTo>
                  <a:lnTo>
                    <a:pt x="68562" y="33618"/>
                  </a:lnTo>
                  <a:lnTo>
                    <a:pt x="68605" y="32891"/>
                  </a:lnTo>
                  <a:lnTo>
                    <a:pt x="68819" y="31394"/>
                  </a:lnTo>
                  <a:lnTo>
                    <a:pt x="68904" y="30624"/>
                  </a:lnTo>
                  <a:lnTo>
                    <a:pt x="68990" y="29854"/>
                  </a:lnTo>
                  <a:lnTo>
                    <a:pt x="69032" y="29127"/>
                  </a:lnTo>
                  <a:lnTo>
                    <a:pt x="69032" y="28357"/>
                  </a:lnTo>
                  <a:lnTo>
                    <a:pt x="68947" y="27715"/>
                  </a:lnTo>
                  <a:lnTo>
                    <a:pt x="68819" y="27074"/>
                  </a:lnTo>
                  <a:lnTo>
                    <a:pt x="68648" y="26432"/>
                  </a:lnTo>
                  <a:lnTo>
                    <a:pt x="68391" y="25876"/>
                  </a:lnTo>
                  <a:lnTo>
                    <a:pt x="68091" y="25320"/>
                  </a:lnTo>
                  <a:lnTo>
                    <a:pt x="67707" y="24807"/>
                  </a:lnTo>
                  <a:lnTo>
                    <a:pt x="67279" y="24294"/>
                  </a:lnTo>
                  <a:lnTo>
                    <a:pt x="66766" y="23866"/>
                  </a:lnTo>
                  <a:lnTo>
                    <a:pt x="66252" y="23438"/>
                  </a:lnTo>
                  <a:lnTo>
                    <a:pt x="65654" y="23053"/>
                  </a:lnTo>
                  <a:lnTo>
                    <a:pt x="65055" y="22711"/>
                  </a:lnTo>
                  <a:lnTo>
                    <a:pt x="64456" y="22412"/>
                  </a:lnTo>
                  <a:lnTo>
                    <a:pt x="63814" y="22155"/>
                  </a:lnTo>
                  <a:lnTo>
                    <a:pt x="63173" y="21941"/>
                  </a:lnTo>
                  <a:lnTo>
                    <a:pt x="61890" y="21514"/>
                  </a:lnTo>
                  <a:lnTo>
                    <a:pt x="60564" y="21086"/>
                  </a:lnTo>
                  <a:lnTo>
                    <a:pt x="59238" y="20701"/>
                  </a:lnTo>
                  <a:lnTo>
                    <a:pt x="57955" y="20231"/>
                  </a:lnTo>
                  <a:lnTo>
                    <a:pt x="57356" y="19931"/>
                  </a:lnTo>
                  <a:lnTo>
                    <a:pt x="56715" y="19632"/>
                  </a:lnTo>
                  <a:lnTo>
                    <a:pt x="56159" y="19332"/>
                  </a:lnTo>
                  <a:lnTo>
                    <a:pt x="55602" y="18948"/>
                  </a:lnTo>
                  <a:lnTo>
                    <a:pt x="55089" y="18520"/>
                  </a:lnTo>
                  <a:lnTo>
                    <a:pt x="54576" y="18049"/>
                  </a:lnTo>
                  <a:lnTo>
                    <a:pt x="54148" y="17579"/>
                  </a:lnTo>
                  <a:lnTo>
                    <a:pt x="53763" y="17023"/>
                  </a:lnTo>
                  <a:lnTo>
                    <a:pt x="53421" y="16467"/>
                  </a:lnTo>
                  <a:lnTo>
                    <a:pt x="53165" y="15868"/>
                  </a:lnTo>
                  <a:lnTo>
                    <a:pt x="53036" y="15398"/>
                  </a:lnTo>
                  <a:lnTo>
                    <a:pt x="52951" y="14970"/>
                  </a:lnTo>
                  <a:lnTo>
                    <a:pt x="52822" y="14072"/>
                  </a:lnTo>
                  <a:lnTo>
                    <a:pt x="52609" y="12874"/>
                  </a:lnTo>
                  <a:lnTo>
                    <a:pt x="52480" y="12233"/>
                  </a:lnTo>
                  <a:lnTo>
                    <a:pt x="52309" y="11634"/>
                  </a:lnTo>
                  <a:lnTo>
                    <a:pt x="52095" y="10949"/>
                  </a:lnTo>
                  <a:lnTo>
                    <a:pt x="51839" y="10222"/>
                  </a:lnTo>
                  <a:lnTo>
                    <a:pt x="51582" y="9538"/>
                  </a:lnTo>
                  <a:lnTo>
                    <a:pt x="51283" y="8854"/>
                  </a:lnTo>
                  <a:lnTo>
                    <a:pt x="50941" y="8169"/>
                  </a:lnTo>
                  <a:lnTo>
                    <a:pt x="50598" y="7485"/>
                  </a:lnTo>
                  <a:lnTo>
                    <a:pt x="50213" y="6843"/>
                  </a:lnTo>
                  <a:lnTo>
                    <a:pt x="49828" y="6202"/>
                  </a:lnTo>
                  <a:lnTo>
                    <a:pt x="49401" y="5560"/>
                  </a:lnTo>
                  <a:lnTo>
                    <a:pt x="48973" y="4919"/>
                  </a:lnTo>
                  <a:lnTo>
                    <a:pt x="48503" y="4320"/>
                  </a:lnTo>
                  <a:lnTo>
                    <a:pt x="47989" y="3764"/>
                  </a:lnTo>
                  <a:lnTo>
                    <a:pt x="47476" y="3208"/>
                  </a:lnTo>
                  <a:lnTo>
                    <a:pt x="46963" y="2695"/>
                  </a:lnTo>
                  <a:lnTo>
                    <a:pt x="46364" y="2182"/>
                  </a:lnTo>
                  <a:lnTo>
                    <a:pt x="45808" y="1711"/>
                  </a:lnTo>
                  <a:lnTo>
                    <a:pt x="45209" y="1326"/>
                  </a:lnTo>
                  <a:lnTo>
                    <a:pt x="44610" y="941"/>
                  </a:lnTo>
                  <a:lnTo>
                    <a:pt x="43969" y="599"/>
                  </a:lnTo>
                  <a:lnTo>
                    <a:pt x="43285" y="342"/>
                  </a:lnTo>
                  <a:lnTo>
                    <a:pt x="42600" y="171"/>
                  </a:lnTo>
                  <a:lnTo>
                    <a:pt x="41916" y="43"/>
                  </a:lnTo>
                  <a:lnTo>
                    <a:pt x="41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2386275" y="1654575"/>
              <a:ext cx="2188800" cy="1831650"/>
            </a:xfrm>
            <a:custGeom>
              <a:avLst/>
              <a:gdLst/>
              <a:ahLst/>
              <a:cxnLst/>
              <a:rect l="l" t="t" r="r" b="b"/>
              <a:pathLst>
                <a:path w="87552" h="73266" extrusionOk="0">
                  <a:moveTo>
                    <a:pt x="46534" y="86"/>
                  </a:moveTo>
                  <a:lnTo>
                    <a:pt x="46962" y="129"/>
                  </a:lnTo>
                  <a:lnTo>
                    <a:pt x="47390" y="171"/>
                  </a:lnTo>
                  <a:lnTo>
                    <a:pt x="47817" y="300"/>
                  </a:lnTo>
                  <a:lnTo>
                    <a:pt x="48630" y="514"/>
                  </a:lnTo>
                  <a:lnTo>
                    <a:pt x="49443" y="899"/>
                  </a:lnTo>
                  <a:lnTo>
                    <a:pt x="50213" y="1326"/>
                  </a:lnTo>
                  <a:lnTo>
                    <a:pt x="50983" y="1797"/>
                  </a:lnTo>
                  <a:lnTo>
                    <a:pt x="51710" y="2353"/>
                  </a:lnTo>
                  <a:lnTo>
                    <a:pt x="52394" y="2994"/>
                  </a:lnTo>
                  <a:lnTo>
                    <a:pt x="53036" y="3636"/>
                  </a:lnTo>
                  <a:lnTo>
                    <a:pt x="53677" y="4320"/>
                  </a:lnTo>
                  <a:lnTo>
                    <a:pt x="54233" y="5005"/>
                  </a:lnTo>
                  <a:lnTo>
                    <a:pt x="54789" y="5732"/>
                  </a:lnTo>
                  <a:lnTo>
                    <a:pt x="55302" y="6416"/>
                  </a:lnTo>
                  <a:lnTo>
                    <a:pt x="55773" y="7100"/>
                  </a:lnTo>
                  <a:lnTo>
                    <a:pt x="56201" y="7870"/>
                  </a:lnTo>
                  <a:lnTo>
                    <a:pt x="56628" y="8640"/>
                  </a:lnTo>
                  <a:lnTo>
                    <a:pt x="57056" y="9410"/>
                  </a:lnTo>
                  <a:lnTo>
                    <a:pt x="57441" y="10180"/>
                  </a:lnTo>
                  <a:lnTo>
                    <a:pt x="57783" y="10992"/>
                  </a:lnTo>
                  <a:lnTo>
                    <a:pt x="58082" y="11805"/>
                  </a:lnTo>
                  <a:lnTo>
                    <a:pt x="58339" y="12660"/>
                  </a:lnTo>
                  <a:lnTo>
                    <a:pt x="58596" y="13516"/>
                  </a:lnTo>
                  <a:lnTo>
                    <a:pt x="58767" y="14157"/>
                  </a:lnTo>
                  <a:lnTo>
                    <a:pt x="58895" y="14799"/>
                  </a:lnTo>
                  <a:lnTo>
                    <a:pt x="59109" y="16125"/>
                  </a:lnTo>
                  <a:lnTo>
                    <a:pt x="59237" y="17109"/>
                  </a:lnTo>
                  <a:lnTo>
                    <a:pt x="59366" y="17579"/>
                  </a:lnTo>
                  <a:lnTo>
                    <a:pt x="59537" y="18049"/>
                  </a:lnTo>
                  <a:lnTo>
                    <a:pt x="59793" y="18648"/>
                  </a:lnTo>
                  <a:lnTo>
                    <a:pt x="60135" y="19204"/>
                  </a:lnTo>
                  <a:lnTo>
                    <a:pt x="60563" y="19760"/>
                  </a:lnTo>
                  <a:lnTo>
                    <a:pt x="61034" y="20274"/>
                  </a:lnTo>
                  <a:lnTo>
                    <a:pt x="61504" y="20744"/>
                  </a:lnTo>
                  <a:lnTo>
                    <a:pt x="62017" y="21172"/>
                  </a:lnTo>
                  <a:lnTo>
                    <a:pt x="62573" y="21599"/>
                  </a:lnTo>
                  <a:lnTo>
                    <a:pt x="63129" y="21942"/>
                  </a:lnTo>
                  <a:lnTo>
                    <a:pt x="63814" y="22284"/>
                  </a:lnTo>
                  <a:lnTo>
                    <a:pt x="64541" y="22626"/>
                  </a:lnTo>
                  <a:lnTo>
                    <a:pt x="65268" y="22925"/>
                  </a:lnTo>
                  <a:lnTo>
                    <a:pt x="65995" y="23182"/>
                  </a:lnTo>
                  <a:lnTo>
                    <a:pt x="67492" y="23652"/>
                  </a:lnTo>
                  <a:lnTo>
                    <a:pt x="68989" y="24080"/>
                  </a:lnTo>
                  <a:lnTo>
                    <a:pt x="70443" y="24551"/>
                  </a:lnTo>
                  <a:lnTo>
                    <a:pt x="71170" y="24807"/>
                  </a:lnTo>
                  <a:lnTo>
                    <a:pt x="71855" y="25107"/>
                  </a:lnTo>
                  <a:lnTo>
                    <a:pt x="72582" y="25449"/>
                  </a:lnTo>
                  <a:lnTo>
                    <a:pt x="73223" y="25791"/>
                  </a:lnTo>
                  <a:lnTo>
                    <a:pt x="73908" y="26176"/>
                  </a:lnTo>
                  <a:lnTo>
                    <a:pt x="74506" y="26646"/>
                  </a:lnTo>
                  <a:lnTo>
                    <a:pt x="75062" y="27117"/>
                  </a:lnTo>
                  <a:lnTo>
                    <a:pt x="75618" y="27673"/>
                  </a:lnTo>
                  <a:lnTo>
                    <a:pt x="76089" y="28272"/>
                  </a:lnTo>
                  <a:lnTo>
                    <a:pt x="76474" y="28913"/>
                  </a:lnTo>
                  <a:lnTo>
                    <a:pt x="76645" y="29298"/>
                  </a:lnTo>
                  <a:lnTo>
                    <a:pt x="76816" y="29726"/>
                  </a:lnTo>
                  <a:lnTo>
                    <a:pt x="76944" y="30153"/>
                  </a:lnTo>
                  <a:lnTo>
                    <a:pt x="77030" y="30581"/>
                  </a:lnTo>
                  <a:lnTo>
                    <a:pt x="77158" y="31479"/>
                  </a:lnTo>
                  <a:lnTo>
                    <a:pt x="77201" y="32335"/>
                  </a:lnTo>
                  <a:lnTo>
                    <a:pt x="77201" y="33190"/>
                  </a:lnTo>
                  <a:lnTo>
                    <a:pt x="77115" y="34046"/>
                  </a:lnTo>
                  <a:lnTo>
                    <a:pt x="76901" y="35714"/>
                  </a:lnTo>
                  <a:lnTo>
                    <a:pt x="76773" y="36569"/>
                  </a:lnTo>
                  <a:lnTo>
                    <a:pt x="76688" y="37424"/>
                  </a:lnTo>
                  <a:lnTo>
                    <a:pt x="76645" y="38280"/>
                  </a:lnTo>
                  <a:lnTo>
                    <a:pt x="76688" y="39135"/>
                  </a:lnTo>
                  <a:lnTo>
                    <a:pt x="76773" y="39905"/>
                  </a:lnTo>
                  <a:lnTo>
                    <a:pt x="76901" y="40675"/>
                  </a:lnTo>
                  <a:lnTo>
                    <a:pt x="77158" y="41402"/>
                  </a:lnTo>
                  <a:lnTo>
                    <a:pt x="77500" y="42129"/>
                  </a:lnTo>
                  <a:lnTo>
                    <a:pt x="77885" y="42771"/>
                  </a:lnTo>
                  <a:lnTo>
                    <a:pt x="78313" y="43369"/>
                  </a:lnTo>
                  <a:lnTo>
                    <a:pt x="78783" y="43926"/>
                  </a:lnTo>
                  <a:lnTo>
                    <a:pt x="79297" y="44482"/>
                  </a:lnTo>
                  <a:lnTo>
                    <a:pt x="79853" y="45038"/>
                  </a:lnTo>
                  <a:lnTo>
                    <a:pt x="80409" y="45594"/>
                  </a:lnTo>
                  <a:lnTo>
                    <a:pt x="81563" y="46706"/>
                  </a:lnTo>
                  <a:lnTo>
                    <a:pt x="81991" y="47176"/>
                  </a:lnTo>
                  <a:lnTo>
                    <a:pt x="82376" y="47689"/>
                  </a:lnTo>
                  <a:lnTo>
                    <a:pt x="82718" y="48203"/>
                  </a:lnTo>
                  <a:lnTo>
                    <a:pt x="83060" y="48716"/>
                  </a:lnTo>
                  <a:lnTo>
                    <a:pt x="83788" y="49999"/>
                  </a:lnTo>
                  <a:lnTo>
                    <a:pt x="84429" y="51325"/>
                  </a:lnTo>
                  <a:lnTo>
                    <a:pt x="85028" y="52693"/>
                  </a:lnTo>
                  <a:lnTo>
                    <a:pt x="85584" y="54062"/>
                  </a:lnTo>
                  <a:lnTo>
                    <a:pt x="86012" y="55260"/>
                  </a:lnTo>
                  <a:lnTo>
                    <a:pt x="86397" y="56457"/>
                  </a:lnTo>
                  <a:lnTo>
                    <a:pt x="86781" y="57655"/>
                  </a:lnTo>
                  <a:lnTo>
                    <a:pt x="87124" y="58852"/>
                  </a:lnTo>
                  <a:lnTo>
                    <a:pt x="87124" y="58895"/>
                  </a:lnTo>
                  <a:lnTo>
                    <a:pt x="87130" y="58895"/>
                  </a:lnTo>
                  <a:lnTo>
                    <a:pt x="87252" y="59665"/>
                  </a:lnTo>
                  <a:lnTo>
                    <a:pt x="87380" y="60435"/>
                  </a:lnTo>
                  <a:lnTo>
                    <a:pt x="87423" y="61247"/>
                  </a:lnTo>
                  <a:lnTo>
                    <a:pt x="87423" y="62060"/>
                  </a:lnTo>
                  <a:lnTo>
                    <a:pt x="87337" y="62873"/>
                  </a:lnTo>
                  <a:lnTo>
                    <a:pt x="87209" y="63643"/>
                  </a:lnTo>
                  <a:lnTo>
                    <a:pt x="87038" y="64413"/>
                  </a:lnTo>
                  <a:lnTo>
                    <a:pt x="86781" y="65182"/>
                  </a:lnTo>
                  <a:lnTo>
                    <a:pt x="86439" y="65995"/>
                  </a:lnTo>
                  <a:lnTo>
                    <a:pt x="86054" y="66722"/>
                  </a:lnTo>
                  <a:lnTo>
                    <a:pt x="85541" y="67364"/>
                  </a:lnTo>
                  <a:lnTo>
                    <a:pt x="85028" y="68005"/>
                  </a:lnTo>
                  <a:lnTo>
                    <a:pt x="84429" y="68561"/>
                  </a:lnTo>
                  <a:lnTo>
                    <a:pt x="83788" y="69074"/>
                  </a:lnTo>
                  <a:lnTo>
                    <a:pt x="83060" y="69545"/>
                  </a:lnTo>
                  <a:lnTo>
                    <a:pt x="82333" y="69930"/>
                  </a:lnTo>
                  <a:lnTo>
                    <a:pt x="81478" y="70315"/>
                  </a:lnTo>
                  <a:lnTo>
                    <a:pt x="80623" y="70657"/>
                  </a:lnTo>
                  <a:lnTo>
                    <a:pt x="79724" y="70956"/>
                  </a:lnTo>
                  <a:lnTo>
                    <a:pt x="78826" y="71213"/>
                  </a:lnTo>
                  <a:lnTo>
                    <a:pt x="77030" y="71683"/>
                  </a:lnTo>
                  <a:lnTo>
                    <a:pt x="75191" y="72068"/>
                  </a:lnTo>
                  <a:lnTo>
                    <a:pt x="73266" y="72453"/>
                  </a:lnTo>
                  <a:lnTo>
                    <a:pt x="71299" y="72710"/>
                  </a:lnTo>
                  <a:lnTo>
                    <a:pt x="69331" y="72924"/>
                  </a:lnTo>
                  <a:lnTo>
                    <a:pt x="67321" y="73052"/>
                  </a:lnTo>
                  <a:lnTo>
                    <a:pt x="65396" y="73095"/>
                  </a:lnTo>
                  <a:lnTo>
                    <a:pt x="63472" y="73095"/>
                  </a:lnTo>
                  <a:lnTo>
                    <a:pt x="61547" y="73052"/>
                  </a:lnTo>
                  <a:lnTo>
                    <a:pt x="59622" y="72924"/>
                  </a:lnTo>
                  <a:lnTo>
                    <a:pt x="57697" y="72710"/>
                  </a:lnTo>
                  <a:lnTo>
                    <a:pt x="55816" y="72453"/>
                  </a:lnTo>
                  <a:lnTo>
                    <a:pt x="53891" y="72154"/>
                  </a:lnTo>
                  <a:lnTo>
                    <a:pt x="52009" y="71769"/>
                  </a:lnTo>
                  <a:lnTo>
                    <a:pt x="50255" y="71384"/>
                  </a:lnTo>
                  <a:lnTo>
                    <a:pt x="48545" y="70956"/>
                  </a:lnTo>
                  <a:lnTo>
                    <a:pt x="46834" y="70443"/>
                  </a:lnTo>
                  <a:lnTo>
                    <a:pt x="45166" y="69844"/>
                  </a:lnTo>
                  <a:lnTo>
                    <a:pt x="44353" y="69502"/>
                  </a:lnTo>
                  <a:lnTo>
                    <a:pt x="43540" y="69160"/>
                  </a:lnTo>
                  <a:lnTo>
                    <a:pt x="42728" y="68775"/>
                  </a:lnTo>
                  <a:lnTo>
                    <a:pt x="41958" y="68390"/>
                  </a:lnTo>
                  <a:lnTo>
                    <a:pt x="41188" y="67920"/>
                  </a:lnTo>
                  <a:lnTo>
                    <a:pt x="40418" y="67449"/>
                  </a:lnTo>
                  <a:lnTo>
                    <a:pt x="39691" y="66979"/>
                  </a:lnTo>
                  <a:lnTo>
                    <a:pt x="38964" y="66423"/>
                  </a:lnTo>
                  <a:lnTo>
                    <a:pt x="37724" y="65396"/>
                  </a:lnTo>
                  <a:lnTo>
                    <a:pt x="36483" y="64327"/>
                  </a:lnTo>
                  <a:lnTo>
                    <a:pt x="35286" y="63215"/>
                  </a:lnTo>
                  <a:lnTo>
                    <a:pt x="34174" y="62017"/>
                  </a:lnTo>
                  <a:lnTo>
                    <a:pt x="33660" y="61419"/>
                  </a:lnTo>
                  <a:lnTo>
                    <a:pt x="33190" y="60777"/>
                  </a:lnTo>
                  <a:lnTo>
                    <a:pt x="32719" y="60135"/>
                  </a:lnTo>
                  <a:lnTo>
                    <a:pt x="32335" y="59451"/>
                  </a:lnTo>
                  <a:lnTo>
                    <a:pt x="31992" y="58767"/>
                  </a:lnTo>
                  <a:lnTo>
                    <a:pt x="31736" y="57997"/>
                  </a:lnTo>
                  <a:lnTo>
                    <a:pt x="31522" y="57270"/>
                  </a:lnTo>
                  <a:lnTo>
                    <a:pt x="31394" y="56457"/>
                  </a:lnTo>
                  <a:lnTo>
                    <a:pt x="31394" y="56072"/>
                  </a:lnTo>
                  <a:lnTo>
                    <a:pt x="31394" y="55730"/>
                  </a:lnTo>
                  <a:lnTo>
                    <a:pt x="31436" y="54960"/>
                  </a:lnTo>
                  <a:lnTo>
                    <a:pt x="31565" y="54233"/>
                  </a:lnTo>
                  <a:lnTo>
                    <a:pt x="31607" y="53463"/>
                  </a:lnTo>
                  <a:lnTo>
                    <a:pt x="31607" y="52907"/>
                  </a:lnTo>
                  <a:lnTo>
                    <a:pt x="31565" y="52351"/>
                  </a:lnTo>
                  <a:lnTo>
                    <a:pt x="31565" y="51795"/>
                  </a:lnTo>
                  <a:lnTo>
                    <a:pt x="31607" y="51196"/>
                  </a:lnTo>
                  <a:lnTo>
                    <a:pt x="31736" y="50427"/>
                  </a:lnTo>
                  <a:lnTo>
                    <a:pt x="31864" y="49657"/>
                  </a:lnTo>
                  <a:lnTo>
                    <a:pt x="31992" y="48930"/>
                  </a:lnTo>
                  <a:lnTo>
                    <a:pt x="32035" y="48502"/>
                  </a:lnTo>
                  <a:lnTo>
                    <a:pt x="32035" y="48117"/>
                  </a:lnTo>
                  <a:lnTo>
                    <a:pt x="31992" y="47475"/>
                  </a:lnTo>
                  <a:lnTo>
                    <a:pt x="31864" y="46791"/>
                  </a:lnTo>
                  <a:lnTo>
                    <a:pt x="31736" y="46150"/>
                  </a:lnTo>
                  <a:lnTo>
                    <a:pt x="31522" y="45508"/>
                  </a:lnTo>
                  <a:lnTo>
                    <a:pt x="31265" y="44866"/>
                  </a:lnTo>
                  <a:lnTo>
                    <a:pt x="30923" y="44268"/>
                  </a:lnTo>
                  <a:lnTo>
                    <a:pt x="30581" y="43712"/>
                  </a:lnTo>
                  <a:lnTo>
                    <a:pt x="30196" y="43113"/>
                  </a:lnTo>
                  <a:lnTo>
                    <a:pt x="29768" y="42600"/>
                  </a:lnTo>
                  <a:lnTo>
                    <a:pt x="29298" y="42086"/>
                  </a:lnTo>
                  <a:lnTo>
                    <a:pt x="28785" y="41616"/>
                  </a:lnTo>
                  <a:lnTo>
                    <a:pt x="28271" y="41188"/>
                  </a:lnTo>
                  <a:lnTo>
                    <a:pt x="27630" y="40761"/>
                  </a:lnTo>
                  <a:lnTo>
                    <a:pt x="26988" y="40333"/>
                  </a:lnTo>
                  <a:lnTo>
                    <a:pt x="26304" y="39991"/>
                  </a:lnTo>
                  <a:lnTo>
                    <a:pt x="25620" y="39691"/>
                  </a:lnTo>
                  <a:lnTo>
                    <a:pt x="24892" y="39435"/>
                  </a:lnTo>
                  <a:lnTo>
                    <a:pt x="24165" y="39178"/>
                  </a:lnTo>
                  <a:lnTo>
                    <a:pt x="23438" y="39007"/>
                  </a:lnTo>
                  <a:lnTo>
                    <a:pt x="22668" y="38879"/>
                  </a:lnTo>
                  <a:lnTo>
                    <a:pt x="21727" y="38708"/>
                  </a:lnTo>
                  <a:lnTo>
                    <a:pt x="20787" y="38622"/>
                  </a:lnTo>
                  <a:lnTo>
                    <a:pt x="18905" y="38494"/>
                  </a:lnTo>
                  <a:lnTo>
                    <a:pt x="15141" y="38365"/>
                  </a:lnTo>
                  <a:lnTo>
                    <a:pt x="13729" y="38280"/>
                  </a:lnTo>
                  <a:lnTo>
                    <a:pt x="12361" y="38109"/>
                  </a:lnTo>
                  <a:lnTo>
                    <a:pt x="10992" y="37895"/>
                  </a:lnTo>
                  <a:lnTo>
                    <a:pt x="10308" y="37724"/>
                  </a:lnTo>
                  <a:lnTo>
                    <a:pt x="9623" y="37553"/>
                  </a:lnTo>
                  <a:lnTo>
                    <a:pt x="8426" y="37125"/>
                  </a:lnTo>
                  <a:lnTo>
                    <a:pt x="7228" y="36655"/>
                  </a:lnTo>
                  <a:lnTo>
                    <a:pt x="6629" y="36398"/>
                  </a:lnTo>
                  <a:lnTo>
                    <a:pt x="6031" y="36099"/>
                  </a:lnTo>
                  <a:lnTo>
                    <a:pt x="5475" y="35756"/>
                  </a:lnTo>
                  <a:lnTo>
                    <a:pt x="4919" y="35414"/>
                  </a:lnTo>
                  <a:lnTo>
                    <a:pt x="4405" y="35072"/>
                  </a:lnTo>
                  <a:lnTo>
                    <a:pt x="3892" y="34687"/>
                  </a:lnTo>
                  <a:lnTo>
                    <a:pt x="3379" y="34259"/>
                  </a:lnTo>
                  <a:lnTo>
                    <a:pt x="2908" y="33789"/>
                  </a:lnTo>
                  <a:lnTo>
                    <a:pt x="2481" y="33318"/>
                  </a:lnTo>
                  <a:lnTo>
                    <a:pt x="2053" y="32848"/>
                  </a:lnTo>
                  <a:lnTo>
                    <a:pt x="1668" y="32335"/>
                  </a:lnTo>
                  <a:lnTo>
                    <a:pt x="1326" y="31779"/>
                  </a:lnTo>
                  <a:lnTo>
                    <a:pt x="1027" y="31180"/>
                  </a:lnTo>
                  <a:lnTo>
                    <a:pt x="770" y="30538"/>
                  </a:lnTo>
                  <a:lnTo>
                    <a:pt x="556" y="29897"/>
                  </a:lnTo>
                  <a:lnTo>
                    <a:pt x="342" y="29255"/>
                  </a:lnTo>
                  <a:lnTo>
                    <a:pt x="257" y="28614"/>
                  </a:lnTo>
                  <a:lnTo>
                    <a:pt x="171" y="27929"/>
                  </a:lnTo>
                  <a:lnTo>
                    <a:pt x="128" y="27245"/>
                  </a:lnTo>
                  <a:lnTo>
                    <a:pt x="171" y="26604"/>
                  </a:lnTo>
                  <a:lnTo>
                    <a:pt x="257" y="25663"/>
                  </a:lnTo>
                  <a:lnTo>
                    <a:pt x="428" y="24722"/>
                  </a:lnTo>
                  <a:lnTo>
                    <a:pt x="684" y="23823"/>
                  </a:lnTo>
                  <a:lnTo>
                    <a:pt x="984" y="22968"/>
                  </a:lnTo>
                  <a:lnTo>
                    <a:pt x="1369" y="22113"/>
                  </a:lnTo>
                  <a:lnTo>
                    <a:pt x="1754" y="21257"/>
                  </a:lnTo>
                  <a:lnTo>
                    <a:pt x="2224" y="20445"/>
                  </a:lnTo>
                  <a:lnTo>
                    <a:pt x="2695" y="19632"/>
                  </a:lnTo>
                  <a:lnTo>
                    <a:pt x="3636" y="18221"/>
                  </a:lnTo>
                  <a:lnTo>
                    <a:pt x="4662" y="16895"/>
                  </a:lnTo>
                  <a:lnTo>
                    <a:pt x="6758" y="14200"/>
                  </a:lnTo>
                  <a:lnTo>
                    <a:pt x="7741" y="12831"/>
                  </a:lnTo>
                  <a:lnTo>
                    <a:pt x="8212" y="12104"/>
                  </a:lnTo>
                  <a:lnTo>
                    <a:pt x="8682" y="11420"/>
                  </a:lnTo>
                  <a:lnTo>
                    <a:pt x="9110" y="10650"/>
                  </a:lnTo>
                  <a:lnTo>
                    <a:pt x="9495" y="9923"/>
                  </a:lnTo>
                  <a:lnTo>
                    <a:pt x="9837" y="9153"/>
                  </a:lnTo>
                  <a:lnTo>
                    <a:pt x="10179" y="8341"/>
                  </a:lnTo>
                  <a:lnTo>
                    <a:pt x="10436" y="7571"/>
                  </a:lnTo>
                  <a:lnTo>
                    <a:pt x="10693" y="6758"/>
                  </a:lnTo>
                  <a:lnTo>
                    <a:pt x="10949" y="5945"/>
                  </a:lnTo>
                  <a:lnTo>
                    <a:pt x="11249" y="5176"/>
                  </a:lnTo>
                  <a:lnTo>
                    <a:pt x="11591" y="4406"/>
                  </a:lnTo>
                  <a:lnTo>
                    <a:pt x="11805" y="4064"/>
                  </a:lnTo>
                  <a:lnTo>
                    <a:pt x="12019" y="3721"/>
                  </a:lnTo>
                  <a:lnTo>
                    <a:pt x="12275" y="3379"/>
                  </a:lnTo>
                  <a:lnTo>
                    <a:pt x="12532" y="3080"/>
                  </a:lnTo>
                  <a:lnTo>
                    <a:pt x="12874" y="2780"/>
                  </a:lnTo>
                  <a:lnTo>
                    <a:pt x="13216" y="2567"/>
                  </a:lnTo>
                  <a:lnTo>
                    <a:pt x="13601" y="2310"/>
                  </a:lnTo>
                  <a:lnTo>
                    <a:pt x="13986" y="2139"/>
                  </a:lnTo>
                  <a:lnTo>
                    <a:pt x="14414" y="1968"/>
                  </a:lnTo>
                  <a:lnTo>
                    <a:pt x="14841" y="1839"/>
                  </a:lnTo>
                  <a:lnTo>
                    <a:pt x="15269" y="1754"/>
                  </a:lnTo>
                  <a:lnTo>
                    <a:pt x="15697" y="1668"/>
                  </a:lnTo>
                  <a:lnTo>
                    <a:pt x="16595" y="1583"/>
                  </a:lnTo>
                  <a:lnTo>
                    <a:pt x="17536" y="1583"/>
                  </a:lnTo>
                  <a:lnTo>
                    <a:pt x="18434" y="1668"/>
                  </a:lnTo>
                  <a:lnTo>
                    <a:pt x="19332" y="1797"/>
                  </a:lnTo>
                  <a:lnTo>
                    <a:pt x="20188" y="1968"/>
                  </a:lnTo>
                  <a:lnTo>
                    <a:pt x="21000" y="2139"/>
                  </a:lnTo>
                  <a:lnTo>
                    <a:pt x="21856" y="2396"/>
                  </a:lnTo>
                  <a:lnTo>
                    <a:pt x="23524" y="2909"/>
                  </a:lnTo>
                  <a:lnTo>
                    <a:pt x="25149" y="3508"/>
                  </a:lnTo>
                  <a:lnTo>
                    <a:pt x="26774" y="4064"/>
                  </a:lnTo>
                  <a:lnTo>
                    <a:pt x="28442" y="4620"/>
                  </a:lnTo>
                  <a:lnTo>
                    <a:pt x="29255" y="4876"/>
                  </a:lnTo>
                  <a:lnTo>
                    <a:pt x="30068" y="5133"/>
                  </a:lnTo>
                  <a:lnTo>
                    <a:pt x="30923" y="5304"/>
                  </a:lnTo>
                  <a:lnTo>
                    <a:pt x="31779" y="5475"/>
                  </a:lnTo>
                  <a:lnTo>
                    <a:pt x="32634" y="5561"/>
                  </a:lnTo>
                  <a:lnTo>
                    <a:pt x="33532" y="5646"/>
                  </a:lnTo>
                  <a:lnTo>
                    <a:pt x="34986" y="5646"/>
                  </a:lnTo>
                  <a:lnTo>
                    <a:pt x="35713" y="5561"/>
                  </a:lnTo>
                  <a:lnTo>
                    <a:pt x="36441" y="5475"/>
                  </a:lnTo>
                  <a:lnTo>
                    <a:pt x="37125" y="5304"/>
                  </a:lnTo>
                  <a:lnTo>
                    <a:pt x="37809" y="5090"/>
                  </a:lnTo>
                  <a:lnTo>
                    <a:pt x="38494" y="4833"/>
                  </a:lnTo>
                  <a:lnTo>
                    <a:pt x="39135" y="4491"/>
                  </a:lnTo>
                  <a:lnTo>
                    <a:pt x="39520" y="4277"/>
                  </a:lnTo>
                  <a:lnTo>
                    <a:pt x="39819" y="4021"/>
                  </a:lnTo>
                  <a:lnTo>
                    <a:pt x="40461" y="3465"/>
                  </a:lnTo>
                  <a:lnTo>
                    <a:pt x="41060" y="2909"/>
                  </a:lnTo>
                  <a:lnTo>
                    <a:pt x="41616" y="2310"/>
                  </a:lnTo>
                  <a:lnTo>
                    <a:pt x="42215" y="1711"/>
                  </a:lnTo>
                  <a:lnTo>
                    <a:pt x="42856" y="1198"/>
                  </a:lnTo>
                  <a:lnTo>
                    <a:pt x="43198" y="941"/>
                  </a:lnTo>
                  <a:lnTo>
                    <a:pt x="43540" y="727"/>
                  </a:lnTo>
                  <a:lnTo>
                    <a:pt x="43925" y="556"/>
                  </a:lnTo>
                  <a:lnTo>
                    <a:pt x="44310" y="428"/>
                  </a:lnTo>
                  <a:lnTo>
                    <a:pt x="44738" y="300"/>
                  </a:lnTo>
                  <a:lnTo>
                    <a:pt x="45208" y="171"/>
                  </a:lnTo>
                  <a:lnTo>
                    <a:pt x="45636" y="129"/>
                  </a:lnTo>
                  <a:lnTo>
                    <a:pt x="46107" y="86"/>
                  </a:lnTo>
                  <a:close/>
                  <a:moveTo>
                    <a:pt x="46064" y="0"/>
                  </a:moveTo>
                  <a:lnTo>
                    <a:pt x="45294" y="43"/>
                  </a:lnTo>
                  <a:lnTo>
                    <a:pt x="44909" y="129"/>
                  </a:lnTo>
                  <a:lnTo>
                    <a:pt x="44524" y="214"/>
                  </a:lnTo>
                  <a:lnTo>
                    <a:pt x="44139" y="343"/>
                  </a:lnTo>
                  <a:lnTo>
                    <a:pt x="43754" y="514"/>
                  </a:lnTo>
                  <a:lnTo>
                    <a:pt x="43369" y="685"/>
                  </a:lnTo>
                  <a:lnTo>
                    <a:pt x="43027" y="899"/>
                  </a:lnTo>
                  <a:lnTo>
                    <a:pt x="42685" y="1155"/>
                  </a:lnTo>
                  <a:lnTo>
                    <a:pt x="42386" y="1412"/>
                  </a:lnTo>
                  <a:lnTo>
                    <a:pt x="41787" y="1968"/>
                  </a:lnTo>
                  <a:lnTo>
                    <a:pt x="41231" y="2567"/>
                  </a:lnTo>
                  <a:lnTo>
                    <a:pt x="40632" y="3165"/>
                  </a:lnTo>
                  <a:lnTo>
                    <a:pt x="40033" y="3679"/>
                  </a:lnTo>
                  <a:lnTo>
                    <a:pt x="39349" y="4192"/>
                  </a:lnTo>
                  <a:lnTo>
                    <a:pt x="39007" y="4406"/>
                  </a:lnTo>
                  <a:lnTo>
                    <a:pt x="38622" y="4620"/>
                  </a:lnTo>
                  <a:lnTo>
                    <a:pt x="37852" y="4962"/>
                  </a:lnTo>
                  <a:lnTo>
                    <a:pt x="37039" y="5218"/>
                  </a:lnTo>
                  <a:lnTo>
                    <a:pt x="36227" y="5389"/>
                  </a:lnTo>
                  <a:lnTo>
                    <a:pt x="35371" y="5518"/>
                  </a:lnTo>
                  <a:lnTo>
                    <a:pt x="34516" y="5561"/>
                  </a:lnTo>
                  <a:lnTo>
                    <a:pt x="33703" y="5561"/>
                  </a:lnTo>
                  <a:lnTo>
                    <a:pt x="32848" y="5475"/>
                  </a:lnTo>
                  <a:lnTo>
                    <a:pt x="31992" y="5389"/>
                  </a:lnTo>
                  <a:lnTo>
                    <a:pt x="31137" y="5218"/>
                  </a:lnTo>
                  <a:lnTo>
                    <a:pt x="30282" y="5047"/>
                  </a:lnTo>
                  <a:lnTo>
                    <a:pt x="29469" y="4833"/>
                  </a:lnTo>
                  <a:lnTo>
                    <a:pt x="28614" y="4577"/>
                  </a:lnTo>
                  <a:lnTo>
                    <a:pt x="26988" y="4021"/>
                  </a:lnTo>
                  <a:lnTo>
                    <a:pt x="25448" y="3465"/>
                  </a:lnTo>
                  <a:lnTo>
                    <a:pt x="23652" y="2823"/>
                  </a:lnTo>
                  <a:lnTo>
                    <a:pt x="22797" y="2524"/>
                  </a:lnTo>
                  <a:lnTo>
                    <a:pt x="21899" y="2267"/>
                  </a:lnTo>
                  <a:lnTo>
                    <a:pt x="20958" y="2011"/>
                  </a:lnTo>
                  <a:lnTo>
                    <a:pt x="20059" y="1797"/>
                  </a:lnTo>
                  <a:lnTo>
                    <a:pt x="19161" y="1626"/>
                  </a:lnTo>
                  <a:lnTo>
                    <a:pt x="18220" y="1540"/>
                  </a:lnTo>
                  <a:lnTo>
                    <a:pt x="17450" y="1497"/>
                  </a:lnTo>
                  <a:lnTo>
                    <a:pt x="16638" y="1497"/>
                  </a:lnTo>
                  <a:lnTo>
                    <a:pt x="15825" y="1540"/>
                  </a:lnTo>
                  <a:lnTo>
                    <a:pt x="15055" y="1668"/>
                  </a:lnTo>
                  <a:lnTo>
                    <a:pt x="14285" y="1882"/>
                  </a:lnTo>
                  <a:lnTo>
                    <a:pt x="13943" y="2011"/>
                  </a:lnTo>
                  <a:lnTo>
                    <a:pt x="13601" y="2182"/>
                  </a:lnTo>
                  <a:lnTo>
                    <a:pt x="13259" y="2396"/>
                  </a:lnTo>
                  <a:lnTo>
                    <a:pt x="12917" y="2609"/>
                  </a:lnTo>
                  <a:lnTo>
                    <a:pt x="12617" y="2866"/>
                  </a:lnTo>
                  <a:lnTo>
                    <a:pt x="12318" y="3123"/>
                  </a:lnTo>
                  <a:lnTo>
                    <a:pt x="12061" y="3422"/>
                  </a:lnTo>
                  <a:lnTo>
                    <a:pt x="11805" y="3721"/>
                  </a:lnTo>
                  <a:lnTo>
                    <a:pt x="11420" y="4406"/>
                  </a:lnTo>
                  <a:lnTo>
                    <a:pt x="11078" y="5133"/>
                  </a:lnTo>
                  <a:lnTo>
                    <a:pt x="10821" y="5860"/>
                  </a:lnTo>
                  <a:lnTo>
                    <a:pt x="10350" y="7400"/>
                  </a:lnTo>
                  <a:lnTo>
                    <a:pt x="10094" y="8127"/>
                  </a:lnTo>
                  <a:lnTo>
                    <a:pt x="9837" y="8854"/>
                  </a:lnTo>
                  <a:lnTo>
                    <a:pt x="9452" y="9666"/>
                  </a:lnTo>
                  <a:lnTo>
                    <a:pt x="9067" y="10436"/>
                  </a:lnTo>
                  <a:lnTo>
                    <a:pt x="8640" y="11206"/>
                  </a:lnTo>
                  <a:lnTo>
                    <a:pt x="8169" y="11976"/>
                  </a:lnTo>
                  <a:lnTo>
                    <a:pt x="7143" y="13430"/>
                  </a:lnTo>
                  <a:lnTo>
                    <a:pt x="6073" y="14842"/>
                  </a:lnTo>
                  <a:lnTo>
                    <a:pt x="5004" y="16210"/>
                  </a:lnTo>
                  <a:lnTo>
                    <a:pt x="3935" y="17622"/>
                  </a:lnTo>
                  <a:lnTo>
                    <a:pt x="2908" y="19076"/>
                  </a:lnTo>
                  <a:lnTo>
                    <a:pt x="2438" y="19846"/>
                  </a:lnTo>
                  <a:lnTo>
                    <a:pt x="2010" y="20573"/>
                  </a:lnTo>
                  <a:lnTo>
                    <a:pt x="1583" y="21343"/>
                  </a:lnTo>
                  <a:lnTo>
                    <a:pt x="1198" y="22155"/>
                  </a:lnTo>
                  <a:lnTo>
                    <a:pt x="855" y="22968"/>
                  </a:lnTo>
                  <a:lnTo>
                    <a:pt x="556" y="23781"/>
                  </a:lnTo>
                  <a:lnTo>
                    <a:pt x="342" y="24593"/>
                  </a:lnTo>
                  <a:lnTo>
                    <a:pt x="128" y="25449"/>
                  </a:lnTo>
                  <a:lnTo>
                    <a:pt x="43" y="26347"/>
                  </a:lnTo>
                  <a:lnTo>
                    <a:pt x="0" y="27245"/>
                  </a:lnTo>
                  <a:lnTo>
                    <a:pt x="43" y="27887"/>
                  </a:lnTo>
                  <a:lnTo>
                    <a:pt x="86" y="28528"/>
                  </a:lnTo>
                  <a:lnTo>
                    <a:pt x="214" y="29127"/>
                  </a:lnTo>
                  <a:lnTo>
                    <a:pt x="342" y="29726"/>
                  </a:lnTo>
                  <a:lnTo>
                    <a:pt x="556" y="30325"/>
                  </a:lnTo>
                  <a:lnTo>
                    <a:pt x="770" y="30881"/>
                  </a:lnTo>
                  <a:lnTo>
                    <a:pt x="1027" y="31437"/>
                  </a:lnTo>
                  <a:lnTo>
                    <a:pt x="1326" y="31950"/>
                  </a:lnTo>
                  <a:lnTo>
                    <a:pt x="1668" y="32463"/>
                  </a:lnTo>
                  <a:lnTo>
                    <a:pt x="2053" y="32976"/>
                  </a:lnTo>
                  <a:lnTo>
                    <a:pt x="2438" y="33447"/>
                  </a:lnTo>
                  <a:lnTo>
                    <a:pt x="2866" y="33874"/>
                  </a:lnTo>
                  <a:lnTo>
                    <a:pt x="3293" y="34345"/>
                  </a:lnTo>
                  <a:lnTo>
                    <a:pt x="3764" y="34730"/>
                  </a:lnTo>
                  <a:lnTo>
                    <a:pt x="4277" y="35115"/>
                  </a:lnTo>
                  <a:lnTo>
                    <a:pt x="4790" y="35500"/>
                  </a:lnTo>
                  <a:lnTo>
                    <a:pt x="5346" y="35842"/>
                  </a:lnTo>
                  <a:lnTo>
                    <a:pt x="5945" y="36184"/>
                  </a:lnTo>
                  <a:lnTo>
                    <a:pt x="6501" y="36483"/>
                  </a:lnTo>
                  <a:lnTo>
                    <a:pt x="7100" y="36740"/>
                  </a:lnTo>
                  <a:lnTo>
                    <a:pt x="8340" y="37253"/>
                  </a:lnTo>
                  <a:lnTo>
                    <a:pt x="9581" y="37638"/>
                  </a:lnTo>
                  <a:lnTo>
                    <a:pt x="10864" y="37980"/>
                  </a:lnTo>
                  <a:lnTo>
                    <a:pt x="12190" y="38194"/>
                  </a:lnTo>
                  <a:lnTo>
                    <a:pt x="13473" y="38365"/>
                  </a:lnTo>
                  <a:lnTo>
                    <a:pt x="14799" y="38494"/>
                  </a:lnTo>
                  <a:lnTo>
                    <a:pt x="18477" y="38622"/>
                  </a:lnTo>
                  <a:lnTo>
                    <a:pt x="20316" y="38708"/>
                  </a:lnTo>
                  <a:lnTo>
                    <a:pt x="21214" y="38793"/>
                  </a:lnTo>
                  <a:lnTo>
                    <a:pt x="22112" y="38921"/>
                  </a:lnTo>
                  <a:lnTo>
                    <a:pt x="23011" y="39092"/>
                  </a:lnTo>
                  <a:lnTo>
                    <a:pt x="23909" y="39264"/>
                  </a:lnTo>
                  <a:lnTo>
                    <a:pt x="24764" y="39520"/>
                  </a:lnTo>
                  <a:lnTo>
                    <a:pt x="25620" y="39862"/>
                  </a:lnTo>
                  <a:lnTo>
                    <a:pt x="26432" y="40204"/>
                  </a:lnTo>
                  <a:lnTo>
                    <a:pt x="27245" y="40632"/>
                  </a:lnTo>
                  <a:lnTo>
                    <a:pt x="28015" y="41188"/>
                  </a:lnTo>
                  <a:lnTo>
                    <a:pt x="28742" y="41787"/>
                  </a:lnTo>
                  <a:lnTo>
                    <a:pt x="29298" y="42300"/>
                  </a:lnTo>
                  <a:lnTo>
                    <a:pt x="29811" y="42856"/>
                  </a:lnTo>
                  <a:lnTo>
                    <a:pt x="30282" y="43455"/>
                  </a:lnTo>
                  <a:lnTo>
                    <a:pt x="30667" y="44097"/>
                  </a:lnTo>
                  <a:lnTo>
                    <a:pt x="31051" y="44781"/>
                  </a:lnTo>
                  <a:lnTo>
                    <a:pt x="31351" y="45465"/>
                  </a:lnTo>
                  <a:lnTo>
                    <a:pt x="31607" y="46192"/>
                  </a:lnTo>
                  <a:lnTo>
                    <a:pt x="31779" y="46919"/>
                  </a:lnTo>
                  <a:lnTo>
                    <a:pt x="31864" y="47732"/>
                  </a:lnTo>
                  <a:lnTo>
                    <a:pt x="31907" y="48502"/>
                  </a:lnTo>
                  <a:lnTo>
                    <a:pt x="31821" y="49315"/>
                  </a:lnTo>
                  <a:lnTo>
                    <a:pt x="31693" y="50084"/>
                  </a:lnTo>
                  <a:lnTo>
                    <a:pt x="31565" y="50726"/>
                  </a:lnTo>
                  <a:lnTo>
                    <a:pt x="31479" y="51368"/>
                  </a:lnTo>
                  <a:lnTo>
                    <a:pt x="31436" y="51966"/>
                  </a:lnTo>
                  <a:lnTo>
                    <a:pt x="31479" y="52608"/>
                  </a:lnTo>
                  <a:lnTo>
                    <a:pt x="31479" y="53335"/>
                  </a:lnTo>
                  <a:lnTo>
                    <a:pt x="31394" y="54062"/>
                  </a:lnTo>
                  <a:lnTo>
                    <a:pt x="31308" y="54746"/>
                  </a:lnTo>
                  <a:lnTo>
                    <a:pt x="31265" y="55474"/>
                  </a:lnTo>
                  <a:lnTo>
                    <a:pt x="31265" y="56201"/>
                  </a:lnTo>
                  <a:lnTo>
                    <a:pt x="31308" y="56928"/>
                  </a:lnTo>
                  <a:lnTo>
                    <a:pt x="31479" y="57655"/>
                  </a:lnTo>
                  <a:lnTo>
                    <a:pt x="31693" y="58382"/>
                  </a:lnTo>
                  <a:lnTo>
                    <a:pt x="31992" y="59066"/>
                  </a:lnTo>
                  <a:lnTo>
                    <a:pt x="32335" y="59708"/>
                  </a:lnTo>
                  <a:lnTo>
                    <a:pt x="32719" y="60349"/>
                  </a:lnTo>
                  <a:lnTo>
                    <a:pt x="33147" y="60948"/>
                  </a:lnTo>
                  <a:lnTo>
                    <a:pt x="33575" y="61547"/>
                  </a:lnTo>
                  <a:lnTo>
                    <a:pt x="34088" y="62103"/>
                  </a:lnTo>
                  <a:lnTo>
                    <a:pt x="35115" y="63172"/>
                  </a:lnTo>
                  <a:lnTo>
                    <a:pt x="36312" y="64327"/>
                  </a:lnTo>
                  <a:lnTo>
                    <a:pt x="37553" y="65482"/>
                  </a:lnTo>
                  <a:lnTo>
                    <a:pt x="38878" y="66508"/>
                  </a:lnTo>
                  <a:lnTo>
                    <a:pt x="39520" y="67021"/>
                  </a:lnTo>
                  <a:lnTo>
                    <a:pt x="40204" y="67492"/>
                  </a:lnTo>
                  <a:lnTo>
                    <a:pt x="40931" y="67962"/>
                  </a:lnTo>
                  <a:lnTo>
                    <a:pt x="41701" y="68390"/>
                  </a:lnTo>
                  <a:lnTo>
                    <a:pt x="42471" y="68775"/>
                  </a:lnTo>
                  <a:lnTo>
                    <a:pt x="43241" y="69160"/>
                  </a:lnTo>
                  <a:lnTo>
                    <a:pt x="44054" y="69545"/>
                  </a:lnTo>
                  <a:lnTo>
                    <a:pt x="44866" y="69844"/>
                  </a:lnTo>
                  <a:lnTo>
                    <a:pt x="46492" y="70443"/>
                  </a:lnTo>
                  <a:lnTo>
                    <a:pt x="48288" y="70999"/>
                  </a:lnTo>
                  <a:lnTo>
                    <a:pt x="50084" y="71512"/>
                  </a:lnTo>
                  <a:lnTo>
                    <a:pt x="51966" y="71940"/>
                  </a:lnTo>
                  <a:lnTo>
                    <a:pt x="53805" y="72282"/>
                  </a:lnTo>
                  <a:lnTo>
                    <a:pt x="55687" y="72582"/>
                  </a:lnTo>
                  <a:lnTo>
                    <a:pt x="57569" y="72838"/>
                  </a:lnTo>
                  <a:lnTo>
                    <a:pt x="59451" y="73009"/>
                  </a:lnTo>
                  <a:lnTo>
                    <a:pt x="61333" y="73138"/>
                  </a:lnTo>
                  <a:lnTo>
                    <a:pt x="63258" y="73223"/>
                  </a:lnTo>
                  <a:lnTo>
                    <a:pt x="65225" y="73266"/>
                  </a:lnTo>
                  <a:lnTo>
                    <a:pt x="67193" y="73180"/>
                  </a:lnTo>
                  <a:lnTo>
                    <a:pt x="69117" y="73052"/>
                  </a:lnTo>
                  <a:lnTo>
                    <a:pt x="71042" y="72881"/>
                  </a:lnTo>
                  <a:lnTo>
                    <a:pt x="72967" y="72624"/>
                  </a:lnTo>
                  <a:lnTo>
                    <a:pt x="74891" y="72282"/>
                  </a:lnTo>
                  <a:lnTo>
                    <a:pt x="76816" y="71855"/>
                  </a:lnTo>
                  <a:lnTo>
                    <a:pt x="78527" y="71427"/>
                  </a:lnTo>
                  <a:lnTo>
                    <a:pt x="79425" y="71170"/>
                  </a:lnTo>
                  <a:lnTo>
                    <a:pt x="80280" y="70914"/>
                  </a:lnTo>
                  <a:lnTo>
                    <a:pt x="81136" y="70614"/>
                  </a:lnTo>
                  <a:lnTo>
                    <a:pt x="81948" y="70272"/>
                  </a:lnTo>
                  <a:lnTo>
                    <a:pt x="82761" y="69844"/>
                  </a:lnTo>
                  <a:lnTo>
                    <a:pt x="83531" y="69417"/>
                  </a:lnTo>
                  <a:lnTo>
                    <a:pt x="84172" y="68946"/>
                  </a:lnTo>
                  <a:lnTo>
                    <a:pt x="84728" y="68476"/>
                  </a:lnTo>
                  <a:lnTo>
                    <a:pt x="85284" y="67920"/>
                  </a:lnTo>
                  <a:lnTo>
                    <a:pt x="85755" y="67364"/>
                  </a:lnTo>
                  <a:lnTo>
                    <a:pt x="86183" y="66722"/>
                  </a:lnTo>
                  <a:lnTo>
                    <a:pt x="86568" y="66038"/>
                  </a:lnTo>
                  <a:lnTo>
                    <a:pt x="86867" y="65353"/>
                  </a:lnTo>
                  <a:lnTo>
                    <a:pt x="87124" y="64626"/>
                  </a:lnTo>
                  <a:lnTo>
                    <a:pt x="87295" y="63899"/>
                  </a:lnTo>
                  <a:lnTo>
                    <a:pt x="87423" y="63215"/>
                  </a:lnTo>
                  <a:lnTo>
                    <a:pt x="87509" y="62488"/>
                  </a:lnTo>
                  <a:lnTo>
                    <a:pt x="87551" y="61718"/>
                  </a:lnTo>
                  <a:lnTo>
                    <a:pt x="87551" y="60991"/>
                  </a:lnTo>
                  <a:lnTo>
                    <a:pt x="87466" y="60264"/>
                  </a:lnTo>
                  <a:lnTo>
                    <a:pt x="87380" y="59537"/>
                  </a:lnTo>
                  <a:lnTo>
                    <a:pt x="87252" y="58852"/>
                  </a:lnTo>
                  <a:lnTo>
                    <a:pt x="86867" y="57526"/>
                  </a:lnTo>
                  <a:lnTo>
                    <a:pt x="86482" y="56243"/>
                  </a:lnTo>
                  <a:lnTo>
                    <a:pt x="86054" y="54960"/>
                  </a:lnTo>
                  <a:lnTo>
                    <a:pt x="85541" y="53677"/>
                  </a:lnTo>
                  <a:lnTo>
                    <a:pt x="85028" y="52351"/>
                  </a:lnTo>
                  <a:lnTo>
                    <a:pt x="84429" y="51025"/>
                  </a:lnTo>
                  <a:lnTo>
                    <a:pt x="83788" y="49742"/>
                  </a:lnTo>
                  <a:lnTo>
                    <a:pt x="83060" y="48459"/>
                  </a:lnTo>
                  <a:lnTo>
                    <a:pt x="82718" y="47946"/>
                  </a:lnTo>
                  <a:lnTo>
                    <a:pt x="82376" y="47475"/>
                  </a:lnTo>
                  <a:lnTo>
                    <a:pt x="81991" y="47005"/>
                  </a:lnTo>
                  <a:lnTo>
                    <a:pt x="81606" y="46577"/>
                  </a:lnTo>
                  <a:lnTo>
                    <a:pt x="80451" y="45422"/>
                  </a:lnTo>
                  <a:lnTo>
                    <a:pt x="79853" y="44866"/>
                  </a:lnTo>
                  <a:lnTo>
                    <a:pt x="79297" y="44310"/>
                  </a:lnTo>
                  <a:lnTo>
                    <a:pt x="78741" y="43669"/>
                  </a:lnTo>
                  <a:lnTo>
                    <a:pt x="78227" y="43027"/>
                  </a:lnTo>
                  <a:lnTo>
                    <a:pt x="77757" y="42343"/>
                  </a:lnTo>
                  <a:lnTo>
                    <a:pt x="77372" y="41616"/>
                  </a:lnTo>
                  <a:lnTo>
                    <a:pt x="77201" y="41145"/>
                  </a:lnTo>
                  <a:lnTo>
                    <a:pt x="77073" y="40718"/>
                  </a:lnTo>
                  <a:lnTo>
                    <a:pt x="76944" y="40247"/>
                  </a:lnTo>
                  <a:lnTo>
                    <a:pt x="76859" y="39820"/>
                  </a:lnTo>
                  <a:lnTo>
                    <a:pt x="76773" y="38879"/>
                  </a:lnTo>
                  <a:lnTo>
                    <a:pt x="76773" y="37938"/>
                  </a:lnTo>
                  <a:lnTo>
                    <a:pt x="76859" y="37082"/>
                  </a:lnTo>
                  <a:lnTo>
                    <a:pt x="76944" y="36227"/>
                  </a:lnTo>
                  <a:lnTo>
                    <a:pt x="77201" y="34473"/>
                  </a:lnTo>
                  <a:lnTo>
                    <a:pt x="77286" y="33618"/>
                  </a:lnTo>
                  <a:lnTo>
                    <a:pt x="77329" y="32762"/>
                  </a:lnTo>
                  <a:lnTo>
                    <a:pt x="77329" y="31907"/>
                  </a:lnTo>
                  <a:lnTo>
                    <a:pt x="77244" y="31009"/>
                  </a:lnTo>
                  <a:lnTo>
                    <a:pt x="77115" y="30282"/>
                  </a:lnTo>
                  <a:lnTo>
                    <a:pt x="76901" y="29640"/>
                  </a:lnTo>
                  <a:lnTo>
                    <a:pt x="76602" y="28999"/>
                  </a:lnTo>
                  <a:lnTo>
                    <a:pt x="76260" y="28400"/>
                  </a:lnTo>
                  <a:lnTo>
                    <a:pt x="75875" y="27801"/>
                  </a:lnTo>
                  <a:lnTo>
                    <a:pt x="75404" y="27288"/>
                  </a:lnTo>
                  <a:lnTo>
                    <a:pt x="74891" y="26817"/>
                  </a:lnTo>
                  <a:lnTo>
                    <a:pt x="74335" y="26347"/>
                  </a:lnTo>
                  <a:lnTo>
                    <a:pt x="73651" y="25919"/>
                  </a:lnTo>
                  <a:lnTo>
                    <a:pt x="72967" y="25491"/>
                  </a:lnTo>
                  <a:lnTo>
                    <a:pt x="72239" y="25149"/>
                  </a:lnTo>
                  <a:lnTo>
                    <a:pt x="71512" y="24850"/>
                  </a:lnTo>
                  <a:lnTo>
                    <a:pt x="70785" y="24593"/>
                  </a:lnTo>
                  <a:lnTo>
                    <a:pt x="70015" y="24337"/>
                  </a:lnTo>
                  <a:lnTo>
                    <a:pt x="68518" y="23866"/>
                  </a:lnTo>
                  <a:lnTo>
                    <a:pt x="66979" y="23396"/>
                  </a:lnTo>
                  <a:lnTo>
                    <a:pt x="65482" y="22883"/>
                  </a:lnTo>
                  <a:lnTo>
                    <a:pt x="64755" y="22583"/>
                  </a:lnTo>
                  <a:lnTo>
                    <a:pt x="64028" y="22241"/>
                  </a:lnTo>
                  <a:lnTo>
                    <a:pt x="63343" y="21899"/>
                  </a:lnTo>
                  <a:lnTo>
                    <a:pt x="62659" y="21471"/>
                  </a:lnTo>
                  <a:lnTo>
                    <a:pt x="62103" y="21043"/>
                  </a:lnTo>
                  <a:lnTo>
                    <a:pt x="61547" y="20616"/>
                  </a:lnTo>
                  <a:lnTo>
                    <a:pt x="61034" y="20102"/>
                  </a:lnTo>
                  <a:lnTo>
                    <a:pt x="60563" y="19546"/>
                  </a:lnTo>
                  <a:lnTo>
                    <a:pt x="60178" y="18990"/>
                  </a:lnTo>
                  <a:lnTo>
                    <a:pt x="59836" y="18349"/>
                  </a:lnTo>
                  <a:lnTo>
                    <a:pt x="59579" y="17707"/>
                  </a:lnTo>
                  <a:lnTo>
                    <a:pt x="59366" y="17023"/>
                  </a:lnTo>
                  <a:lnTo>
                    <a:pt x="59194" y="15911"/>
                  </a:lnTo>
                  <a:lnTo>
                    <a:pt x="59023" y="14799"/>
                  </a:lnTo>
                  <a:lnTo>
                    <a:pt x="58852" y="14029"/>
                  </a:lnTo>
                  <a:lnTo>
                    <a:pt x="58638" y="13216"/>
                  </a:lnTo>
                  <a:lnTo>
                    <a:pt x="58425" y="12447"/>
                  </a:lnTo>
                  <a:lnTo>
                    <a:pt x="58168" y="11677"/>
                  </a:lnTo>
                  <a:lnTo>
                    <a:pt x="57826" y="10864"/>
                  </a:lnTo>
                  <a:lnTo>
                    <a:pt x="57484" y="10051"/>
                  </a:lnTo>
                  <a:lnTo>
                    <a:pt x="57141" y="9282"/>
                  </a:lnTo>
                  <a:lnTo>
                    <a:pt x="56714" y="8512"/>
                  </a:lnTo>
                  <a:lnTo>
                    <a:pt x="56286" y="7742"/>
                  </a:lnTo>
                  <a:lnTo>
                    <a:pt x="55858" y="7015"/>
                  </a:lnTo>
                  <a:lnTo>
                    <a:pt x="55345" y="6288"/>
                  </a:lnTo>
                  <a:lnTo>
                    <a:pt x="54832" y="5603"/>
                  </a:lnTo>
                  <a:lnTo>
                    <a:pt x="54319" y="4919"/>
                  </a:lnTo>
                  <a:lnTo>
                    <a:pt x="53763" y="4277"/>
                  </a:lnTo>
                  <a:lnTo>
                    <a:pt x="53207" y="3636"/>
                  </a:lnTo>
                  <a:lnTo>
                    <a:pt x="52608" y="3037"/>
                  </a:lnTo>
                  <a:lnTo>
                    <a:pt x="51966" y="2438"/>
                  </a:lnTo>
                  <a:lnTo>
                    <a:pt x="51325" y="1925"/>
                  </a:lnTo>
                  <a:lnTo>
                    <a:pt x="50598" y="1412"/>
                  </a:lnTo>
                  <a:lnTo>
                    <a:pt x="49870" y="984"/>
                  </a:lnTo>
                  <a:lnTo>
                    <a:pt x="49186" y="642"/>
                  </a:lnTo>
                  <a:lnTo>
                    <a:pt x="48416" y="385"/>
                  </a:lnTo>
                  <a:lnTo>
                    <a:pt x="47646" y="171"/>
                  </a:lnTo>
                  <a:lnTo>
                    <a:pt x="46877" y="43"/>
                  </a:lnTo>
                  <a:lnTo>
                    <a:pt x="46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5" name="Google Shape;1015;p29"/>
          <p:cNvCxnSpPr/>
          <p:nvPr/>
        </p:nvCxnSpPr>
        <p:spPr>
          <a:xfrm>
            <a:off x="382375" y="630000"/>
            <a:ext cx="8379600" cy="0"/>
          </a:xfrm>
          <a:prstGeom prst="straightConnector1">
            <a:avLst/>
          </a:prstGeom>
          <a:noFill/>
          <a:ln w="9525" cap="flat" cmpd="sng">
            <a:solidFill>
              <a:schemeClr val="dk2"/>
            </a:solidFill>
            <a:prstDash val="solid"/>
            <a:round/>
            <a:headEnd type="none" w="med" len="med"/>
            <a:tailEnd type="none" w="med" len="med"/>
          </a:ln>
        </p:spPr>
      </p:cxnSp>
      <p:sp>
        <p:nvSpPr>
          <p:cNvPr id="1016" name="Google Shape;1016;p29"/>
          <p:cNvSpPr/>
          <p:nvPr/>
        </p:nvSpPr>
        <p:spPr>
          <a:xfrm>
            <a:off x="8362703"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7" name="Google Shape;1017;p29"/>
          <p:cNvCxnSpPr/>
          <p:nvPr/>
        </p:nvCxnSpPr>
        <p:spPr>
          <a:xfrm>
            <a:off x="382375" y="4784425"/>
            <a:ext cx="7980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21"/>
        <p:cNvGrpSpPr/>
        <p:nvPr/>
      </p:nvGrpSpPr>
      <p:grpSpPr>
        <a:xfrm>
          <a:off x="0" y="0"/>
          <a:ext cx="0" cy="0"/>
          <a:chOff x="0" y="0"/>
          <a:chExt cx="0" cy="0"/>
        </a:xfrm>
      </p:grpSpPr>
      <p:sp>
        <p:nvSpPr>
          <p:cNvPr id="1022" name="Google Shape;1022;p30"/>
          <p:cNvSpPr/>
          <p:nvPr/>
        </p:nvSpPr>
        <p:spPr>
          <a:xfrm>
            <a:off x="5554300" y="3657075"/>
            <a:ext cx="4785300" cy="47853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30"/>
          <p:cNvGrpSpPr/>
          <p:nvPr/>
        </p:nvGrpSpPr>
        <p:grpSpPr>
          <a:xfrm>
            <a:off x="5464240" y="1035378"/>
            <a:ext cx="4723319" cy="5012775"/>
            <a:chOff x="5338015" y="1035378"/>
            <a:chExt cx="4723319" cy="5012775"/>
          </a:xfrm>
        </p:grpSpPr>
        <p:grpSp>
          <p:nvGrpSpPr>
            <p:cNvPr id="1024" name="Google Shape;1024;p30"/>
            <p:cNvGrpSpPr/>
            <p:nvPr/>
          </p:nvGrpSpPr>
          <p:grpSpPr>
            <a:xfrm rot="5400000">
              <a:off x="5758224" y="2055663"/>
              <a:ext cx="3572281" cy="4412698"/>
              <a:chOff x="5750175" y="1002325"/>
              <a:chExt cx="1631700" cy="2015575"/>
            </a:xfrm>
          </p:grpSpPr>
          <p:sp>
            <p:nvSpPr>
              <p:cNvPr id="1025" name="Google Shape;1025;p30"/>
              <p:cNvSpPr/>
              <p:nvPr/>
            </p:nvSpPr>
            <p:spPr>
              <a:xfrm>
                <a:off x="5750175" y="1193725"/>
                <a:ext cx="1494850" cy="1824175"/>
              </a:xfrm>
              <a:custGeom>
                <a:avLst/>
                <a:gdLst/>
                <a:ahLst/>
                <a:cxnLst/>
                <a:rect l="l" t="t" r="r" b="b"/>
                <a:pathLst>
                  <a:path w="59794" h="72967" extrusionOk="0">
                    <a:moveTo>
                      <a:pt x="0" y="0"/>
                    </a:moveTo>
                    <a:lnTo>
                      <a:pt x="0" y="43"/>
                    </a:lnTo>
                    <a:lnTo>
                      <a:pt x="214" y="556"/>
                    </a:lnTo>
                    <a:lnTo>
                      <a:pt x="471" y="984"/>
                    </a:lnTo>
                    <a:lnTo>
                      <a:pt x="770" y="1369"/>
                    </a:lnTo>
                    <a:lnTo>
                      <a:pt x="1155" y="1711"/>
                    </a:lnTo>
                    <a:lnTo>
                      <a:pt x="1540" y="2011"/>
                    </a:lnTo>
                    <a:lnTo>
                      <a:pt x="2010" y="2267"/>
                    </a:lnTo>
                    <a:lnTo>
                      <a:pt x="2481" y="2481"/>
                    </a:lnTo>
                    <a:lnTo>
                      <a:pt x="2951" y="2652"/>
                    </a:lnTo>
                    <a:lnTo>
                      <a:pt x="3465" y="2823"/>
                    </a:lnTo>
                    <a:lnTo>
                      <a:pt x="4021" y="2952"/>
                    </a:lnTo>
                    <a:lnTo>
                      <a:pt x="5047" y="3165"/>
                    </a:lnTo>
                    <a:lnTo>
                      <a:pt x="7057" y="3508"/>
                    </a:lnTo>
                    <a:lnTo>
                      <a:pt x="8084" y="3721"/>
                    </a:lnTo>
                    <a:lnTo>
                      <a:pt x="8640" y="3892"/>
                    </a:lnTo>
                    <a:lnTo>
                      <a:pt x="9153" y="4064"/>
                    </a:lnTo>
                    <a:lnTo>
                      <a:pt x="9666" y="4235"/>
                    </a:lnTo>
                    <a:lnTo>
                      <a:pt x="10137" y="4491"/>
                    </a:lnTo>
                    <a:lnTo>
                      <a:pt x="10564" y="4791"/>
                    </a:lnTo>
                    <a:lnTo>
                      <a:pt x="10992" y="5176"/>
                    </a:lnTo>
                    <a:lnTo>
                      <a:pt x="11206" y="5389"/>
                    </a:lnTo>
                    <a:lnTo>
                      <a:pt x="11377" y="5646"/>
                    </a:lnTo>
                    <a:lnTo>
                      <a:pt x="11548" y="5945"/>
                    </a:lnTo>
                    <a:lnTo>
                      <a:pt x="11677" y="6202"/>
                    </a:lnTo>
                    <a:lnTo>
                      <a:pt x="11890" y="6801"/>
                    </a:lnTo>
                    <a:lnTo>
                      <a:pt x="12019" y="7400"/>
                    </a:lnTo>
                    <a:lnTo>
                      <a:pt x="12147" y="8084"/>
                    </a:lnTo>
                    <a:lnTo>
                      <a:pt x="12318" y="8768"/>
                    </a:lnTo>
                    <a:lnTo>
                      <a:pt x="12446" y="9110"/>
                    </a:lnTo>
                    <a:lnTo>
                      <a:pt x="12575" y="9410"/>
                    </a:lnTo>
                    <a:lnTo>
                      <a:pt x="12746" y="9709"/>
                    </a:lnTo>
                    <a:lnTo>
                      <a:pt x="12960" y="10009"/>
                    </a:lnTo>
                    <a:lnTo>
                      <a:pt x="13302" y="10265"/>
                    </a:lnTo>
                    <a:lnTo>
                      <a:pt x="13644" y="10479"/>
                    </a:lnTo>
                    <a:lnTo>
                      <a:pt x="13986" y="10607"/>
                    </a:lnTo>
                    <a:lnTo>
                      <a:pt x="14371" y="10778"/>
                    </a:lnTo>
                    <a:lnTo>
                      <a:pt x="15141" y="10992"/>
                    </a:lnTo>
                    <a:lnTo>
                      <a:pt x="15526" y="11121"/>
                    </a:lnTo>
                    <a:lnTo>
                      <a:pt x="15868" y="11334"/>
                    </a:lnTo>
                    <a:lnTo>
                      <a:pt x="16167" y="11506"/>
                    </a:lnTo>
                    <a:lnTo>
                      <a:pt x="16467" y="11719"/>
                    </a:lnTo>
                    <a:lnTo>
                      <a:pt x="16980" y="12233"/>
                    </a:lnTo>
                    <a:lnTo>
                      <a:pt x="17408" y="12746"/>
                    </a:lnTo>
                    <a:lnTo>
                      <a:pt x="17835" y="13345"/>
                    </a:lnTo>
                    <a:lnTo>
                      <a:pt x="18563" y="14585"/>
                    </a:lnTo>
                    <a:lnTo>
                      <a:pt x="19290" y="15783"/>
                    </a:lnTo>
                    <a:lnTo>
                      <a:pt x="19717" y="16339"/>
                    </a:lnTo>
                    <a:lnTo>
                      <a:pt x="20145" y="16895"/>
                    </a:lnTo>
                    <a:lnTo>
                      <a:pt x="20658" y="17408"/>
                    </a:lnTo>
                    <a:lnTo>
                      <a:pt x="21214" y="17836"/>
                    </a:lnTo>
                    <a:lnTo>
                      <a:pt x="21984" y="18306"/>
                    </a:lnTo>
                    <a:lnTo>
                      <a:pt x="22754" y="18691"/>
                    </a:lnTo>
                    <a:lnTo>
                      <a:pt x="23567" y="19076"/>
                    </a:lnTo>
                    <a:lnTo>
                      <a:pt x="24337" y="19504"/>
                    </a:lnTo>
                    <a:lnTo>
                      <a:pt x="25064" y="19974"/>
                    </a:lnTo>
                    <a:lnTo>
                      <a:pt x="25748" y="20487"/>
                    </a:lnTo>
                    <a:lnTo>
                      <a:pt x="26390" y="21129"/>
                    </a:lnTo>
                    <a:lnTo>
                      <a:pt x="26903" y="21813"/>
                    </a:lnTo>
                    <a:lnTo>
                      <a:pt x="27373" y="22540"/>
                    </a:lnTo>
                    <a:lnTo>
                      <a:pt x="27758" y="23267"/>
                    </a:lnTo>
                    <a:lnTo>
                      <a:pt x="28015" y="24080"/>
                    </a:lnTo>
                    <a:lnTo>
                      <a:pt x="28229" y="24850"/>
                    </a:lnTo>
                    <a:lnTo>
                      <a:pt x="28357" y="25705"/>
                    </a:lnTo>
                    <a:lnTo>
                      <a:pt x="28400" y="26518"/>
                    </a:lnTo>
                    <a:lnTo>
                      <a:pt x="28314" y="27373"/>
                    </a:lnTo>
                    <a:lnTo>
                      <a:pt x="28186" y="28186"/>
                    </a:lnTo>
                    <a:lnTo>
                      <a:pt x="27929" y="28999"/>
                    </a:lnTo>
                    <a:lnTo>
                      <a:pt x="27587" y="29726"/>
                    </a:lnTo>
                    <a:lnTo>
                      <a:pt x="27202" y="30453"/>
                    </a:lnTo>
                    <a:lnTo>
                      <a:pt x="26732" y="31137"/>
                    </a:lnTo>
                    <a:lnTo>
                      <a:pt x="26176" y="31779"/>
                    </a:lnTo>
                    <a:lnTo>
                      <a:pt x="25577" y="32335"/>
                    </a:lnTo>
                    <a:lnTo>
                      <a:pt x="24935" y="32848"/>
                    </a:lnTo>
                    <a:lnTo>
                      <a:pt x="24208" y="33276"/>
                    </a:lnTo>
                    <a:lnTo>
                      <a:pt x="23781" y="33490"/>
                    </a:lnTo>
                    <a:lnTo>
                      <a:pt x="23310" y="33661"/>
                    </a:lnTo>
                    <a:lnTo>
                      <a:pt x="22840" y="33832"/>
                    </a:lnTo>
                    <a:lnTo>
                      <a:pt x="22369" y="33960"/>
                    </a:lnTo>
                    <a:lnTo>
                      <a:pt x="21428" y="34174"/>
                    </a:lnTo>
                    <a:lnTo>
                      <a:pt x="20402" y="34302"/>
                    </a:lnTo>
                    <a:lnTo>
                      <a:pt x="19760" y="34430"/>
                    </a:lnTo>
                    <a:lnTo>
                      <a:pt x="19076" y="34644"/>
                    </a:lnTo>
                    <a:lnTo>
                      <a:pt x="18477" y="34901"/>
                    </a:lnTo>
                    <a:lnTo>
                      <a:pt x="17878" y="35286"/>
                    </a:lnTo>
                    <a:lnTo>
                      <a:pt x="17365" y="35714"/>
                    </a:lnTo>
                    <a:lnTo>
                      <a:pt x="16895" y="36184"/>
                    </a:lnTo>
                    <a:lnTo>
                      <a:pt x="16467" y="36740"/>
                    </a:lnTo>
                    <a:lnTo>
                      <a:pt x="16125" y="37339"/>
                    </a:lnTo>
                    <a:lnTo>
                      <a:pt x="15868" y="37980"/>
                    </a:lnTo>
                    <a:lnTo>
                      <a:pt x="15654" y="38622"/>
                    </a:lnTo>
                    <a:lnTo>
                      <a:pt x="15569" y="39306"/>
                    </a:lnTo>
                    <a:lnTo>
                      <a:pt x="15526" y="39991"/>
                    </a:lnTo>
                    <a:lnTo>
                      <a:pt x="15611" y="41744"/>
                    </a:lnTo>
                    <a:lnTo>
                      <a:pt x="15654" y="42642"/>
                    </a:lnTo>
                    <a:lnTo>
                      <a:pt x="15782" y="43541"/>
                    </a:lnTo>
                    <a:lnTo>
                      <a:pt x="15954" y="44396"/>
                    </a:lnTo>
                    <a:lnTo>
                      <a:pt x="16167" y="45251"/>
                    </a:lnTo>
                    <a:lnTo>
                      <a:pt x="16467" y="46064"/>
                    </a:lnTo>
                    <a:lnTo>
                      <a:pt x="16681" y="46449"/>
                    </a:lnTo>
                    <a:lnTo>
                      <a:pt x="16895" y="46834"/>
                    </a:lnTo>
                    <a:lnTo>
                      <a:pt x="17279" y="47475"/>
                    </a:lnTo>
                    <a:lnTo>
                      <a:pt x="17750" y="48031"/>
                    </a:lnTo>
                    <a:lnTo>
                      <a:pt x="18263" y="48545"/>
                    </a:lnTo>
                    <a:lnTo>
                      <a:pt x="18819" y="48972"/>
                    </a:lnTo>
                    <a:lnTo>
                      <a:pt x="19418" y="49400"/>
                    </a:lnTo>
                    <a:lnTo>
                      <a:pt x="20060" y="49742"/>
                    </a:lnTo>
                    <a:lnTo>
                      <a:pt x="20701" y="50042"/>
                    </a:lnTo>
                    <a:lnTo>
                      <a:pt x="21385" y="50298"/>
                    </a:lnTo>
                    <a:lnTo>
                      <a:pt x="22113" y="50512"/>
                    </a:lnTo>
                    <a:lnTo>
                      <a:pt x="22882" y="50726"/>
                    </a:lnTo>
                    <a:lnTo>
                      <a:pt x="23609" y="50854"/>
                    </a:lnTo>
                    <a:lnTo>
                      <a:pt x="24379" y="50940"/>
                    </a:lnTo>
                    <a:lnTo>
                      <a:pt x="25106" y="51025"/>
                    </a:lnTo>
                    <a:lnTo>
                      <a:pt x="25876" y="51068"/>
                    </a:lnTo>
                    <a:lnTo>
                      <a:pt x="27416" y="51111"/>
                    </a:lnTo>
                    <a:lnTo>
                      <a:pt x="28186" y="51111"/>
                    </a:lnTo>
                    <a:lnTo>
                      <a:pt x="28956" y="51196"/>
                    </a:lnTo>
                    <a:lnTo>
                      <a:pt x="29726" y="51325"/>
                    </a:lnTo>
                    <a:lnTo>
                      <a:pt x="30111" y="51453"/>
                    </a:lnTo>
                    <a:lnTo>
                      <a:pt x="30453" y="51581"/>
                    </a:lnTo>
                    <a:lnTo>
                      <a:pt x="30838" y="51795"/>
                    </a:lnTo>
                    <a:lnTo>
                      <a:pt x="31180" y="52009"/>
                    </a:lnTo>
                    <a:lnTo>
                      <a:pt x="31479" y="52308"/>
                    </a:lnTo>
                    <a:lnTo>
                      <a:pt x="31693" y="52608"/>
                    </a:lnTo>
                    <a:lnTo>
                      <a:pt x="31907" y="52950"/>
                    </a:lnTo>
                    <a:lnTo>
                      <a:pt x="32078" y="53335"/>
                    </a:lnTo>
                    <a:lnTo>
                      <a:pt x="32164" y="53763"/>
                    </a:lnTo>
                    <a:lnTo>
                      <a:pt x="32206" y="54148"/>
                    </a:lnTo>
                    <a:lnTo>
                      <a:pt x="32206" y="54575"/>
                    </a:lnTo>
                    <a:lnTo>
                      <a:pt x="32206" y="54960"/>
                    </a:lnTo>
                    <a:lnTo>
                      <a:pt x="32121" y="55773"/>
                    </a:lnTo>
                    <a:lnTo>
                      <a:pt x="31779" y="57355"/>
                    </a:lnTo>
                    <a:lnTo>
                      <a:pt x="31650" y="58168"/>
                    </a:lnTo>
                    <a:lnTo>
                      <a:pt x="31608" y="58981"/>
                    </a:lnTo>
                    <a:lnTo>
                      <a:pt x="31608" y="59366"/>
                    </a:lnTo>
                    <a:lnTo>
                      <a:pt x="31608" y="59751"/>
                    </a:lnTo>
                    <a:lnTo>
                      <a:pt x="31693" y="60178"/>
                    </a:lnTo>
                    <a:lnTo>
                      <a:pt x="31821" y="60563"/>
                    </a:lnTo>
                    <a:lnTo>
                      <a:pt x="31950" y="60948"/>
                    </a:lnTo>
                    <a:lnTo>
                      <a:pt x="32078" y="61247"/>
                    </a:lnTo>
                    <a:lnTo>
                      <a:pt x="32463" y="61889"/>
                    </a:lnTo>
                    <a:lnTo>
                      <a:pt x="32891" y="62488"/>
                    </a:lnTo>
                    <a:lnTo>
                      <a:pt x="33404" y="63044"/>
                    </a:lnTo>
                    <a:lnTo>
                      <a:pt x="34003" y="63514"/>
                    </a:lnTo>
                    <a:lnTo>
                      <a:pt x="34602" y="63942"/>
                    </a:lnTo>
                    <a:lnTo>
                      <a:pt x="35243" y="64284"/>
                    </a:lnTo>
                    <a:lnTo>
                      <a:pt x="35927" y="64626"/>
                    </a:lnTo>
                    <a:lnTo>
                      <a:pt x="36826" y="64926"/>
                    </a:lnTo>
                    <a:lnTo>
                      <a:pt x="37767" y="65182"/>
                    </a:lnTo>
                    <a:lnTo>
                      <a:pt x="38708" y="65353"/>
                    </a:lnTo>
                    <a:lnTo>
                      <a:pt x="39648" y="65482"/>
                    </a:lnTo>
                    <a:lnTo>
                      <a:pt x="40632" y="65567"/>
                    </a:lnTo>
                    <a:lnTo>
                      <a:pt x="41573" y="65610"/>
                    </a:lnTo>
                    <a:lnTo>
                      <a:pt x="43498" y="65738"/>
                    </a:lnTo>
                    <a:lnTo>
                      <a:pt x="44396" y="65824"/>
                    </a:lnTo>
                    <a:lnTo>
                      <a:pt x="45294" y="65952"/>
                    </a:lnTo>
                    <a:lnTo>
                      <a:pt x="46192" y="66081"/>
                    </a:lnTo>
                    <a:lnTo>
                      <a:pt x="47091" y="66294"/>
                    </a:lnTo>
                    <a:lnTo>
                      <a:pt x="47946" y="66465"/>
                    </a:lnTo>
                    <a:lnTo>
                      <a:pt x="48801" y="66722"/>
                    </a:lnTo>
                    <a:lnTo>
                      <a:pt x="49657" y="66979"/>
                    </a:lnTo>
                    <a:lnTo>
                      <a:pt x="50512" y="67278"/>
                    </a:lnTo>
                    <a:lnTo>
                      <a:pt x="51368" y="67577"/>
                    </a:lnTo>
                    <a:lnTo>
                      <a:pt x="52180" y="67962"/>
                    </a:lnTo>
                    <a:lnTo>
                      <a:pt x="52993" y="68347"/>
                    </a:lnTo>
                    <a:lnTo>
                      <a:pt x="53806" y="68732"/>
                    </a:lnTo>
                    <a:lnTo>
                      <a:pt x="54618" y="69160"/>
                    </a:lnTo>
                    <a:lnTo>
                      <a:pt x="55388" y="69630"/>
                    </a:lnTo>
                    <a:lnTo>
                      <a:pt x="56115" y="70144"/>
                    </a:lnTo>
                    <a:lnTo>
                      <a:pt x="56885" y="70657"/>
                    </a:lnTo>
                    <a:lnTo>
                      <a:pt x="57569" y="71170"/>
                    </a:lnTo>
                    <a:lnTo>
                      <a:pt x="58296" y="71726"/>
                    </a:lnTo>
                    <a:lnTo>
                      <a:pt x="58938" y="72325"/>
                    </a:lnTo>
                    <a:lnTo>
                      <a:pt x="59580" y="72924"/>
                    </a:lnTo>
                    <a:lnTo>
                      <a:pt x="59708" y="72967"/>
                    </a:lnTo>
                    <a:lnTo>
                      <a:pt x="59751" y="72924"/>
                    </a:lnTo>
                    <a:lnTo>
                      <a:pt x="59793" y="72838"/>
                    </a:lnTo>
                    <a:lnTo>
                      <a:pt x="59793" y="72753"/>
                    </a:lnTo>
                    <a:lnTo>
                      <a:pt x="59152" y="72154"/>
                    </a:lnTo>
                    <a:lnTo>
                      <a:pt x="58467" y="71598"/>
                    </a:lnTo>
                    <a:lnTo>
                      <a:pt x="57783" y="71042"/>
                    </a:lnTo>
                    <a:lnTo>
                      <a:pt x="57099" y="70529"/>
                    </a:lnTo>
                    <a:lnTo>
                      <a:pt x="56415" y="70015"/>
                    </a:lnTo>
                    <a:lnTo>
                      <a:pt x="55687" y="69545"/>
                    </a:lnTo>
                    <a:lnTo>
                      <a:pt x="54918" y="69074"/>
                    </a:lnTo>
                    <a:lnTo>
                      <a:pt x="54190" y="68647"/>
                    </a:lnTo>
                    <a:lnTo>
                      <a:pt x="53421" y="68262"/>
                    </a:lnTo>
                    <a:lnTo>
                      <a:pt x="52608" y="67877"/>
                    </a:lnTo>
                    <a:lnTo>
                      <a:pt x="51838" y="67535"/>
                    </a:lnTo>
                    <a:lnTo>
                      <a:pt x="51025" y="67193"/>
                    </a:lnTo>
                    <a:lnTo>
                      <a:pt x="50213" y="66893"/>
                    </a:lnTo>
                    <a:lnTo>
                      <a:pt x="49400" y="66637"/>
                    </a:lnTo>
                    <a:lnTo>
                      <a:pt x="48545" y="66380"/>
                    </a:lnTo>
                    <a:lnTo>
                      <a:pt x="47689" y="66166"/>
                    </a:lnTo>
                    <a:lnTo>
                      <a:pt x="46834" y="65952"/>
                    </a:lnTo>
                    <a:lnTo>
                      <a:pt x="45979" y="65781"/>
                    </a:lnTo>
                    <a:lnTo>
                      <a:pt x="45123" y="65653"/>
                    </a:lnTo>
                    <a:lnTo>
                      <a:pt x="44268" y="65567"/>
                    </a:lnTo>
                    <a:lnTo>
                      <a:pt x="42257" y="65439"/>
                    </a:lnTo>
                    <a:lnTo>
                      <a:pt x="40290" y="65268"/>
                    </a:lnTo>
                    <a:lnTo>
                      <a:pt x="39392" y="65182"/>
                    </a:lnTo>
                    <a:lnTo>
                      <a:pt x="38451" y="65054"/>
                    </a:lnTo>
                    <a:lnTo>
                      <a:pt x="37553" y="64883"/>
                    </a:lnTo>
                    <a:lnTo>
                      <a:pt x="36697" y="64626"/>
                    </a:lnTo>
                    <a:lnTo>
                      <a:pt x="35842" y="64284"/>
                    </a:lnTo>
                    <a:lnTo>
                      <a:pt x="35029" y="63899"/>
                    </a:lnTo>
                    <a:lnTo>
                      <a:pt x="34644" y="63643"/>
                    </a:lnTo>
                    <a:lnTo>
                      <a:pt x="34259" y="63386"/>
                    </a:lnTo>
                    <a:lnTo>
                      <a:pt x="33874" y="63129"/>
                    </a:lnTo>
                    <a:lnTo>
                      <a:pt x="33532" y="62787"/>
                    </a:lnTo>
                    <a:lnTo>
                      <a:pt x="33019" y="62231"/>
                    </a:lnTo>
                    <a:lnTo>
                      <a:pt x="32762" y="61932"/>
                    </a:lnTo>
                    <a:lnTo>
                      <a:pt x="32549" y="61590"/>
                    </a:lnTo>
                    <a:lnTo>
                      <a:pt x="32335" y="61247"/>
                    </a:lnTo>
                    <a:lnTo>
                      <a:pt x="32164" y="60863"/>
                    </a:lnTo>
                    <a:lnTo>
                      <a:pt x="32035" y="60520"/>
                    </a:lnTo>
                    <a:lnTo>
                      <a:pt x="31950" y="60135"/>
                    </a:lnTo>
                    <a:lnTo>
                      <a:pt x="31864" y="59708"/>
                    </a:lnTo>
                    <a:lnTo>
                      <a:pt x="31821" y="59280"/>
                    </a:lnTo>
                    <a:lnTo>
                      <a:pt x="31821" y="58810"/>
                    </a:lnTo>
                    <a:lnTo>
                      <a:pt x="31864" y="58382"/>
                    </a:lnTo>
                    <a:lnTo>
                      <a:pt x="31993" y="57526"/>
                    </a:lnTo>
                    <a:lnTo>
                      <a:pt x="32164" y="56671"/>
                    </a:lnTo>
                    <a:lnTo>
                      <a:pt x="32292" y="55944"/>
                    </a:lnTo>
                    <a:lnTo>
                      <a:pt x="32420" y="55174"/>
                    </a:lnTo>
                    <a:lnTo>
                      <a:pt x="32463" y="54789"/>
                    </a:lnTo>
                    <a:lnTo>
                      <a:pt x="32463" y="54404"/>
                    </a:lnTo>
                    <a:lnTo>
                      <a:pt x="32463" y="54019"/>
                    </a:lnTo>
                    <a:lnTo>
                      <a:pt x="32377" y="53634"/>
                    </a:lnTo>
                    <a:lnTo>
                      <a:pt x="32292" y="53292"/>
                    </a:lnTo>
                    <a:lnTo>
                      <a:pt x="32164" y="52950"/>
                    </a:lnTo>
                    <a:lnTo>
                      <a:pt x="32035" y="52651"/>
                    </a:lnTo>
                    <a:lnTo>
                      <a:pt x="31821" y="52394"/>
                    </a:lnTo>
                    <a:lnTo>
                      <a:pt x="31608" y="52095"/>
                    </a:lnTo>
                    <a:lnTo>
                      <a:pt x="31394" y="51881"/>
                    </a:lnTo>
                    <a:lnTo>
                      <a:pt x="31094" y="51667"/>
                    </a:lnTo>
                    <a:lnTo>
                      <a:pt x="30795" y="51496"/>
                    </a:lnTo>
                    <a:lnTo>
                      <a:pt x="30496" y="51325"/>
                    </a:lnTo>
                    <a:lnTo>
                      <a:pt x="30153" y="51196"/>
                    </a:lnTo>
                    <a:lnTo>
                      <a:pt x="29426" y="51025"/>
                    </a:lnTo>
                    <a:lnTo>
                      <a:pt x="28699" y="50897"/>
                    </a:lnTo>
                    <a:lnTo>
                      <a:pt x="27972" y="50854"/>
                    </a:lnTo>
                    <a:lnTo>
                      <a:pt x="26475" y="50854"/>
                    </a:lnTo>
                    <a:lnTo>
                      <a:pt x="25748" y="50812"/>
                    </a:lnTo>
                    <a:lnTo>
                      <a:pt x="25021" y="50812"/>
                    </a:lnTo>
                    <a:lnTo>
                      <a:pt x="24251" y="50726"/>
                    </a:lnTo>
                    <a:lnTo>
                      <a:pt x="23481" y="50598"/>
                    </a:lnTo>
                    <a:lnTo>
                      <a:pt x="22711" y="50427"/>
                    </a:lnTo>
                    <a:lnTo>
                      <a:pt x="21941" y="50256"/>
                    </a:lnTo>
                    <a:lnTo>
                      <a:pt x="21214" y="49999"/>
                    </a:lnTo>
                    <a:lnTo>
                      <a:pt x="20487" y="49699"/>
                    </a:lnTo>
                    <a:lnTo>
                      <a:pt x="19803" y="49315"/>
                    </a:lnTo>
                    <a:lnTo>
                      <a:pt x="19119" y="48930"/>
                    </a:lnTo>
                    <a:lnTo>
                      <a:pt x="18520" y="48459"/>
                    </a:lnTo>
                    <a:lnTo>
                      <a:pt x="17964" y="47903"/>
                    </a:lnTo>
                    <a:lnTo>
                      <a:pt x="17451" y="47304"/>
                    </a:lnTo>
                    <a:lnTo>
                      <a:pt x="17023" y="46620"/>
                    </a:lnTo>
                    <a:lnTo>
                      <a:pt x="16809" y="46235"/>
                    </a:lnTo>
                    <a:lnTo>
                      <a:pt x="16638" y="45807"/>
                    </a:lnTo>
                    <a:lnTo>
                      <a:pt x="16339" y="44909"/>
                    </a:lnTo>
                    <a:lnTo>
                      <a:pt x="16125" y="44011"/>
                    </a:lnTo>
                    <a:lnTo>
                      <a:pt x="15996" y="43113"/>
                    </a:lnTo>
                    <a:lnTo>
                      <a:pt x="15911" y="42129"/>
                    </a:lnTo>
                    <a:lnTo>
                      <a:pt x="15825" y="41145"/>
                    </a:lnTo>
                    <a:lnTo>
                      <a:pt x="15782" y="40333"/>
                    </a:lnTo>
                    <a:lnTo>
                      <a:pt x="15782" y="39905"/>
                    </a:lnTo>
                    <a:lnTo>
                      <a:pt x="15782" y="39477"/>
                    </a:lnTo>
                    <a:lnTo>
                      <a:pt x="15825" y="39135"/>
                    </a:lnTo>
                    <a:lnTo>
                      <a:pt x="15868" y="38750"/>
                    </a:lnTo>
                    <a:lnTo>
                      <a:pt x="15954" y="38408"/>
                    </a:lnTo>
                    <a:lnTo>
                      <a:pt x="16082" y="38023"/>
                    </a:lnTo>
                    <a:lnTo>
                      <a:pt x="16381" y="37339"/>
                    </a:lnTo>
                    <a:lnTo>
                      <a:pt x="16766" y="36697"/>
                    </a:lnTo>
                    <a:lnTo>
                      <a:pt x="17237" y="36141"/>
                    </a:lnTo>
                    <a:lnTo>
                      <a:pt x="17793" y="35628"/>
                    </a:lnTo>
                    <a:lnTo>
                      <a:pt x="18391" y="35243"/>
                    </a:lnTo>
                    <a:lnTo>
                      <a:pt x="18734" y="35029"/>
                    </a:lnTo>
                    <a:lnTo>
                      <a:pt x="19033" y="34901"/>
                    </a:lnTo>
                    <a:lnTo>
                      <a:pt x="19461" y="34730"/>
                    </a:lnTo>
                    <a:lnTo>
                      <a:pt x="19846" y="34644"/>
                    </a:lnTo>
                    <a:lnTo>
                      <a:pt x="20701" y="34473"/>
                    </a:lnTo>
                    <a:lnTo>
                      <a:pt x="21557" y="34388"/>
                    </a:lnTo>
                    <a:lnTo>
                      <a:pt x="22369" y="34217"/>
                    </a:lnTo>
                    <a:lnTo>
                      <a:pt x="23182" y="33960"/>
                    </a:lnTo>
                    <a:lnTo>
                      <a:pt x="23909" y="33661"/>
                    </a:lnTo>
                    <a:lnTo>
                      <a:pt x="24636" y="33276"/>
                    </a:lnTo>
                    <a:lnTo>
                      <a:pt x="25320" y="32848"/>
                    </a:lnTo>
                    <a:lnTo>
                      <a:pt x="25919" y="32335"/>
                    </a:lnTo>
                    <a:lnTo>
                      <a:pt x="26518" y="31779"/>
                    </a:lnTo>
                    <a:lnTo>
                      <a:pt x="27031" y="31137"/>
                    </a:lnTo>
                    <a:lnTo>
                      <a:pt x="27459" y="30453"/>
                    </a:lnTo>
                    <a:lnTo>
                      <a:pt x="27844" y="29769"/>
                    </a:lnTo>
                    <a:lnTo>
                      <a:pt x="28143" y="29041"/>
                    </a:lnTo>
                    <a:lnTo>
                      <a:pt x="28357" y="28314"/>
                    </a:lnTo>
                    <a:lnTo>
                      <a:pt x="28485" y="27587"/>
                    </a:lnTo>
                    <a:lnTo>
                      <a:pt x="28571" y="26817"/>
                    </a:lnTo>
                    <a:lnTo>
                      <a:pt x="28614" y="26047"/>
                    </a:lnTo>
                    <a:lnTo>
                      <a:pt x="28528" y="25278"/>
                    </a:lnTo>
                    <a:lnTo>
                      <a:pt x="28400" y="24508"/>
                    </a:lnTo>
                    <a:lnTo>
                      <a:pt x="28143" y="23781"/>
                    </a:lnTo>
                    <a:lnTo>
                      <a:pt x="27887" y="23054"/>
                    </a:lnTo>
                    <a:lnTo>
                      <a:pt x="27502" y="22369"/>
                    </a:lnTo>
                    <a:lnTo>
                      <a:pt x="27117" y="21685"/>
                    </a:lnTo>
                    <a:lnTo>
                      <a:pt x="26603" y="21086"/>
                    </a:lnTo>
                    <a:lnTo>
                      <a:pt x="26090" y="20530"/>
                    </a:lnTo>
                    <a:lnTo>
                      <a:pt x="25491" y="20017"/>
                    </a:lnTo>
                    <a:lnTo>
                      <a:pt x="24850" y="19546"/>
                    </a:lnTo>
                    <a:lnTo>
                      <a:pt x="24080" y="19119"/>
                    </a:lnTo>
                    <a:lnTo>
                      <a:pt x="23310" y="18734"/>
                    </a:lnTo>
                    <a:lnTo>
                      <a:pt x="22497" y="18349"/>
                    </a:lnTo>
                    <a:lnTo>
                      <a:pt x="21728" y="17921"/>
                    </a:lnTo>
                    <a:lnTo>
                      <a:pt x="21385" y="17707"/>
                    </a:lnTo>
                    <a:lnTo>
                      <a:pt x="21043" y="17451"/>
                    </a:lnTo>
                    <a:lnTo>
                      <a:pt x="20487" y="16937"/>
                    </a:lnTo>
                    <a:lnTo>
                      <a:pt x="19931" y="16339"/>
                    </a:lnTo>
                    <a:lnTo>
                      <a:pt x="19461" y="15697"/>
                    </a:lnTo>
                    <a:lnTo>
                      <a:pt x="19119" y="15141"/>
                    </a:lnTo>
                    <a:lnTo>
                      <a:pt x="18776" y="14542"/>
                    </a:lnTo>
                    <a:lnTo>
                      <a:pt x="18092" y="13345"/>
                    </a:lnTo>
                    <a:lnTo>
                      <a:pt x="17707" y="12789"/>
                    </a:lnTo>
                    <a:lnTo>
                      <a:pt x="17279" y="12233"/>
                    </a:lnTo>
                    <a:lnTo>
                      <a:pt x="16809" y="11762"/>
                    </a:lnTo>
                    <a:lnTo>
                      <a:pt x="16296" y="11334"/>
                    </a:lnTo>
                    <a:lnTo>
                      <a:pt x="15996" y="11121"/>
                    </a:lnTo>
                    <a:lnTo>
                      <a:pt x="15697" y="10992"/>
                    </a:lnTo>
                    <a:lnTo>
                      <a:pt x="15013" y="10736"/>
                    </a:lnTo>
                    <a:lnTo>
                      <a:pt x="14157" y="10479"/>
                    </a:lnTo>
                    <a:lnTo>
                      <a:pt x="13730" y="10308"/>
                    </a:lnTo>
                    <a:lnTo>
                      <a:pt x="13345" y="10051"/>
                    </a:lnTo>
                    <a:lnTo>
                      <a:pt x="13045" y="9795"/>
                    </a:lnTo>
                    <a:lnTo>
                      <a:pt x="12831" y="9453"/>
                    </a:lnTo>
                    <a:lnTo>
                      <a:pt x="12660" y="9110"/>
                    </a:lnTo>
                    <a:lnTo>
                      <a:pt x="12532" y="8768"/>
                    </a:lnTo>
                    <a:lnTo>
                      <a:pt x="12361" y="7998"/>
                    </a:lnTo>
                    <a:lnTo>
                      <a:pt x="12190" y="7229"/>
                    </a:lnTo>
                    <a:lnTo>
                      <a:pt x="12061" y="6630"/>
                    </a:lnTo>
                    <a:lnTo>
                      <a:pt x="11848" y="6117"/>
                    </a:lnTo>
                    <a:lnTo>
                      <a:pt x="11591" y="5603"/>
                    </a:lnTo>
                    <a:lnTo>
                      <a:pt x="11249" y="5133"/>
                    </a:lnTo>
                    <a:lnTo>
                      <a:pt x="10907" y="4791"/>
                    </a:lnTo>
                    <a:lnTo>
                      <a:pt x="10522" y="4534"/>
                    </a:lnTo>
                    <a:lnTo>
                      <a:pt x="10094" y="4277"/>
                    </a:lnTo>
                    <a:lnTo>
                      <a:pt x="9666" y="4064"/>
                    </a:lnTo>
                    <a:lnTo>
                      <a:pt x="9153" y="3850"/>
                    </a:lnTo>
                    <a:lnTo>
                      <a:pt x="8640" y="3679"/>
                    </a:lnTo>
                    <a:lnTo>
                      <a:pt x="7571" y="3379"/>
                    </a:lnTo>
                    <a:lnTo>
                      <a:pt x="6459" y="3165"/>
                    </a:lnTo>
                    <a:lnTo>
                      <a:pt x="5389" y="2994"/>
                    </a:lnTo>
                    <a:lnTo>
                      <a:pt x="4320" y="2780"/>
                    </a:lnTo>
                    <a:lnTo>
                      <a:pt x="3251" y="2524"/>
                    </a:lnTo>
                    <a:lnTo>
                      <a:pt x="2737" y="2353"/>
                    </a:lnTo>
                    <a:lnTo>
                      <a:pt x="2267" y="2182"/>
                    </a:lnTo>
                    <a:lnTo>
                      <a:pt x="1754" y="1925"/>
                    </a:lnTo>
                    <a:lnTo>
                      <a:pt x="1326" y="1626"/>
                    </a:lnTo>
                    <a:lnTo>
                      <a:pt x="941" y="1326"/>
                    </a:lnTo>
                    <a:lnTo>
                      <a:pt x="599" y="941"/>
                    </a:lnTo>
                    <a:lnTo>
                      <a:pt x="300" y="514"/>
                    </a:lnTo>
                    <a:lnTo>
                      <a:pt x="86"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5952250" y="1091075"/>
                <a:ext cx="1155900" cy="1769650"/>
              </a:xfrm>
              <a:custGeom>
                <a:avLst/>
                <a:gdLst/>
                <a:ahLst/>
                <a:cxnLst/>
                <a:rect l="l" t="t" r="r" b="b"/>
                <a:pathLst>
                  <a:path w="46236" h="70786" extrusionOk="0">
                    <a:moveTo>
                      <a:pt x="86" y="0"/>
                    </a:moveTo>
                    <a:lnTo>
                      <a:pt x="44" y="43"/>
                    </a:lnTo>
                    <a:lnTo>
                      <a:pt x="1" y="86"/>
                    </a:lnTo>
                    <a:lnTo>
                      <a:pt x="44" y="171"/>
                    </a:lnTo>
                    <a:lnTo>
                      <a:pt x="4192" y="4876"/>
                    </a:lnTo>
                    <a:lnTo>
                      <a:pt x="8427" y="9581"/>
                    </a:lnTo>
                    <a:lnTo>
                      <a:pt x="16895" y="18948"/>
                    </a:lnTo>
                    <a:lnTo>
                      <a:pt x="18905" y="21129"/>
                    </a:lnTo>
                    <a:lnTo>
                      <a:pt x="19889" y="22284"/>
                    </a:lnTo>
                    <a:lnTo>
                      <a:pt x="20830" y="23396"/>
                    </a:lnTo>
                    <a:lnTo>
                      <a:pt x="21258" y="23995"/>
                    </a:lnTo>
                    <a:lnTo>
                      <a:pt x="21643" y="24593"/>
                    </a:lnTo>
                    <a:lnTo>
                      <a:pt x="21985" y="25192"/>
                    </a:lnTo>
                    <a:lnTo>
                      <a:pt x="22327" y="25791"/>
                    </a:lnTo>
                    <a:lnTo>
                      <a:pt x="22584" y="26432"/>
                    </a:lnTo>
                    <a:lnTo>
                      <a:pt x="22840" y="27117"/>
                    </a:lnTo>
                    <a:lnTo>
                      <a:pt x="23054" y="27758"/>
                    </a:lnTo>
                    <a:lnTo>
                      <a:pt x="23182" y="28485"/>
                    </a:lnTo>
                    <a:lnTo>
                      <a:pt x="23311" y="29127"/>
                    </a:lnTo>
                    <a:lnTo>
                      <a:pt x="23396" y="29811"/>
                    </a:lnTo>
                    <a:lnTo>
                      <a:pt x="23396" y="30453"/>
                    </a:lnTo>
                    <a:lnTo>
                      <a:pt x="23439" y="31137"/>
                    </a:lnTo>
                    <a:lnTo>
                      <a:pt x="23396" y="31822"/>
                    </a:lnTo>
                    <a:lnTo>
                      <a:pt x="23311" y="32463"/>
                    </a:lnTo>
                    <a:lnTo>
                      <a:pt x="23225" y="33147"/>
                    </a:lnTo>
                    <a:lnTo>
                      <a:pt x="23097" y="33789"/>
                    </a:lnTo>
                    <a:lnTo>
                      <a:pt x="22969" y="34473"/>
                    </a:lnTo>
                    <a:lnTo>
                      <a:pt x="22755" y="35115"/>
                    </a:lnTo>
                    <a:lnTo>
                      <a:pt x="22541" y="35756"/>
                    </a:lnTo>
                    <a:lnTo>
                      <a:pt x="22284" y="36355"/>
                    </a:lnTo>
                    <a:lnTo>
                      <a:pt x="22028" y="36997"/>
                    </a:lnTo>
                    <a:lnTo>
                      <a:pt x="21685" y="37553"/>
                    </a:lnTo>
                    <a:lnTo>
                      <a:pt x="21386" y="38152"/>
                    </a:lnTo>
                    <a:lnTo>
                      <a:pt x="21001" y="38708"/>
                    </a:lnTo>
                    <a:lnTo>
                      <a:pt x="20659" y="39135"/>
                    </a:lnTo>
                    <a:lnTo>
                      <a:pt x="20317" y="39606"/>
                    </a:lnTo>
                    <a:lnTo>
                      <a:pt x="19932" y="40033"/>
                    </a:lnTo>
                    <a:lnTo>
                      <a:pt x="19504" y="40418"/>
                    </a:lnTo>
                    <a:lnTo>
                      <a:pt x="19076" y="40803"/>
                    </a:lnTo>
                    <a:lnTo>
                      <a:pt x="18649" y="41103"/>
                    </a:lnTo>
                    <a:lnTo>
                      <a:pt x="18136" y="41402"/>
                    </a:lnTo>
                    <a:lnTo>
                      <a:pt x="17622" y="41659"/>
                    </a:lnTo>
                    <a:lnTo>
                      <a:pt x="16767" y="42001"/>
                    </a:lnTo>
                    <a:lnTo>
                      <a:pt x="15911" y="42300"/>
                    </a:lnTo>
                    <a:lnTo>
                      <a:pt x="15013" y="42600"/>
                    </a:lnTo>
                    <a:lnTo>
                      <a:pt x="14586" y="42771"/>
                    </a:lnTo>
                    <a:lnTo>
                      <a:pt x="14201" y="42985"/>
                    </a:lnTo>
                    <a:lnTo>
                      <a:pt x="13816" y="43198"/>
                    </a:lnTo>
                    <a:lnTo>
                      <a:pt x="13431" y="43412"/>
                    </a:lnTo>
                    <a:lnTo>
                      <a:pt x="13131" y="43712"/>
                    </a:lnTo>
                    <a:lnTo>
                      <a:pt x="12832" y="44011"/>
                    </a:lnTo>
                    <a:lnTo>
                      <a:pt x="12618" y="44353"/>
                    </a:lnTo>
                    <a:lnTo>
                      <a:pt x="12404" y="44695"/>
                    </a:lnTo>
                    <a:lnTo>
                      <a:pt x="12276" y="45123"/>
                    </a:lnTo>
                    <a:lnTo>
                      <a:pt x="12190" y="45551"/>
                    </a:lnTo>
                    <a:lnTo>
                      <a:pt x="12148" y="46107"/>
                    </a:lnTo>
                    <a:lnTo>
                      <a:pt x="12190" y="46706"/>
                    </a:lnTo>
                    <a:lnTo>
                      <a:pt x="12319" y="47262"/>
                    </a:lnTo>
                    <a:lnTo>
                      <a:pt x="12533" y="47775"/>
                    </a:lnTo>
                    <a:lnTo>
                      <a:pt x="12832" y="48288"/>
                    </a:lnTo>
                    <a:lnTo>
                      <a:pt x="13131" y="48759"/>
                    </a:lnTo>
                    <a:lnTo>
                      <a:pt x="13516" y="49186"/>
                    </a:lnTo>
                    <a:lnTo>
                      <a:pt x="13987" y="49528"/>
                    </a:lnTo>
                    <a:lnTo>
                      <a:pt x="14457" y="49871"/>
                    </a:lnTo>
                    <a:lnTo>
                      <a:pt x="14970" y="50127"/>
                    </a:lnTo>
                    <a:lnTo>
                      <a:pt x="15526" y="50298"/>
                    </a:lnTo>
                    <a:lnTo>
                      <a:pt x="16083" y="50427"/>
                    </a:lnTo>
                    <a:lnTo>
                      <a:pt x="16639" y="50512"/>
                    </a:lnTo>
                    <a:lnTo>
                      <a:pt x="17195" y="50598"/>
                    </a:lnTo>
                    <a:lnTo>
                      <a:pt x="18349" y="50726"/>
                    </a:lnTo>
                    <a:lnTo>
                      <a:pt x="19076" y="50854"/>
                    </a:lnTo>
                    <a:lnTo>
                      <a:pt x="19761" y="51025"/>
                    </a:lnTo>
                    <a:lnTo>
                      <a:pt x="20488" y="51282"/>
                    </a:lnTo>
                    <a:lnTo>
                      <a:pt x="21172" y="51496"/>
                    </a:lnTo>
                    <a:lnTo>
                      <a:pt x="22284" y="51881"/>
                    </a:lnTo>
                    <a:lnTo>
                      <a:pt x="23396" y="52266"/>
                    </a:lnTo>
                    <a:lnTo>
                      <a:pt x="24337" y="52565"/>
                    </a:lnTo>
                    <a:lnTo>
                      <a:pt x="25278" y="52907"/>
                    </a:lnTo>
                    <a:lnTo>
                      <a:pt x="25749" y="53121"/>
                    </a:lnTo>
                    <a:lnTo>
                      <a:pt x="26176" y="53378"/>
                    </a:lnTo>
                    <a:lnTo>
                      <a:pt x="26561" y="53677"/>
                    </a:lnTo>
                    <a:lnTo>
                      <a:pt x="26946" y="54019"/>
                    </a:lnTo>
                    <a:lnTo>
                      <a:pt x="27246" y="54362"/>
                    </a:lnTo>
                    <a:lnTo>
                      <a:pt x="27545" y="54789"/>
                    </a:lnTo>
                    <a:lnTo>
                      <a:pt x="27716" y="55260"/>
                    </a:lnTo>
                    <a:lnTo>
                      <a:pt x="27844" y="55730"/>
                    </a:lnTo>
                    <a:lnTo>
                      <a:pt x="27887" y="56115"/>
                    </a:lnTo>
                    <a:lnTo>
                      <a:pt x="27887" y="56500"/>
                    </a:lnTo>
                    <a:lnTo>
                      <a:pt x="27887" y="57227"/>
                    </a:lnTo>
                    <a:lnTo>
                      <a:pt x="27802" y="57997"/>
                    </a:lnTo>
                    <a:lnTo>
                      <a:pt x="27802" y="58724"/>
                    </a:lnTo>
                    <a:lnTo>
                      <a:pt x="27802" y="59323"/>
                    </a:lnTo>
                    <a:lnTo>
                      <a:pt x="27887" y="59836"/>
                    </a:lnTo>
                    <a:lnTo>
                      <a:pt x="28016" y="60349"/>
                    </a:lnTo>
                    <a:lnTo>
                      <a:pt x="28187" y="60863"/>
                    </a:lnTo>
                    <a:lnTo>
                      <a:pt x="28443" y="61333"/>
                    </a:lnTo>
                    <a:lnTo>
                      <a:pt x="28700" y="61761"/>
                    </a:lnTo>
                    <a:lnTo>
                      <a:pt x="28999" y="62188"/>
                    </a:lnTo>
                    <a:lnTo>
                      <a:pt x="29341" y="62573"/>
                    </a:lnTo>
                    <a:lnTo>
                      <a:pt x="29726" y="62958"/>
                    </a:lnTo>
                    <a:lnTo>
                      <a:pt x="30111" y="63343"/>
                    </a:lnTo>
                    <a:lnTo>
                      <a:pt x="30539" y="63685"/>
                    </a:lnTo>
                    <a:lnTo>
                      <a:pt x="30967" y="63985"/>
                    </a:lnTo>
                    <a:lnTo>
                      <a:pt x="31865" y="64584"/>
                    </a:lnTo>
                    <a:lnTo>
                      <a:pt x="32806" y="65097"/>
                    </a:lnTo>
                    <a:lnTo>
                      <a:pt x="33961" y="65653"/>
                    </a:lnTo>
                    <a:lnTo>
                      <a:pt x="35158" y="66166"/>
                    </a:lnTo>
                    <a:lnTo>
                      <a:pt x="37511" y="67193"/>
                    </a:lnTo>
                    <a:lnTo>
                      <a:pt x="43327" y="69631"/>
                    </a:lnTo>
                    <a:lnTo>
                      <a:pt x="46150" y="70785"/>
                    </a:lnTo>
                    <a:lnTo>
                      <a:pt x="46236" y="70785"/>
                    </a:lnTo>
                    <a:lnTo>
                      <a:pt x="46236" y="70743"/>
                    </a:lnTo>
                    <a:lnTo>
                      <a:pt x="46193" y="70700"/>
                    </a:lnTo>
                    <a:lnTo>
                      <a:pt x="40505" y="68219"/>
                    </a:lnTo>
                    <a:lnTo>
                      <a:pt x="34816" y="65738"/>
                    </a:lnTo>
                    <a:lnTo>
                      <a:pt x="33832" y="65311"/>
                    </a:lnTo>
                    <a:lnTo>
                      <a:pt x="32849" y="64840"/>
                    </a:lnTo>
                    <a:lnTo>
                      <a:pt x="31865" y="64284"/>
                    </a:lnTo>
                    <a:lnTo>
                      <a:pt x="31352" y="63985"/>
                    </a:lnTo>
                    <a:lnTo>
                      <a:pt x="30881" y="63685"/>
                    </a:lnTo>
                    <a:lnTo>
                      <a:pt x="30453" y="63343"/>
                    </a:lnTo>
                    <a:lnTo>
                      <a:pt x="30026" y="62958"/>
                    </a:lnTo>
                    <a:lnTo>
                      <a:pt x="29641" y="62573"/>
                    </a:lnTo>
                    <a:lnTo>
                      <a:pt x="29256" y="62188"/>
                    </a:lnTo>
                    <a:lnTo>
                      <a:pt x="28956" y="61761"/>
                    </a:lnTo>
                    <a:lnTo>
                      <a:pt x="28657" y="61290"/>
                    </a:lnTo>
                    <a:lnTo>
                      <a:pt x="28443" y="60777"/>
                    </a:lnTo>
                    <a:lnTo>
                      <a:pt x="28229" y="60264"/>
                    </a:lnTo>
                    <a:lnTo>
                      <a:pt x="28144" y="59922"/>
                    </a:lnTo>
                    <a:lnTo>
                      <a:pt x="28101" y="59622"/>
                    </a:lnTo>
                    <a:lnTo>
                      <a:pt x="28058" y="58981"/>
                    </a:lnTo>
                    <a:lnTo>
                      <a:pt x="28058" y="58296"/>
                    </a:lnTo>
                    <a:lnTo>
                      <a:pt x="28101" y="57655"/>
                    </a:lnTo>
                    <a:lnTo>
                      <a:pt x="28144" y="57013"/>
                    </a:lnTo>
                    <a:lnTo>
                      <a:pt x="28144" y="56329"/>
                    </a:lnTo>
                    <a:lnTo>
                      <a:pt x="28101" y="55687"/>
                    </a:lnTo>
                    <a:lnTo>
                      <a:pt x="28016" y="55388"/>
                    </a:lnTo>
                    <a:lnTo>
                      <a:pt x="27930" y="55046"/>
                    </a:lnTo>
                    <a:lnTo>
                      <a:pt x="27716" y="54661"/>
                    </a:lnTo>
                    <a:lnTo>
                      <a:pt x="27502" y="54276"/>
                    </a:lnTo>
                    <a:lnTo>
                      <a:pt x="27203" y="53934"/>
                    </a:lnTo>
                    <a:lnTo>
                      <a:pt x="26861" y="53592"/>
                    </a:lnTo>
                    <a:lnTo>
                      <a:pt x="26519" y="53335"/>
                    </a:lnTo>
                    <a:lnTo>
                      <a:pt x="26134" y="53078"/>
                    </a:lnTo>
                    <a:lnTo>
                      <a:pt x="25706" y="52865"/>
                    </a:lnTo>
                    <a:lnTo>
                      <a:pt x="25321" y="52651"/>
                    </a:lnTo>
                    <a:lnTo>
                      <a:pt x="24337" y="52266"/>
                    </a:lnTo>
                    <a:lnTo>
                      <a:pt x="23354" y="51966"/>
                    </a:lnTo>
                    <a:lnTo>
                      <a:pt x="22327" y="51667"/>
                    </a:lnTo>
                    <a:lnTo>
                      <a:pt x="21343" y="51325"/>
                    </a:lnTo>
                    <a:lnTo>
                      <a:pt x="20060" y="50854"/>
                    </a:lnTo>
                    <a:lnTo>
                      <a:pt x="19376" y="50683"/>
                    </a:lnTo>
                    <a:lnTo>
                      <a:pt x="18734" y="50512"/>
                    </a:lnTo>
                    <a:lnTo>
                      <a:pt x="17494" y="50384"/>
                    </a:lnTo>
                    <a:lnTo>
                      <a:pt x="16852" y="50298"/>
                    </a:lnTo>
                    <a:lnTo>
                      <a:pt x="16254" y="50213"/>
                    </a:lnTo>
                    <a:lnTo>
                      <a:pt x="15612" y="50084"/>
                    </a:lnTo>
                    <a:lnTo>
                      <a:pt x="15013" y="49828"/>
                    </a:lnTo>
                    <a:lnTo>
                      <a:pt x="14457" y="49528"/>
                    </a:lnTo>
                    <a:lnTo>
                      <a:pt x="13944" y="49186"/>
                    </a:lnTo>
                    <a:lnTo>
                      <a:pt x="13474" y="48759"/>
                    </a:lnTo>
                    <a:lnTo>
                      <a:pt x="13089" y="48288"/>
                    </a:lnTo>
                    <a:lnTo>
                      <a:pt x="12789" y="47732"/>
                    </a:lnTo>
                    <a:lnTo>
                      <a:pt x="12661" y="47433"/>
                    </a:lnTo>
                    <a:lnTo>
                      <a:pt x="12575" y="47091"/>
                    </a:lnTo>
                    <a:lnTo>
                      <a:pt x="12447" y="46577"/>
                    </a:lnTo>
                    <a:lnTo>
                      <a:pt x="12404" y="46021"/>
                    </a:lnTo>
                    <a:lnTo>
                      <a:pt x="12447" y="45508"/>
                    </a:lnTo>
                    <a:lnTo>
                      <a:pt x="12575" y="45038"/>
                    </a:lnTo>
                    <a:lnTo>
                      <a:pt x="12789" y="44567"/>
                    </a:lnTo>
                    <a:lnTo>
                      <a:pt x="13089" y="44139"/>
                    </a:lnTo>
                    <a:lnTo>
                      <a:pt x="13431" y="43754"/>
                    </a:lnTo>
                    <a:lnTo>
                      <a:pt x="13901" y="43412"/>
                    </a:lnTo>
                    <a:lnTo>
                      <a:pt x="14286" y="43198"/>
                    </a:lnTo>
                    <a:lnTo>
                      <a:pt x="14714" y="42985"/>
                    </a:lnTo>
                    <a:lnTo>
                      <a:pt x="15569" y="42642"/>
                    </a:lnTo>
                    <a:lnTo>
                      <a:pt x="16425" y="42386"/>
                    </a:lnTo>
                    <a:lnTo>
                      <a:pt x="17323" y="42044"/>
                    </a:lnTo>
                    <a:lnTo>
                      <a:pt x="17793" y="41873"/>
                    </a:lnTo>
                    <a:lnTo>
                      <a:pt x="18264" y="41616"/>
                    </a:lnTo>
                    <a:lnTo>
                      <a:pt x="18692" y="41359"/>
                    </a:lnTo>
                    <a:lnTo>
                      <a:pt x="19119" y="41060"/>
                    </a:lnTo>
                    <a:lnTo>
                      <a:pt x="19504" y="40761"/>
                    </a:lnTo>
                    <a:lnTo>
                      <a:pt x="19889" y="40418"/>
                    </a:lnTo>
                    <a:lnTo>
                      <a:pt x="20231" y="40033"/>
                    </a:lnTo>
                    <a:lnTo>
                      <a:pt x="20573" y="39649"/>
                    </a:lnTo>
                    <a:lnTo>
                      <a:pt x="20958" y="39178"/>
                    </a:lnTo>
                    <a:lnTo>
                      <a:pt x="21343" y="38665"/>
                    </a:lnTo>
                    <a:lnTo>
                      <a:pt x="21685" y="38152"/>
                    </a:lnTo>
                    <a:lnTo>
                      <a:pt x="21985" y="37596"/>
                    </a:lnTo>
                    <a:lnTo>
                      <a:pt x="22284" y="37040"/>
                    </a:lnTo>
                    <a:lnTo>
                      <a:pt x="22541" y="36441"/>
                    </a:lnTo>
                    <a:lnTo>
                      <a:pt x="22755" y="35885"/>
                    </a:lnTo>
                    <a:lnTo>
                      <a:pt x="22969" y="35286"/>
                    </a:lnTo>
                    <a:lnTo>
                      <a:pt x="23140" y="34687"/>
                    </a:lnTo>
                    <a:lnTo>
                      <a:pt x="23311" y="34046"/>
                    </a:lnTo>
                    <a:lnTo>
                      <a:pt x="23439" y="33447"/>
                    </a:lnTo>
                    <a:lnTo>
                      <a:pt x="23525" y="32848"/>
                    </a:lnTo>
                    <a:lnTo>
                      <a:pt x="23610" y="32206"/>
                    </a:lnTo>
                    <a:lnTo>
                      <a:pt x="23653" y="31565"/>
                    </a:lnTo>
                    <a:lnTo>
                      <a:pt x="23653" y="30966"/>
                    </a:lnTo>
                    <a:lnTo>
                      <a:pt x="23653" y="30325"/>
                    </a:lnTo>
                    <a:lnTo>
                      <a:pt x="23610" y="29683"/>
                    </a:lnTo>
                    <a:lnTo>
                      <a:pt x="23525" y="29041"/>
                    </a:lnTo>
                    <a:lnTo>
                      <a:pt x="23439" y="28400"/>
                    </a:lnTo>
                    <a:lnTo>
                      <a:pt x="23311" y="27758"/>
                    </a:lnTo>
                    <a:lnTo>
                      <a:pt x="23140" y="27117"/>
                    </a:lnTo>
                    <a:lnTo>
                      <a:pt x="22926" y="26518"/>
                    </a:lnTo>
                    <a:lnTo>
                      <a:pt x="22669" y="25919"/>
                    </a:lnTo>
                    <a:lnTo>
                      <a:pt x="22370" y="25320"/>
                    </a:lnTo>
                    <a:lnTo>
                      <a:pt x="22028" y="24722"/>
                    </a:lnTo>
                    <a:lnTo>
                      <a:pt x="21643" y="24166"/>
                    </a:lnTo>
                    <a:lnTo>
                      <a:pt x="21258" y="23610"/>
                    </a:lnTo>
                    <a:lnTo>
                      <a:pt x="20830" y="23054"/>
                    </a:lnTo>
                    <a:lnTo>
                      <a:pt x="19975" y="21984"/>
                    </a:lnTo>
                    <a:lnTo>
                      <a:pt x="19034" y="20958"/>
                    </a:lnTo>
                    <a:lnTo>
                      <a:pt x="2268" y="2310"/>
                    </a:lnTo>
                    <a:lnTo>
                      <a:pt x="172" y="43"/>
                    </a:lnTo>
                    <a:lnTo>
                      <a:pt x="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6847225" y="1188375"/>
                <a:ext cx="237400" cy="168975"/>
              </a:xfrm>
              <a:custGeom>
                <a:avLst/>
                <a:gdLst/>
                <a:ahLst/>
                <a:cxnLst/>
                <a:rect l="l" t="t" r="r" b="b"/>
                <a:pathLst>
                  <a:path w="9496" h="6759" extrusionOk="0">
                    <a:moveTo>
                      <a:pt x="4577" y="1"/>
                    </a:moveTo>
                    <a:lnTo>
                      <a:pt x="3722" y="557"/>
                    </a:lnTo>
                    <a:lnTo>
                      <a:pt x="2909" y="1198"/>
                    </a:lnTo>
                    <a:lnTo>
                      <a:pt x="2182" y="1882"/>
                    </a:lnTo>
                    <a:lnTo>
                      <a:pt x="1455" y="2652"/>
                    </a:lnTo>
                    <a:lnTo>
                      <a:pt x="856" y="3422"/>
                    </a:lnTo>
                    <a:lnTo>
                      <a:pt x="557" y="3807"/>
                    </a:lnTo>
                    <a:lnTo>
                      <a:pt x="300" y="4278"/>
                    </a:lnTo>
                    <a:lnTo>
                      <a:pt x="129" y="4662"/>
                    </a:lnTo>
                    <a:lnTo>
                      <a:pt x="44" y="5133"/>
                    </a:lnTo>
                    <a:lnTo>
                      <a:pt x="1" y="5347"/>
                    </a:lnTo>
                    <a:lnTo>
                      <a:pt x="44" y="5561"/>
                    </a:lnTo>
                    <a:lnTo>
                      <a:pt x="86" y="5817"/>
                    </a:lnTo>
                    <a:lnTo>
                      <a:pt x="172" y="6031"/>
                    </a:lnTo>
                    <a:lnTo>
                      <a:pt x="386" y="6288"/>
                    </a:lnTo>
                    <a:lnTo>
                      <a:pt x="642" y="6544"/>
                    </a:lnTo>
                    <a:lnTo>
                      <a:pt x="942" y="6673"/>
                    </a:lnTo>
                    <a:lnTo>
                      <a:pt x="1284" y="6758"/>
                    </a:lnTo>
                    <a:lnTo>
                      <a:pt x="1669" y="6758"/>
                    </a:lnTo>
                    <a:lnTo>
                      <a:pt x="2054" y="6673"/>
                    </a:lnTo>
                    <a:lnTo>
                      <a:pt x="2439" y="6544"/>
                    </a:lnTo>
                    <a:lnTo>
                      <a:pt x="2781" y="6416"/>
                    </a:lnTo>
                    <a:lnTo>
                      <a:pt x="3166" y="6202"/>
                    </a:lnTo>
                    <a:lnTo>
                      <a:pt x="3551" y="5988"/>
                    </a:lnTo>
                    <a:lnTo>
                      <a:pt x="4235" y="5475"/>
                    </a:lnTo>
                    <a:lnTo>
                      <a:pt x="5090" y="4748"/>
                    </a:lnTo>
                    <a:lnTo>
                      <a:pt x="5946" y="4021"/>
                    </a:lnTo>
                    <a:lnTo>
                      <a:pt x="6758" y="3294"/>
                    </a:lnTo>
                    <a:lnTo>
                      <a:pt x="7571" y="2524"/>
                    </a:lnTo>
                    <a:lnTo>
                      <a:pt x="8341" y="1711"/>
                    </a:lnTo>
                    <a:lnTo>
                      <a:pt x="9111" y="899"/>
                    </a:lnTo>
                    <a:lnTo>
                      <a:pt x="9496" y="514"/>
                    </a:lnTo>
                    <a:lnTo>
                      <a:pt x="9496" y="428"/>
                    </a:lnTo>
                    <a:lnTo>
                      <a:pt x="9453" y="385"/>
                    </a:lnTo>
                    <a:lnTo>
                      <a:pt x="9410" y="343"/>
                    </a:lnTo>
                    <a:lnTo>
                      <a:pt x="9367" y="385"/>
                    </a:lnTo>
                    <a:lnTo>
                      <a:pt x="7913" y="1925"/>
                    </a:lnTo>
                    <a:lnTo>
                      <a:pt x="7143" y="2652"/>
                    </a:lnTo>
                    <a:lnTo>
                      <a:pt x="6374" y="3379"/>
                    </a:lnTo>
                    <a:lnTo>
                      <a:pt x="5604" y="4106"/>
                    </a:lnTo>
                    <a:lnTo>
                      <a:pt x="4791" y="4791"/>
                    </a:lnTo>
                    <a:lnTo>
                      <a:pt x="4064" y="5432"/>
                    </a:lnTo>
                    <a:lnTo>
                      <a:pt x="3679" y="5689"/>
                    </a:lnTo>
                    <a:lnTo>
                      <a:pt x="3251" y="5988"/>
                    </a:lnTo>
                    <a:lnTo>
                      <a:pt x="2909" y="6159"/>
                    </a:lnTo>
                    <a:lnTo>
                      <a:pt x="2567" y="6331"/>
                    </a:lnTo>
                    <a:lnTo>
                      <a:pt x="2225" y="6459"/>
                    </a:lnTo>
                    <a:lnTo>
                      <a:pt x="1840" y="6544"/>
                    </a:lnTo>
                    <a:lnTo>
                      <a:pt x="1498" y="6587"/>
                    </a:lnTo>
                    <a:lnTo>
                      <a:pt x="1156" y="6544"/>
                    </a:lnTo>
                    <a:lnTo>
                      <a:pt x="856" y="6459"/>
                    </a:lnTo>
                    <a:lnTo>
                      <a:pt x="685" y="6373"/>
                    </a:lnTo>
                    <a:lnTo>
                      <a:pt x="557" y="6288"/>
                    </a:lnTo>
                    <a:lnTo>
                      <a:pt x="428" y="6117"/>
                    </a:lnTo>
                    <a:lnTo>
                      <a:pt x="300" y="5903"/>
                    </a:lnTo>
                    <a:lnTo>
                      <a:pt x="215" y="5732"/>
                    </a:lnTo>
                    <a:lnTo>
                      <a:pt x="172" y="5518"/>
                    </a:lnTo>
                    <a:lnTo>
                      <a:pt x="172" y="5304"/>
                    </a:lnTo>
                    <a:lnTo>
                      <a:pt x="172" y="5090"/>
                    </a:lnTo>
                    <a:lnTo>
                      <a:pt x="300" y="4662"/>
                    </a:lnTo>
                    <a:lnTo>
                      <a:pt x="471" y="4235"/>
                    </a:lnTo>
                    <a:lnTo>
                      <a:pt x="728" y="3807"/>
                    </a:lnTo>
                    <a:lnTo>
                      <a:pt x="1027" y="3422"/>
                    </a:lnTo>
                    <a:lnTo>
                      <a:pt x="1327" y="3037"/>
                    </a:lnTo>
                    <a:lnTo>
                      <a:pt x="1968" y="2267"/>
                    </a:lnTo>
                    <a:lnTo>
                      <a:pt x="2653" y="1583"/>
                    </a:lnTo>
                    <a:lnTo>
                      <a:pt x="3380" y="941"/>
                    </a:lnTo>
                    <a:lnTo>
                      <a:pt x="4192" y="343"/>
                    </a:lnTo>
                    <a:lnTo>
                      <a:pt x="4620" y="43"/>
                    </a:lnTo>
                    <a:lnTo>
                      <a:pt x="4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6730675" y="1143475"/>
                <a:ext cx="461950" cy="342175"/>
              </a:xfrm>
              <a:custGeom>
                <a:avLst/>
                <a:gdLst/>
                <a:ahLst/>
                <a:cxnLst/>
                <a:rect l="l" t="t" r="r" b="b"/>
                <a:pathLst>
                  <a:path w="18478" h="13687" extrusionOk="0">
                    <a:moveTo>
                      <a:pt x="7015" y="0"/>
                    </a:moveTo>
                    <a:lnTo>
                      <a:pt x="6288" y="642"/>
                    </a:lnTo>
                    <a:lnTo>
                      <a:pt x="5561" y="1240"/>
                    </a:lnTo>
                    <a:lnTo>
                      <a:pt x="4064" y="2438"/>
                    </a:lnTo>
                    <a:lnTo>
                      <a:pt x="3337" y="3037"/>
                    </a:lnTo>
                    <a:lnTo>
                      <a:pt x="2653" y="3636"/>
                    </a:lnTo>
                    <a:lnTo>
                      <a:pt x="2011" y="4277"/>
                    </a:lnTo>
                    <a:lnTo>
                      <a:pt x="1455" y="4962"/>
                    </a:lnTo>
                    <a:lnTo>
                      <a:pt x="942" y="5646"/>
                    </a:lnTo>
                    <a:lnTo>
                      <a:pt x="557" y="6416"/>
                    </a:lnTo>
                    <a:lnTo>
                      <a:pt x="386" y="6801"/>
                    </a:lnTo>
                    <a:lnTo>
                      <a:pt x="257" y="7186"/>
                    </a:lnTo>
                    <a:lnTo>
                      <a:pt x="129" y="7570"/>
                    </a:lnTo>
                    <a:lnTo>
                      <a:pt x="44" y="7998"/>
                    </a:lnTo>
                    <a:lnTo>
                      <a:pt x="1" y="8426"/>
                    </a:lnTo>
                    <a:lnTo>
                      <a:pt x="1" y="8811"/>
                    </a:lnTo>
                    <a:lnTo>
                      <a:pt x="44" y="9239"/>
                    </a:lnTo>
                    <a:lnTo>
                      <a:pt x="86" y="9623"/>
                    </a:lnTo>
                    <a:lnTo>
                      <a:pt x="172" y="10008"/>
                    </a:lnTo>
                    <a:lnTo>
                      <a:pt x="300" y="10393"/>
                    </a:lnTo>
                    <a:lnTo>
                      <a:pt x="471" y="10778"/>
                    </a:lnTo>
                    <a:lnTo>
                      <a:pt x="642" y="11163"/>
                    </a:lnTo>
                    <a:lnTo>
                      <a:pt x="856" y="11505"/>
                    </a:lnTo>
                    <a:lnTo>
                      <a:pt x="1113" y="11848"/>
                    </a:lnTo>
                    <a:lnTo>
                      <a:pt x="1369" y="12147"/>
                    </a:lnTo>
                    <a:lnTo>
                      <a:pt x="1669" y="12446"/>
                    </a:lnTo>
                    <a:lnTo>
                      <a:pt x="1968" y="12703"/>
                    </a:lnTo>
                    <a:lnTo>
                      <a:pt x="2310" y="12917"/>
                    </a:lnTo>
                    <a:lnTo>
                      <a:pt x="2695" y="13131"/>
                    </a:lnTo>
                    <a:lnTo>
                      <a:pt x="3037" y="13302"/>
                    </a:lnTo>
                    <a:lnTo>
                      <a:pt x="3422" y="13430"/>
                    </a:lnTo>
                    <a:lnTo>
                      <a:pt x="3850" y="13558"/>
                    </a:lnTo>
                    <a:lnTo>
                      <a:pt x="4235" y="13644"/>
                    </a:lnTo>
                    <a:lnTo>
                      <a:pt x="4663" y="13687"/>
                    </a:lnTo>
                    <a:lnTo>
                      <a:pt x="5090" y="13687"/>
                    </a:lnTo>
                    <a:lnTo>
                      <a:pt x="5475" y="13644"/>
                    </a:lnTo>
                    <a:lnTo>
                      <a:pt x="5903" y="13601"/>
                    </a:lnTo>
                    <a:lnTo>
                      <a:pt x="6331" y="13516"/>
                    </a:lnTo>
                    <a:lnTo>
                      <a:pt x="6759" y="13387"/>
                    </a:lnTo>
                    <a:lnTo>
                      <a:pt x="7186" y="13173"/>
                    </a:lnTo>
                    <a:lnTo>
                      <a:pt x="7571" y="12960"/>
                    </a:lnTo>
                    <a:lnTo>
                      <a:pt x="7956" y="12746"/>
                    </a:lnTo>
                    <a:lnTo>
                      <a:pt x="8683" y="12190"/>
                    </a:lnTo>
                    <a:lnTo>
                      <a:pt x="9410" y="11591"/>
                    </a:lnTo>
                    <a:lnTo>
                      <a:pt x="12618" y="8896"/>
                    </a:lnTo>
                    <a:lnTo>
                      <a:pt x="15911" y="6116"/>
                    </a:lnTo>
                    <a:lnTo>
                      <a:pt x="17537" y="4748"/>
                    </a:lnTo>
                    <a:lnTo>
                      <a:pt x="17922" y="4405"/>
                    </a:lnTo>
                    <a:lnTo>
                      <a:pt x="18093" y="4277"/>
                    </a:lnTo>
                    <a:lnTo>
                      <a:pt x="18264" y="4106"/>
                    </a:lnTo>
                    <a:lnTo>
                      <a:pt x="18392" y="3849"/>
                    </a:lnTo>
                    <a:lnTo>
                      <a:pt x="18435" y="3721"/>
                    </a:lnTo>
                    <a:lnTo>
                      <a:pt x="18478" y="3550"/>
                    </a:lnTo>
                    <a:lnTo>
                      <a:pt x="18435" y="3465"/>
                    </a:lnTo>
                    <a:lnTo>
                      <a:pt x="18392" y="3379"/>
                    </a:lnTo>
                    <a:lnTo>
                      <a:pt x="18307" y="3293"/>
                    </a:lnTo>
                    <a:lnTo>
                      <a:pt x="18178" y="3293"/>
                    </a:lnTo>
                    <a:lnTo>
                      <a:pt x="18135" y="3336"/>
                    </a:lnTo>
                    <a:lnTo>
                      <a:pt x="18093" y="3379"/>
                    </a:lnTo>
                    <a:lnTo>
                      <a:pt x="18135" y="3422"/>
                    </a:lnTo>
                    <a:lnTo>
                      <a:pt x="18178" y="3465"/>
                    </a:lnTo>
                    <a:lnTo>
                      <a:pt x="18221" y="3465"/>
                    </a:lnTo>
                    <a:lnTo>
                      <a:pt x="18264" y="3507"/>
                    </a:lnTo>
                    <a:lnTo>
                      <a:pt x="18264" y="3593"/>
                    </a:lnTo>
                    <a:lnTo>
                      <a:pt x="18221" y="3807"/>
                    </a:lnTo>
                    <a:lnTo>
                      <a:pt x="18093" y="3978"/>
                    </a:lnTo>
                    <a:lnTo>
                      <a:pt x="17964" y="4106"/>
                    </a:lnTo>
                    <a:lnTo>
                      <a:pt x="17665" y="4363"/>
                    </a:lnTo>
                    <a:lnTo>
                      <a:pt x="16082" y="5689"/>
                    </a:lnTo>
                    <a:lnTo>
                      <a:pt x="12960" y="8340"/>
                    </a:lnTo>
                    <a:lnTo>
                      <a:pt x="9838" y="10949"/>
                    </a:lnTo>
                    <a:lnTo>
                      <a:pt x="9154" y="11548"/>
                    </a:lnTo>
                    <a:lnTo>
                      <a:pt x="8427" y="12147"/>
                    </a:lnTo>
                    <a:lnTo>
                      <a:pt x="7657" y="12660"/>
                    </a:lnTo>
                    <a:lnTo>
                      <a:pt x="7272" y="12874"/>
                    </a:lnTo>
                    <a:lnTo>
                      <a:pt x="6887" y="13088"/>
                    </a:lnTo>
                    <a:lnTo>
                      <a:pt x="6502" y="13216"/>
                    </a:lnTo>
                    <a:lnTo>
                      <a:pt x="6117" y="13344"/>
                    </a:lnTo>
                    <a:lnTo>
                      <a:pt x="5689" y="13430"/>
                    </a:lnTo>
                    <a:lnTo>
                      <a:pt x="5304" y="13473"/>
                    </a:lnTo>
                    <a:lnTo>
                      <a:pt x="4877" y="13473"/>
                    </a:lnTo>
                    <a:lnTo>
                      <a:pt x="4492" y="13430"/>
                    </a:lnTo>
                    <a:lnTo>
                      <a:pt x="4064" y="13387"/>
                    </a:lnTo>
                    <a:lnTo>
                      <a:pt x="3679" y="13302"/>
                    </a:lnTo>
                    <a:lnTo>
                      <a:pt x="3294" y="13173"/>
                    </a:lnTo>
                    <a:lnTo>
                      <a:pt x="2909" y="13002"/>
                    </a:lnTo>
                    <a:lnTo>
                      <a:pt x="2567" y="12831"/>
                    </a:lnTo>
                    <a:lnTo>
                      <a:pt x="2225" y="12617"/>
                    </a:lnTo>
                    <a:lnTo>
                      <a:pt x="1925" y="12361"/>
                    </a:lnTo>
                    <a:lnTo>
                      <a:pt x="1626" y="12104"/>
                    </a:lnTo>
                    <a:lnTo>
                      <a:pt x="1369" y="11805"/>
                    </a:lnTo>
                    <a:lnTo>
                      <a:pt x="1113" y="11505"/>
                    </a:lnTo>
                    <a:lnTo>
                      <a:pt x="899" y="11163"/>
                    </a:lnTo>
                    <a:lnTo>
                      <a:pt x="685" y="10821"/>
                    </a:lnTo>
                    <a:lnTo>
                      <a:pt x="557" y="10479"/>
                    </a:lnTo>
                    <a:lnTo>
                      <a:pt x="428" y="10094"/>
                    </a:lnTo>
                    <a:lnTo>
                      <a:pt x="300" y="9709"/>
                    </a:lnTo>
                    <a:lnTo>
                      <a:pt x="257" y="9367"/>
                    </a:lnTo>
                    <a:lnTo>
                      <a:pt x="215" y="8939"/>
                    </a:lnTo>
                    <a:lnTo>
                      <a:pt x="215" y="8554"/>
                    </a:lnTo>
                    <a:lnTo>
                      <a:pt x="215" y="8169"/>
                    </a:lnTo>
                    <a:lnTo>
                      <a:pt x="300" y="7742"/>
                    </a:lnTo>
                    <a:lnTo>
                      <a:pt x="386" y="7357"/>
                    </a:lnTo>
                    <a:lnTo>
                      <a:pt x="514" y="6972"/>
                    </a:lnTo>
                    <a:lnTo>
                      <a:pt x="642" y="6587"/>
                    </a:lnTo>
                    <a:lnTo>
                      <a:pt x="856" y="6202"/>
                    </a:lnTo>
                    <a:lnTo>
                      <a:pt x="1241" y="5475"/>
                    </a:lnTo>
                    <a:lnTo>
                      <a:pt x="1797" y="4790"/>
                    </a:lnTo>
                    <a:lnTo>
                      <a:pt x="2396" y="4106"/>
                    </a:lnTo>
                    <a:lnTo>
                      <a:pt x="3037" y="3507"/>
                    </a:lnTo>
                    <a:lnTo>
                      <a:pt x="3679" y="2909"/>
                    </a:lnTo>
                    <a:lnTo>
                      <a:pt x="5090" y="1797"/>
                    </a:lnTo>
                    <a:lnTo>
                      <a:pt x="5775" y="1240"/>
                    </a:lnTo>
                    <a:lnTo>
                      <a:pt x="6459" y="642"/>
                    </a:lnTo>
                    <a:lnTo>
                      <a:pt x="7058" y="43"/>
                    </a:lnTo>
                    <a:lnTo>
                      <a:pt x="7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6640875" y="1113525"/>
                <a:ext cx="644775" cy="560325"/>
              </a:xfrm>
              <a:custGeom>
                <a:avLst/>
                <a:gdLst/>
                <a:ahLst/>
                <a:cxnLst/>
                <a:rect l="l" t="t" r="r" b="b"/>
                <a:pathLst>
                  <a:path w="25791" h="22413" extrusionOk="0">
                    <a:moveTo>
                      <a:pt x="5646" y="1"/>
                    </a:moveTo>
                    <a:lnTo>
                      <a:pt x="5646" y="43"/>
                    </a:lnTo>
                    <a:lnTo>
                      <a:pt x="5646" y="343"/>
                    </a:lnTo>
                    <a:lnTo>
                      <a:pt x="5603" y="642"/>
                    </a:lnTo>
                    <a:lnTo>
                      <a:pt x="5560" y="899"/>
                    </a:lnTo>
                    <a:lnTo>
                      <a:pt x="5517" y="1198"/>
                    </a:lnTo>
                    <a:lnTo>
                      <a:pt x="5304" y="1754"/>
                    </a:lnTo>
                    <a:lnTo>
                      <a:pt x="5004" y="2267"/>
                    </a:lnTo>
                    <a:lnTo>
                      <a:pt x="4662" y="2738"/>
                    </a:lnTo>
                    <a:lnTo>
                      <a:pt x="4277" y="3208"/>
                    </a:lnTo>
                    <a:lnTo>
                      <a:pt x="3849" y="3636"/>
                    </a:lnTo>
                    <a:lnTo>
                      <a:pt x="3422" y="4021"/>
                    </a:lnTo>
                    <a:lnTo>
                      <a:pt x="2566" y="4791"/>
                    </a:lnTo>
                    <a:lnTo>
                      <a:pt x="2139" y="5219"/>
                    </a:lnTo>
                    <a:lnTo>
                      <a:pt x="1711" y="5603"/>
                    </a:lnTo>
                    <a:lnTo>
                      <a:pt x="1326" y="6031"/>
                    </a:lnTo>
                    <a:lnTo>
                      <a:pt x="984" y="6502"/>
                    </a:lnTo>
                    <a:lnTo>
                      <a:pt x="684" y="6972"/>
                    </a:lnTo>
                    <a:lnTo>
                      <a:pt x="428" y="7528"/>
                    </a:lnTo>
                    <a:lnTo>
                      <a:pt x="214" y="8127"/>
                    </a:lnTo>
                    <a:lnTo>
                      <a:pt x="86" y="8726"/>
                    </a:lnTo>
                    <a:lnTo>
                      <a:pt x="43" y="9325"/>
                    </a:lnTo>
                    <a:lnTo>
                      <a:pt x="0" y="9966"/>
                    </a:lnTo>
                    <a:lnTo>
                      <a:pt x="0" y="11206"/>
                    </a:lnTo>
                    <a:lnTo>
                      <a:pt x="43" y="12447"/>
                    </a:lnTo>
                    <a:lnTo>
                      <a:pt x="171" y="13687"/>
                    </a:lnTo>
                    <a:lnTo>
                      <a:pt x="257" y="14286"/>
                    </a:lnTo>
                    <a:lnTo>
                      <a:pt x="385" y="14885"/>
                    </a:lnTo>
                    <a:lnTo>
                      <a:pt x="556" y="15483"/>
                    </a:lnTo>
                    <a:lnTo>
                      <a:pt x="770" y="16082"/>
                    </a:lnTo>
                    <a:lnTo>
                      <a:pt x="1027" y="16638"/>
                    </a:lnTo>
                    <a:lnTo>
                      <a:pt x="1326" y="17151"/>
                    </a:lnTo>
                    <a:lnTo>
                      <a:pt x="1625" y="17622"/>
                    </a:lnTo>
                    <a:lnTo>
                      <a:pt x="1967" y="18092"/>
                    </a:lnTo>
                    <a:lnTo>
                      <a:pt x="2352" y="18477"/>
                    </a:lnTo>
                    <a:lnTo>
                      <a:pt x="2780" y="18905"/>
                    </a:lnTo>
                    <a:lnTo>
                      <a:pt x="3208" y="19247"/>
                    </a:lnTo>
                    <a:lnTo>
                      <a:pt x="3636" y="19589"/>
                    </a:lnTo>
                    <a:lnTo>
                      <a:pt x="4576" y="20231"/>
                    </a:lnTo>
                    <a:lnTo>
                      <a:pt x="5560" y="20830"/>
                    </a:lnTo>
                    <a:lnTo>
                      <a:pt x="6587" y="21386"/>
                    </a:lnTo>
                    <a:lnTo>
                      <a:pt x="7143" y="21685"/>
                    </a:lnTo>
                    <a:lnTo>
                      <a:pt x="7741" y="21985"/>
                    </a:lnTo>
                    <a:lnTo>
                      <a:pt x="8340" y="22241"/>
                    </a:lnTo>
                    <a:lnTo>
                      <a:pt x="8640" y="22327"/>
                    </a:lnTo>
                    <a:lnTo>
                      <a:pt x="8939" y="22369"/>
                    </a:lnTo>
                    <a:lnTo>
                      <a:pt x="9281" y="22412"/>
                    </a:lnTo>
                    <a:lnTo>
                      <a:pt x="9581" y="22412"/>
                    </a:lnTo>
                    <a:lnTo>
                      <a:pt x="10222" y="22369"/>
                    </a:lnTo>
                    <a:lnTo>
                      <a:pt x="10821" y="22198"/>
                    </a:lnTo>
                    <a:lnTo>
                      <a:pt x="11420" y="22027"/>
                    </a:lnTo>
                    <a:lnTo>
                      <a:pt x="11976" y="21728"/>
                    </a:lnTo>
                    <a:lnTo>
                      <a:pt x="12532" y="21429"/>
                    </a:lnTo>
                    <a:lnTo>
                      <a:pt x="13601" y="20787"/>
                    </a:lnTo>
                    <a:lnTo>
                      <a:pt x="14670" y="20103"/>
                    </a:lnTo>
                    <a:lnTo>
                      <a:pt x="15697" y="19376"/>
                    </a:lnTo>
                    <a:lnTo>
                      <a:pt x="16723" y="18606"/>
                    </a:lnTo>
                    <a:lnTo>
                      <a:pt x="17707" y="17836"/>
                    </a:lnTo>
                    <a:lnTo>
                      <a:pt x="18691" y="17066"/>
                    </a:lnTo>
                    <a:lnTo>
                      <a:pt x="19674" y="16253"/>
                    </a:lnTo>
                    <a:lnTo>
                      <a:pt x="20615" y="15398"/>
                    </a:lnTo>
                    <a:lnTo>
                      <a:pt x="21514" y="14542"/>
                    </a:lnTo>
                    <a:lnTo>
                      <a:pt x="22412" y="13644"/>
                    </a:lnTo>
                    <a:lnTo>
                      <a:pt x="23310" y="12746"/>
                    </a:lnTo>
                    <a:lnTo>
                      <a:pt x="24165" y="11848"/>
                    </a:lnTo>
                    <a:lnTo>
                      <a:pt x="24978" y="10864"/>
                    </a:lnTo>
                    <a:lnTo>
                      <a:pt x="25791" y="9923"/>
                    </a:lnTo>
                    <a:lnTo>
                      <a:pt x="25791" y="9838"/>
                    </a:lnTo>
                    <a:lnTo>
                      <a:pt x="25791" y="9752"/>
                    </a:lnTo>
                    <a:lnTo>
                      <a:pt x="25620" y="9752"/>
                    </a:lnTo>
                    <a:lnTo>
                      <a:pt x="24807" y="10736"/>
                    </a:lnTo>
                    <a:lnTo>
                      <a:pt x="23994" y="11634"/>
                    </a:lnTo>
                    <a:lnTo>
                      <a:pt x="23139" y="12575"/>
                    </a:lnTo>
                    <a:lnTo>
                      <a:pt x="22283" y="13430"/>
                    </a:lnTo>
                    <a:lnTo>
                      <a:pt x="21385" y="14329"/>
                    </a:lnTo>
                    <a:lnTo>
                      <a:pt x="20487" y="15184"/>
                    </a:lnTo>
                    <a:lnTo>
                      <a:pt x="19589" y="15997"/>
                    </a:lnTo>
                    <a:lnTo>
                      <a:pt x="18648" y="16809"/>
                    </a:lnTo>
                    <a:lnTo>
                      <a:pt x="17664" y="17579"/>
                    </a:lnTo>
                    <a:lnTo>
                      <a:pt x="16681" y="18349"/>
                    </a:lnTo>
                    <a:lnTo>
                      <a:pt x="15697" y="19076"/>
                    </a:lnTo>
                    <a:lnTo>
                      <a:pt x="14670" y="19803"/>
                    </a:lnTo>
                    <a:lnTo>
                      <a:pt x="13601" y="20488"/>
                    </a:lnTo>
                    <a:lnTo>
                      <a:pt x="12575" y="21172"/>
                    </a:lnTo>
                    <a:lnTo>
                      <a:pt x="12019" y="21471"/>
                    </a:lnTo>
                    <a:lnTo>
                      <a:pt x="11420" y="21728"/>
                    </a:lnTo>
                    <a:lnTo>
                      <a:pt x="10821" y="21942"/>
                    </a:lnTo>
                    <a:lnTo>
                      <a:pt x="10222" y="22113"/>
                    </a:lnTo>
                    <a:lnTo>
                      <a:pt x="9880" y="22156"/>
                    </a:lnTo>
                    <a:lnTo>
                      <a:pt x="9581" y="22198"/>
                    </a:lnTo>
                    <a:lnTo>
                      <a:pt x="9281" y="22156"/>
                    </a:lnTo>
                    <a:lnTo>
                      <a:pt x="8939" y="22113"/>
                    </a:lnTo>
                    <a:lnTo>
                      <a:pt x="8640" y="22070"/>
                    </a:lnTo>
                    <a:lnTo>
                      <a:pt x="8340" y="21985"/>
                    </a:lnTo>
                    <a:lnTo>
                      <a:pt x="7741" y="21728"/>
                    </a:lnTo>
                    <a:lnTo>
                      <a:pt x="6672" y="21172"/>
                    </a:lnTo>
                    <a:lnTo>
                      <a:pt x="5603" y="20616"/>
                    </a:lnTo>
                    <a:lnTo>
                      <a:pt x="4662" y="20017"/>
                    </a:lnTo>
                    <a:lnTo>
                      <a:pt x="3721" y="19376"/>
                    </a:lnTo>
                    <a:lnTo>
                      <a:pt x="3293" y="19033"/>
                    </a:lnTo>
                    <a:lnTo>
                      <a:pt x="2866" y="18648"/>
                    </a:lnTo>
                    <a:lnTo>
                      <a:pt x="2438" y="18264"/>
                    </a:lnTo>
                    <a:lnTo>
                      <a:pt x="2096" y="17836"/>
                    </a:lnTo>
                    <a:lnTo>
                      <a:pt x="1711" y="17365"/>
                    </a:lnTo>
                    <a:lnTo>
                      <a:pt x="1411" y="16852"/>
                    </a:lnTo>
                    <a:lnTo>
                      <a:pt x="1112" y="16339"/>
                    </a:lnTo>
                    <a:lnTo>
                      <a:pt x="898" y="15783"/>
                    </a:lnTo>
                    <a:lnTo>
                      <a:pt x="684" y="15227"/>
                    </a:lnTo>
                    <a:lnTo>
                      <a:pt x="556" y="14628"/>
                    </a:lnTo>
                    <a:lnTo>
                      <a:pt x="428" y="14029"/>
                    </a:lnTo>
                    <a:lnTo>
                      <a:pt x="342" y="13473"/>
                    </a:lnTo>
                    <a:lnTo>
                      <a:pt x="214" y="12233"/>
                    </a:lnTo>
                    <a:lnTo>
                      <a:pt x="171" y="10993"/>
                    </a:lnTo>
                    <a:lnTo>
                      <a:pt x="171" y="9709"/>
                    </a:lnTo>
                    <a:lnTo>
                      <a:pt x="257" y="9111"/>
                    </a:lnTo>
                    <a:lnTo>
                      <a:pt x="342" y="8469"/>
                    </a:lnTo>
                    <a:lnTo>
                      <a:pt x="471" y="7913"/>
                    </a:lnTo>
                    <a:lnTo>
                      <a:pt x="684" y="7357"/>
                    </a:lnTo>
                    <a:lnTo>
                      <a:pt x="984" y="6801"/>
                    </a:lnTo>
                    <a:lnTo>
                      <a:pt x="1326" y="6331"/>
                    </a:lnTo>
                    <a:lnTo>
                      <a:pt x="1668" y="5860"/>
                    </a:lnTo>
                    <a:lnTo>
                      <a:pt x="2096" y="5475"/>
                    </a:lnTo>
                    <a:lnTo>
                      <a:pt x="2951" y="4663"/>
                    </a:lnTo>
                    <a:lnTo>
                      <a:pt x="3764" y="3893"/>
                    </a:lnTo>
                    <a:lnTo>
                      <a:pt x="4192" y="3508"/>
                    </a:lnTo>
                    <a:lnTo>
                      <a:pt x="4576" y="3080"/>
                    </a:lnTo>
                    <a:lnTo>
                      <a:pt x="4919" y="2610"/>
                    </a:lnTo>
                    <a:lnTo>
                      <a:pt x="5218" y="2139"/>
                    </a:lnTo>
                    <a:lnTo>
                      <a:pt x="5475" y="1626"/>
                    </a:lnTo>
                    <a:lnTo>
                      <a:pt x="5646" y="1070"/>
                    </a:lnTo>
                    <a:lnTo>
                      <a:pt x="5731" y="557"/>
                    </a:lnTo>
                    <a:lnTo>
                      <a:pt x="5731" y="43"/>
                    </a:lnTo>
                    <a:lnTo>
                      <a:pt x="5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6853650" y="1805325"/>
                <a:ext cx="298350" cy="166850"/>
              </a:xfrm>
              <a:custGeom>
                <a:avLst/>
                <a:gdLst/>
                <a:ahLst/>
                <a:cxnLst/>
                <a:rect l="l" t="t" r="r" b="b"/>
                <a:pathLst>
                  <a:path w="11934" h="6674" extrusionOk="0">
                    <a:moveTo>
                      <a:pt x="7400" y="1"/>
                    </a:moveTo>
                    <a:lnTo>
                      <a:pt x="6844" y="44"/>
                    </a:lnTo>
                    <a:lnTo>
                      <a:pt x="6245" y="129"/>
                    </a:lnTo>
                    <a:lnTo>
                      <a:pt x="5689" y="258"/>
                    </a:lnTo>
                    <a:lnTo>
                      <a:pt x="5133" y="386"/>
                    </a:lnTo>
                    <a:lnTo>
                      <a:pt x="4577" y="557"/>
                    </a:lnTo>
                    <a:lnTo>
                      <a:pt x="4064" y="728"/>
                    </a:lnTo>
                    <a:lnTo>
                      <a:pt x="3550" y="942"/>
                    </a:lnTo>
                    <a:lnTo>
                      <a:pt x="3037" y="1199"/>
                    </a:lnTo>
                    <a:lnTo>
                      <a:pt x="2524" y="1498"/>
                    </a:lnTo>
                    <a:lnTo>
                      <a:pt x="2053" y="1755"/>
                    </a:lnTo>
                    <a:lnTo>
                      <a:pt x="1583" y="2097"/>
                    </a:lnTo>
                    <a:lnTo>
                      <a:pt x="1155" y="2439"/>
                    </a:lnTo>
                    <a:lnTo>
                      <a:pt x="770" y="2824"/>
                    </a:lnTo>
                    <a:lnTo>
                      <a:pt x="428" y="3209"/>
                    </a:lnTo>
                    <a:lnTo>
                      <a:pt x="171" y="3679"/>
                    </a:lnTo>
                    <a:lnTo>
                      <a:pt x="86" y="3936"/>
                    </a:lnTo>
                    <a:lnTo>
                      <a:pt x="0" y="4150"/>
                    </a:lnTo>
                    <a:lnTo>
                      <a:pt x="0" y="4406"/>
                    </a:lnTo>
                    <a:lnTo>
                      <a:pt x="0" y="4706"/>
                    </a:lnTo>
                    <a:lnTo>
                      <a:pt x="43" y="4920"/>
                    </a:lnTo>
                    <a:lnTo>
                      <a:pt x="129" y="5176"/>
                    </a:lnTo>
                    <a:lnTo>
                      <a:pt x="214" y="5390"/>
                    </a:lnTo>
                    <a:lnTo>
                      <a:pt x="385" y="5561"/>
                    </a:lnTo>
                    <a:lnTo>
                      <a:pt x="685" y="5946"/>
                    </a:lnTo>
                    <a:lnTo>
                      <a:pt x="1070" y="6203"/>
                    </a:lnTo>
                    <a:lnTo>
                      <a:pt x="1326" y="6374"/>
                    </a:lnTo>
                    <a:lnTo>
                      <a:pt x="1583" y="6459"/>
                    </a:lnTo>
                    <a:lnTo>
                      <a:pt x="1840" y="6545"/>
                    </a:lnTo>
                    <a:lnTo>
                      <a:pt x="2139" y="6630"/>
                    </a:lnTo>
                    <a:lnTo>
                      <a:pt x="2695" y="6673"/>
                    </a:lnTo>
                    <a:lnTo>
                      <a:pt x="3251" y="6673"/>
                    </a:lnTo>
                    <a:lnTo>
                      <a:pt x="3935" y="6545"/>
                    </a:lnTo>
                    <a:lnTo>
                      <a:pt x="4577" y="6417"/>
                    </a:lnTo>
                    <a:lnTo>
                      <a:pt x="5860" y="6117"/>
                    </a:lnTo>
                    <a:lnTo>
                      <a:pt x="11206" y="4877"/>
                    </a:lnTo>
                    <a:lnTo>
                      <a:pt x="11891" y="4706"/>
                    </a:lnTo>
                    <a:lnTo>
                      <a:pt x="11933" y="4663"/>
                    </a:lnTo>
                    <a:lnTo>
                      <a:pt x="11933" y="4577"/>
                    </a:lnTo>
                    <a:lnTo>
                      <a:pt x="11891" y="4535"/>
                    </a:lnTo>
                    <a:lnTo>
                      <a:pt x="11848" y="4492"/>
                    </a:lnTo>
                    <a:lnTo>
                      <a:pt x="11163" y="4620"/>
                    </a:lnTo>
                    <a:lnTo>
                      <a:pt x="10522" y="4791"/>
                    </a:lnTo>
                    <a:lnTo>
                      <a:pt x="9239" y="5091"/>
                    </a:lnTo>
                    <a:lnTo>
                      <a:pt x="6715" y="5689"/>
                    </a:lnTo>
                    <a:lnTo>
                      <a:pt x="5432" y="6032"/>
                    </a:lnTo>
                    <a:lnTo>
                      <a:pt x="4149" y="6288"/>
                    </a:lnTo>
                    <a:lnTo>
                      <a:pt x="3550" y="6417"/>
                    </a:lnTo>
                    <a:lnTo>
                      <a:pt x="2952" y="6459"/>
                    </a:lnTo>
                    <a:lnTo>
                      <a:pt x="2310" y="6459"/>
                    </a:lnTo>
                    <a:lnTo>
                      <a:pt x="2011" y="6374"/>
                    </a:lnTo>
                    <a:lnTo>
                      <a:pt x="1754" y="6331"/>
                    </a:lnTo>
                    <a:lnTo>
                      <a:pt x="1283" y="6117"/>
                    </a:lnTo>
                    <a:lnTo>
                      <a:pt x="899" y="5861"/>
                    </a:lnTo>
                    <a:lnTo>
                      <a:pt x="556" y="5518"/>
                    </a:lnTo>
                    <a:lnTo>
                      <a:pt x="428" y="5305"/>
                    </a:lnTo>
                    <a:lnTo>
                      <a:pt x="343" y="5133"/>
                    </a:lnTo>
                    <a:lnTo>
                      <a:pt x="257" y="4877"/>
                    </a:lnTo>
                    <a:lnTo>
                      <a:pt x="171" y="4620"/>
                    </a:lnTo>
                    <a:lnTo>
                      <a:pt x="171" y="4406"/>
                    </a:lnTo>
                    <a:lnTo>
                      <a:pt x="214" y="4150"/>
                    </a:lnTo>
                    <a:lnTo>
                      <a:pt x="300" y="3893"/>
                    </a:lnTo>
                    <a:lnTo>
                      <a:pt x="385" y="3679"/>
                    </a:lnTo>
                    <a:lnTo>
                      <a:pt x="642" y="3252"/>
                    </a:lnTo>
                    <a:lnTo>
                      <a:pt x="984" y="2824"/>
                    </a:lnTo>
                    <a:lnTo>
                      <a:pt x="1369" y="2482"/>
                    </a:lnTo>
                    <a:lnTo>
                      <a:pt x="1797" y="2140"/>
                    </a:lnTo>
                    <a:lnTo>
                      <a:pt x="2267" y="1840"/>
                    </a:lnTo>
                    <a:lnTo>
                      <a:pt x="2738" y="1541"/>
                    </a:lnTo>
                    <a:lnTo>
                      <a:pt x="3208" y="1284"/>
                    </a:lnTo>
                    <a:lnTo>
                      <a:pt x="3721" y="1070"/>
                    </a:lnTo>
                    <a:lnTo>
                      <a:pt x="4235" y="856"/>
                    </a:lnTo>
                    <a:lnTo>
                      <a:pt x="4748" y="643"/>
                    </a:lnTo>
                    <a:lnTo>
                      <a:pt x="5261" y="514"/>
                    </a:lnTo>
                    <a:lnTo>
                      <a:pt x="5817" y="386"/>
                    </a:lnTo>
                    <a:lnTo>
                      <a:pt x="6373" y="258"/>
                    </a:lnTo>
                    <a:lnTo>
                      <a:pt x="6886" y="172"/>
                    </a:lnTo>
                    <a:lnTo>
                      <a:pt x="7442" y="129"/>
                    </a:lnTo>
                    <a:lnTo>
                      <a:pt x="8554" y="129"/>
                    </a:lnTo>
                    <a:lnTo>
                      <a:pt x="9110" y="172"/>
                    </a:lnTo>
                    <a:lnTo>
                      <a:pt x="9153" y="129"/>
                    </a:lnTo>
                    <a:lnTo>
                      <a:pt x="9153" y="87"/>
                    </a:lnTo>
                    <a:lnTo>
                      <a:pt x="9153" y="44"/>
                    </a:lnTo>
                    <a:lnTo>
                      <a:pt x="9110" y="44"/>
                    </a:lnTo>
                    <a:lnTo>
                      <a:pt x="8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6727475" y="1732625"/>
                <a:ext cx="547475" cy="332575"/>
              </a:xfrm>
              <a:custGeom>
                <a:avLst/>
                <a:gdLst/>
                <a:ahLst/>
                <a:cxnLst/>
                <a:rect l="l" t="t" r="r" b="b"/>
                <a:pathLst>
                  <a:path w="21899" h="13303" extrusionOk="0">
                    <a:moveTo>
                      <a:pt x="21728" y="1"/>
                    </a:moveTo>
                    <a:lnTo>
                      <a:pt x="20659" y="471"/>
                    </a:lnTo>
                    <a:lnTo>
                      <a:pt x="19547" y="899"/>
                    </a:lnTo>
                    <a:lnTo>
                      <a:pt x="18435" y="1326"/>
                    </a:lnTo>
                    <a:lnTo>
                      <a:pt x="17280" y="1711"/>
                    </a:lnTo>
                    <a:lnTo>
                      <a:pt x="16125" y="2011"/>
                    </a:lnTo>
                    <a:lnTo>
                      <a:pt x="14970" y="2310"/>
                    </a:lnTo>
                    <a:lnTo>
                      <a:pt x="13815" y="2567"/>
                    </a:lnTo>
                    <a:lnTo>
                      <a:pt x="12661" y="2781"/>
                    </a:lnTo>
                    <a:lnTo>
                      <a:pt x="11463" y="2952"/>
                    </a:lnTo>
                    <a:lnTo>
                      <a:pt x="10308" y="3080"/>
                    </a:lnTo>
                    <a:lnTo>
                      <a:pt x="7999" y="3294"/>
                    </a:lnTo>
                    <a:lnTo>
                      <a:pt x="6887" y="3379"/>
                    </a:lnTo>
                    <a:lnTo>
                      <a:pt x="5732" y="3593"/>
                    </a:lnTo>
                    <a:lnTo>
                      <a:pt x="5176" y="3679"/>
                    </a:lnTo>
                    <a:lnTo>
                      <a:pt x="4662" y="3850"/>
                    </a:lnTo>
                    <a:lnTo>
                      <a:pt x="4106" y="4021"/>
                    </a:lnTo>
                    <a:lnTo>
                      <a:pt x="3593" y="4235"/>
                    </a:lnTo>
                    <a:lnTo>
                      <a:pt x="3123" y="4449"/>
                    </a:lnTo>
                    <a:lnTo>
                      <a:pt x="2738" y="4663"/>
                    </a:lnTo>
                    <a:lnTo>
                      <a:pt x="2310" y="4962"/>
                    </a:lnTo>
                    <a:lnTo>
                      <a:pt x="1968" y="5261"/>
                    </a:lnTo>
                    <a:lnTo>
                      <a:pt x="1583" y="5561"/>
                    </a:lnTo>
                    <a:lnTo>
                      <a:pt x="1284" y="5903"/>
                    </a:lnTo>
                    <a:lnTo>
                      <a:pt x="984" y="6288"/>
                    </a:lnTo>
                    <a:lnTo>
                      <a:pt x="728" y="6716"/>
                    </a:lnTo>
                    <a:lnTo>
                      <a:pt x="514" y="7100"/>
                    </a:lnTo>
                    <a:lnTo>
                      <a:pt x="300" y="7485"/>
                    </a:lnTo>
                    <a:lnTo>
                      <a:pt x="172" y="7913"/>
                    </a:lnTo>
                    <a:lnTo>
                      <a:pt x="43" y="8384"/>
                    </a:lnTo>
                    <a:lnTo>
                      <a:pt x="0" y="8811"/>
                    </a:lnTo>
                    <a:lnTo>
                      <a:pt x="0" y="9282"/>
                    </a:lnTo>
                    <a:lnTo>
                      <a:pt x="43" y="9709"/>
                    </a:lnTo>
                    <a:lnTo>
                      <a:pt x="172" y="10137"/>
                    </a:lnTo>
                    <a:lnTo>
                      <a:pt x="343" y="10608"/>
                    </a:lnTo>
                    <a:lnTo>
                      <a:pt x="556" y="10993"/>
                    </a:lnTo>
                    <a:lnTo>
                      <a:pt x="856" y="11378"/>
                    </a:lnTo>
                    <a:lnTo>
                      <a:pt x="1155" y="11720"/>
                    </a:lnTo>
                    <a:lnTo>
                      <a:pt x="1540" y="12062"/>
                    </a:lnTo>
                    <a:lnTo>
                      <a:pt x="1925" y="12318"/>
                    </a:lnTo>
                    <a:lnTo>
                      <a:pt x="2353" y="12575"/>
                    </a:lnTo>
                    <a:lnTo>
                      <a:pt x="2781" y="12789"/>
                    </a:lnTo>
                    <a:lnTo>
                      <a:pt x="3294" y="12960"/>
                    </a:lnTo>
                    <a:lnTo>
                      <a:pt x="3893" y="13131"/>
                    </a:lnTo>
                    <a:lnTo>
                      <a:pt x="4449" y="13217"/>
                    </a:lnTo>
                    <a:lnTo>
                      <a:pt x="5047" y="13302"/>
                    </a:lnTo>
                    <a:lnTo>
                      <a:pt x="6202" y="13302"/>
                    </a:lnTo>
                    <a:lnTo>
                      <a:pt x="7357" y="13259"/>
                    </a:lnTo>
                    <a:lnTo>
                      <a:pt x="8597" y="13131"/>
                    </a:lnTo>
                    <a:lnTo>
                      <a:pt x="9795" y="12960"/>
                    </a:lnTo>
                    <a:lnTo>
                      <a:pt x="11035" y="12789"/>
                    </a:lnTo>
                    <a:lnTo>
                      <a:pt x="12233" y="12575"/>
                    </a:lnTo>
                    <a:lnTo>
                      <a:pt x="13473" y="12361"/>
                    </a:lnTo>
                    <a:lnTo>
                      <a:pt x="14671" y="12105"/>
                    </a:lnTo>
                    <a:lnTo>
                      <a:pt x="15868" y="11805"/>
                    </a:lnTo>
                    <a:lnTo>
                      <a:pt x="17109" y="11463"/>
                    </a:lnTo>
                    <a:lnTo>
                      <a:pt x="18263" y="11121"/>
                    </a:lnTo>
                    <a:lnTo>
                      <a:pt x="18306" y="11078"/>
                    </a:lnTo>
                    <a:lnTo>
                      <a:pt x="18306" y="11035"/>
                    </a:lnTo>
                    <a:lnTo>
                      <a:pt x="18263" y="10993"/>
                    </a:lnTo>
                    <a:lnTo>
                      <a:pt x="18221" y="10993"/>
                    </a:lnTo>
                    <a:lnTo>
                      <a:pt x="17066" y="11335"/>
                    </a:lnTo>
                    <a:lnTo>
                      <a:pt x="15868" y="11634"/>
                    </a:lnTo>
                    <a:lnTo>
                      <a:pt x="14714" y="11934"/>
                    </a:lnTo>
                    <a:lnTo>
                      <a:pt x="13516" y="12190"/>
                    </a:lnTo>
                    <a:lnTo>
                      <a:pt x="12318" y="12404"/>
                    </a:lnTo>
                    <a:lnTo>
                      <a:pt x="11078" y="12618"/>
                    </a:lnTo>
                    <a:lnTo>
                      <a:pt x="9880" y="12789"/>
                    </a:lnTo>
                    <a:lnTo>
                      <a:pt x="8640" y="12917"/>
                    </a:lnTo>
                    <a:lnTo>
                      <a:pt x="7443" y="13046"/>
                    </a:lnTo>
                    <a:lnTo>
                      <a:pt x="6245" y="13088"/>
                    </a:lnTo>
                    <a:lnTo>
                      <a:pt x="5047" y="13088"/>
                    </a:lnTo>
                    <a:lnTo>
                      <a:pt x="4449" y="13003"/>
                    </a:lnTo>
                    <a:lnTo>
                      <a:pt x="3850" y="12874"/>
                    </a:lnTo>
                    <a:lnTo>
                      <a:pt x="3422" y="12746"/>
                    </a:lnTo>
                    <a:lnTo>
                      <a:pt x="2952" y="12618"/>
                    </a:lnTo>
                    <a:lnTo>
                      <a:pt x="2524" y="12404"/>
                    </a:lnTo>
                    <a:lnTo>
                      <a:pt x="2096" y="12147"/>
                    </a:lnTo>
                    <a:lnTo>
                      <a:pt x="1711" y="11891"/>
                    </a:lnTo>
                    <a:lnTo>
                      <a:pt x="1326" y="11591"/>
                    </a:lnTo>
                    <a:lnTo>
                      <a:pt x="1027" y="11206"/>
                    </a:lnTo>
                    <a:lnTo>
                      <a:pt x="728" y="10822"/>
                    </a:lnTo>
                    <a:lnTo>
                      <a:pt x="556" y="10437"/>
                    </a:lnTo>
                    <a:lnTo>
                      <a:pt x="385" y="10009"/>
                    </a:lnTo>
                    <a:lnTo>
                      <a:pt x="300" y="9581"/>
                    </a:lnTo>
                    <a:lnTo>
                      <a:pt x="257" y="9111"/>
                    </a:lnTo>
                    <a:lnTo>
                      <a:pt x="257" y="8683"/>
                    </a:lnTo>
                    <a:lnTo>
                      <a:pt x="343" y="8255"/>
                    </a:lnTo>
                    <a:lnTo>
                      <a:pt x="471" y="7828"/>
                    </a:lnTo>
                    <a:lnTo>
                      <a:pt x="599" y="7443"/>
                    </a:lnTo>
                    <a:lnTo>
                      <a:pt x="813" y="7015"/>
                    </a:lnTo>
                    <a:lnTo>
                      <a:pt x="1070" y="6630"/>
                    </a:lnTo>
                    <a:lnTo>
                      <a:pt x="1326" y="6245"/>
                    </a:lnTo>
                    <a:lnTo>
                      <a:pt x="1626" y="5903"/>
                    </a:lnTo>
                    <a:lnTo>
                      <a:pt x="1968" y="5561"/>
                    </a:lnTo>
                    <a:lnTo>
                      <a:pt x="2310" y="5261"/>
                    </a:lnTo>
                    <a:lnTo>
                      <a:pt x="2695" y="5005"/>
                    </a:lnTo>
                    <a:lnTo>
                      <a:pt x="3080" y="4748"/>
                    </a:lnTo>
                    <a:lnTo>
                      <a:pt x="3593" y="4491"/>
                    </a:lnTo>
                    <a:lnTo>
                      <a:pt x="4064" y="4278"/>
                    </a:lnTo>
                    <a:lnTo>
                      <a:pt x="4620" y="4107"/>
                    </a:lnTo>
                    <a:lnTo>
                      <a:pt x="5133" y="3978"/>
                    </a:lnTo>
                    <a:lnTo>
                      <a:pt x="6202" y="3764"/>
                    </a:lnTo>
                    <a:lnTo>
                      <a:pt x="7314" y="3593"/>
                    </a:lnTo>
                    <a:lnTo>
                      <a:pt x="9581" y="3379"/>
                    </a:lnTo>
                    <a:lnTo>
                      <a:pt x="10693" y="3294"/>
                    </a:lnTo>
                    <a:lnTo>
                      <a:pt x="11848" y="3166"/>
                    </a:lnTo>
                    <a:lnTo>
                      <a:pt x="13003" y="2995"/>
                    </a:lnTo>
                    <a:lnTo>
                      <a:pt x="14157" y="2781"/>
                    </a:lnTo>
                    <a:lnTo>
                      <a:pt x="15270" y="2524"/>
                    </a:lnTo>
                    <a:lnTo>
                      <a:pt x="16424" y="2225"/>
                    </a:lnTo>
                    <a:lnTo>
                      <a:pt x="17536" y="1883"/>
                    </a:lnTo>
                    <a:lnTo>
                      <a:pt x="18648" y="1498"/>
                    </a:lnTo>
                    <a:lnTo>
                      <a:pt x="19718" y="1113"/>
                    </a:lnTo>
                    <a:lnTo>
                      <a:pt x="20787" y="642"/>
                    </a:lnTo>
                    <a:lnTo>
                      <a:pt x="21856" y="172"/>
                    </a:lnTo>
                    <a:lnTo>
                      <a:pt x="21899" y="129"/>
                    </a:lnTo>
                    <a:lnTo>
                      <a:pt x="21899" y="43"/>
                    </a:lnTo>
                    <a:lnTo>
                      <a:pt x="2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6451600" y="1002325"/>
                <a:ext cx="841550" cy="1205075"/>
              </a:xfrm>
              <a:custGeom>
                <a:avLst/>
                <a:gdLst/>
                <a:ahLst/>
                <a:cxnLst/>
                <a:rect l="l" t="t" r="r" b="b"/>
                <a:pathLst>
                  <a:path w="33662" h="48203" extrusionOk="0">
                    <a:moveTo>
                      <a:pt x="3465" y="0"/>
                    </a:moveTo>
                    <a:lnTo>
                      <a:pt x="3123" y="257"/>
                    </a:lnTo>
                    <a:lnTo>
                      <a:pt x="2781" y="556"/>
                    </a:lnTo>
                    <a:lnTo>
                      <a:pt x="2439" y="813"/>
                    </a:lnTo>
                    <a:lnTo>
                      <a:pt x="2139" y="1155"/>
                    </a:lnTo>
                    <a:lnTo>
                      <a:pt x="1626" y="1797"/>
                    </a:lnTo>
                    <a:lnTo>
                      <a:pt x="1155" y="2524"/>
                    </a:lnTo>
                    <a:lnTo>
                      <a:pt x="771" y="3294"/>
                    </a:lnTo>
                    <a:lnTo>
                      <a:pt x="471" y="4106"/>
                    </a:lnTo>
                    <a:lnTo>
                      <a:pt x="257" y="4962"/>
                    </a:lnTo>
                    <a:lnTo>
                      <a:pt x="86" y="5774"/>
                    </a:lnTo>
                    <a:lnTo>
                      <a:pt x="1" y="6330"/>
                    </a:lnTo>
                    <a:lnTo>
                      <a:pt x="1" y="6844"/>
                    </a:lnTo>
                    <a:lnTo>
                      <a:pt x="1" y="7870"/>
                    </a:lnTo>
                    <a:lnTo>
                      <a:pt x="86" y="8939"/>
                    </a:lnTo>
                    <a:lnTo>
                      <a:pt x="257" y="9966"/>
                    </a:lnTo>
                    <a:lnTo>
                      <a:pt x="471" y="10992"/>
                    </a:lnTo>
                    <a:lnTo>
                      <a:pt x="771" y="12019"/>
                    </a:lnTo>
                    <a:lnTo>
                      <a:pt x="1070" y="13003"/>
                    </a:lnTo>
                    <a:lnTo>
                      <a:pt x="1455" y="13986"/>
                    </a:lnTo>
                    <a:lnTo>
                      <a:pt x="2225" y="15954"/>
                    </a:lnTo>
                    <a:lnTo>
                      <a:pt x="3037" y="17878"/>
                    </a:lnTo>
                    <a:lnTo>
                      <a:pt x="3850" y="19632"/>
                    </a:lnTo>
                    <a:lnTo>
                      <a:pt x="4705" y="21386"/>
                    </a:lnTo>
                    <a:lnTo>
                      <a:pt x="5176" y="22241"/>
                    </a:lnTo>
                    <a:lnTo>
                      <a:pt x="5646" y="23054"/>
                    </a:lnTo>
                    <a:lnTo>
                      <a:pt x="6160" y="23866"/>
                    </a:lnTo>
                    <a:lnTo>
                      <a:pt x="6716" y="24679"/>
                    </a:lnTo>
                    <a:lnTo>
                      <a:pt x="7272" y="25406"/>
                    </a:lnTo>
                    <a:lnTo>
                      <a:pt x="7913" y="26133"/>
                    </a:lnTo>
                    <a:lnTo>
                      <a:pt x="8555" y="26817"/>
                    </a:lnTo>
                    <a:lnTo>
                      <a:pt x="9282" y="27459"/>
                    </a:lnTo>
                    <a:lnTo>
                      <a:pt x="10009" y="28015"/>
                    </a:lnTo>
                    <a:lnTo>
                      <a:pt x="10736" y="28571"/>
                    </a:lnTo>
                    <a:lnTo>
                      <a:pt x="11078" y="28870"/>
                    </a:lnTo>
                    <a:lnTo>
                      <a:pt x="11378" y="29213"/>
                    </a:lnTo>
                    <a:lnTo>
                      <a:pt x="11677" y="29555"/>
                    </a:lnTo>
                    <a:lnTo>
                      <a:pt x="11891" y="29940"/>
                    </a:lnTo>
                    <a:lnTo>
                      <a:pt x="11976" y="30154"/>
                    </a:lnTo>
                    <a:lnTo>
                      <a:pt x="12062" y="30367"/>
                    </a:lnTo>
                    <a:lnTo>
                      <a:pt x="12062" y="30581"/>
                    </a:lnTo>
                    <a:lnTo>
                      <a:pt x="12062" y="30795"/>
                    </a:lnTo>
                    <a:lnTo>
                      <a:pt x="12062" y="31009"/>
                    </a:lnTo>
                    <a:lnTo>
                      <a:pt x="11976" y="31180"/>
                    </a:lnTo>
                    <a:lnTo>
                      <a:pt x="11934" y="31394"/>
                    </a:lnTo>
                    <a:lnTo>
                      <a:pt x="11805" y="31608"/>
                    </a:lnTo>
                    <a:lnTo>
                      <a:pt x="11549" y="31950"/>
                    </a:lnTo>
                    <a:lnTo>
                      <a:pt x="11207" y="32249"/>
                    </a:lnTo>
                    <a:lnTo>
                      <a:pt x="10864" y="32506"/>
                    </a:lnTo>
                    <a:lnTo>
                      <a:pt x="10479" y="32763"/>
                    </a:lnTo>
                    <a:lnTo>
                      <a:pt x="9881" y="33233"/>
                    </a:lnTo>
                    <a:lnTo>
                      <a:pt x="9325" y="33746"/>
                    </a:lnTo>
                    <a:lnTo>
                      <a:pt x="8811" y="34345"/>
                    </a:lnTo>
                    <a:lnTo>
                      <a:pt x="8598" y="34644"/>
                    </a:lnTo>
                    <a:lnTo>
                      <a:pt x="8426" y="34987"/>
                    </a:lnTo>
                    <a:lnTo>
                      <a:pt x="8084" y="35671"/>
                    </a:lnTo>
                    <a:lnTo>
                      <a:pt x="7828" y="36398"/>
                    </a:lnTo>
                    <a:lnTo>
                      <a:pt x="7657" y="37125"/>
                    </a:lnTo>
                    <a:lnTo>
                      <a:pt x="7571" y="37852"/>
                    </a:lnTo>
                    <a:lnTo>
                      <a:pt x="7528" y="38622"/>
                    </a:lnTo>
                    <a:lnTo>
                      <a:pt x="7571" y="39392"/>
                    </a:lnTo>
                    <a:lnTo>
                      <a:pt x="7699" y="40162"/>
                    </a:lnTo>
                    <a:lnTo>
                      <a:pt x="7870" y="40932"/>
                    </a:lnTo>
                    <a:lnTo>
                      <a:pt x="8127" y="41702"/>
                    </a:lnTo>
                    <a:lnTo>
                      <a:pt x="8426" y="42429"/>
                    </a:lnTo>
                    <a:lnTo>
                      <a:pt x="8769" y="43113"/>
                    </a:lnTo>
                    <a:lnTo>
                      <a:pt x="9196" y="43755"/>
                    </a:lnTo>
                    <a:lnTo>
                      <a:pt x="9752" y="44439"/>
                    </a:lnTo>
                    <a:lnTo>
                      <a:pt x="10394" y="45080"/>
                    </a:lnTo>
                    <a:lnTo>
                      <a:pt x="11078" y="45636"/>
                    </a:lnTo>
                    <a:lnTo>
                      <a:pt x="11805" y="46107"/>
                    </a:lnTo>
                    <a:lnTo>
                      <a:pt x="12575" y="46577"/>
                    </a:lnTo>
                    <a:lnTo>
                      <a:pt x="13345" y="46962"/>
                    </a:lnTo>
                    <a:lnTo>
                      <a:pt x="14158" y="47304"/>
                    </a:lnTo>
                    <a:lnTo>
                      <a:pt x="15013" y="47561"/>
                    </a:lnTo>
                    <a:lnTo>
                      <a:pt x="15911" y="47775"/>
                    </a:lnTo>
                    <a:lnTo>
                      <a:pt x="16852" y="47989"/>
                    </a:lnTo>
                    <a:lnTo>
                      <a:pt x="17793" y="48117"/>
                    </a:lnTo>
                    <a:lnTo>
                      <a:pt x="18691" y="48160"/>
                    </a:lnTo>
                    <a:lnTo>
                      <a:pt x="19632" y="48203"/>
                    </a:lnTo>
                    <a:lnTo>
                      <a:pt x="20573" y="48203"/>
                    </a:lnTo>
                    <a:lnTo>
                      <a:pt x="21514" y="48117"/>
                    </a:lnTo>
                    <a:lnTo>
                      <a:pt x="22455" y="48032"/>
                    </a:lnTo>
                    <a:lnTo>
                      <a:pt x="23610" y="47860"/>
                    </a:lnTo>
                    <a:lnTo>
                      <a:pt x="24722" y="47647"/>
                    </a:lnTo>
                    <a:lnTo>
                      <a:pt x="25877" y="47390"/>
                    </a:lnTo>
                    <a:lnTo>
                      <a:pt x="26989" y="47133"/>
                    </a:lnTo>
                    <a:lnTo>
                      <a:pt x="29213" y="46535"/>
                    </a:lnTo>
                    <a:lnTo>
                      <a:pt x="31437" y="45936"/>
                    </a:lnTo>
                    <a:lnTo>
                      <a:pt x="33618" y="45380"/>
                    </a:lnTo>
                    <a:lnTo>
                      <a:pt x="33661" y="45337"/>
                    </a:lnTo>
                    <a:lnTo>
                      <a:pt x="33618" y="45294"/>
                    </a:lnTo>
                    <a:lnTo>
                      <a:pt x="33576" y="45294"/>
                    </a:lnTo>
                    <a:lnTo>
                      <a:pt x="31523" y="45765"/>
                    </a:lnTo>
                    <a:lnTo>
                      <a:pt x="29470" y="46321"/>
                    </a:lnTo>
                    <a:lnTo>
                      <a:pt x="27374" y="46877"/>
                    </a:lnTo>
                    <a:lnTo>
                      <a:pt x="25278" y="47347"/>
                    </a:lnTo>
                    <a:lnTo>
                      <a:pt x="24252" y="47561"/>
                    </a:lnTo>
                    <a:lnTo>
                      <a:pt x="23182" y="47732"/>
                    </a:lnTo>
                    <a:lnTo>
                      <a:pt x="22156" y="47860"/>
                    </a:lnTo>
                    <a:lnTo>
                      <a:pt x="21087" y="47946"/>
                    </a:lnTo>
                    <a:lnTo>
                      <a:pt x="20017" y="47989"/>
                    </a:lnTo>
                    <a:lnTo>
                      <a:pt x="18948" y="47946"/>
                    </a:lnTo>
                    <a:lnTo>
                      <a:pt x="17879" y="47860"/>
                    </a:lnTo>
                    <a:lnTo>
                      <a:pt x="16809" y="47732"/>
                    </a:lnTo>
                    <a:lnTo>
                      <a:pt x="15954" y="47561"/>
                    </a:lnTo>
                    <a:lnTo>
                      <a:pt x="15056" y="47304"/>
                    </a:lnTo>
                    <a:lnTo>
                      <a:pt x="14200" y="47048"/>
                    </a:lnTo>
                    <a:lnTo>
                      <a:pt x="13388" y="46706"/>
                    </a:lnTo>
                    <a:lnTo>
                      <a:pt x="12575" y="46278"/>
                    </a:lnTo>
                    <a:lnTo>
                      <a:pt x="11805" y="45807"/>
                    </a:lnTo>
                    <a:lnTo>
                      <a:pt x="11078" y="45294"/>
                    </a:lnTo>
                    <a:lnTo>
                      <a:pt x="10394" y="44695"/>
                    </a:lnTo>
                    <a:lnTo>
                      <a:pt x="9838" y="44097"/>
                    </a:lnTo>
                    <a:lnTo>
                      <a:pt x="9325" y="43498"/>
                    </a:lnTo>
                    <a:lnTo>
                      <a:pt x="8940" y="42814"/>
                    </a:lnTo>
                    <a:lnTo>
                      <a:pt x="8555" y="42129"/>
                    </a:lnTo>
                    <a:lnTo>
                      <a:pt x="8255" y="41359"/>
                    </a:lnTo>
                    <a:lnTo>
                      <a:pt x="8042" y="40632"/>
                    </a:lnTo>
                    <a:lnTo>
                      <a:pt x="7913" y="39862"/>
                    </a:lnTo>
                    <a:lnTo>
                      <a:pt x="7828" y="39050"/>
                    </a:lnTo>
                    <a:lnTo>
                      <a:pt x="7785" y="38280"/>
                    </a:lnTo>
                    <a:lnTo>
                      <a:pt x="7870" y="37510"/>
                    </a:lnTo>
                    <a:lnTo>
                      <a:pt x="7999" y="36783"/>
                    </a:lnTo>
                    <a:lnTo>
                      <a:pt x="8213" y="36056"/>
                    </a:lnTo>
                    <a:lnTo>
                      <a:pt x="8512" y="35329"/>
                    </a:lnTo>
                    <a:lnTo>
                      <a:pt x="8897" y="34687"/>
                    </a:lnTo>
                    <a:lnTo>
                      <a:pt x="9111" y="34388"/>
                    </a:lnTo>
                    <a:lnTo>
                      <a:pt x="9367" y="34088"/>
                    </a:lnTo>
                    <a:lnTo>
                      <a:pt x="9624" y="33789"/>
                    </a:lnTo>
                    <a:lnTo>
                      <a:pt x="9923" y="33532"/>
                    </a:lnTo>
                    <a:lnTo>
                      <a:pt x="10565" y="33062"/>
                    </a:lnTo>
                    <a:lnTo>
                      <a:pt x="11207" y="32591"/>
                    </a:lnTo>
                    <a:lnTo>
                      <a:pt x="11506" y="32335"/>
                    </a:lnTo>
                    <a:lnTo>
                      <a:pt x="11805" y="32035"/>
                    </a:lnTo>
                    <a:lnTo>
                      <a:pt x="12019" y="31736"/>
                    </a:lnTo>
                    <a:lnTo>
                      <a:pt x="12190" y="31394"/>
                    </a:lnTo>
                    <a:lnTo>
                      <a:pt x="12319" y="30966"/>
                    </a:lnTo>
                    <a:lnTo>
                      <a:pt x="12319" y="30581"/>
                    </a:lnTo>
                    <a:lnTo>
                      <a:pt x="12276" y="30196"/>
                    </a:lnTo>
                    <a:lnTo>
                      <a:pt x="12105" y="29854"/>
                    </a:lnTo>
                    <a:lnTo>
                      <a:pt x="11934" y="29512"/>
                    </a:lnTo>
                    <a:lnTo>
                      <a:pt x="11677" y="29213"/>
                    </a:lnTo>
                    <a:lnTo>
                      <a:pt x="11420" y="28913"/>
                    </a:lnTo>
                    <a:lnTo>
                      <a:pt x="11164" y="28614"/>
                    </a:lnTo>
                    <a:lnTo>
                      <a:pt x="10479" y="28058"/>
                    </a:lnTo>
                    <a:lnTo>
                      <a:pt x="9752" y="27545"/>
                    </a:lnTo>
                    <a:lnTo>
                      <a:pt x="9068" y="26946"/>
                    </a:lnTo>
                    <a:lnTo>
                      <a:pt x="8384" y="26304"/>
                    </a:lnTo>
                    <a:lnTo>
                      <a:pt x="7742" y="25577"/>
                    </a:lnTo>
                    <a:lnTo>
                      <a:pt x="7143" y="24850"/>
                    </a:lnTo>
                    <a:lnTo>
                      <a:pt x="6587" y="24080"/>
                    </a:lnTo>
                    <a:lnTo>
                      <a:pt x="6074" y="23268"/>
                    </a:lnTo>
                    <a:lnTo>
                      <a:pt x="5561" y="22455"/>
                    </a:lnTo>
                    <a:lnTo>
                      <a:pt x="5090" y="21642"/>
                    </a:lnTo>
                    <a:lnTo>
                      <a:pt x="4235" y="19931"/>
                    </a:lnTo>
                    <a:lnTo>
                      <a:pt x="3465" y="18178"/>
                    </a:lnTo>
                    <a:lnTo>
                      <a:pt x="2738" y="16467"/>
                    </a:lnTo>
                    <a:lnTo>
                      <a:pt x="1883" y="14371"/>
                    </a:lnTo>
                    <a:lnTo>
                      <a:pt x="1455" y="13345"/>
                    </a:lnTo>
                    <a:lnTo>
                      <a:pt x="1113" y="12276"/>
                    </a:lnTo>
                    <a:lnTo>
                      <a:pt x="771" y="11206"/>
                    </a:lnTo>
                    <a:lnTo>
                      <a:pt x="514" y="10137"/>
                    </a:lnTo>
                    <a:lnTo>
                      <a:pt x="343" y="9025"/>
                    </a:lnTo>
                    <a:lnTo>
                      <a:pt x="214" y="7913"/>
                    </a:lnTo>
                    <a:lnTo>
                      <a:pt x="214" y="7058"/>
                    </a:lnTo>
                    <a:lnTo>
                      <a:pt x="300" y="6159"/>
                    </a:lnTo>
                    <a:lnTo>
                      <a:pt x="428" y="5261"/>
                    </a:lnTo>
                    <a:lnTo>
                      <a:pt x="642" y="4406"/>
                    </a:lnTo>
                    <a:lnTo>
                      <a:pt x="942" y="3593"/>
                    </a:lnTo>
                    <a:lnTo>
                      <a:pt x="1284" y="2781"/>
                    </a:lnTo>
                    <a:lnTo>
                      <a:pt x="1540" y="2396"/>
                    </a:lnTo>
                    <a:lnTo>
                      <a:pt x="1754" y="2011"/>
                    </a:lnTo>
                    <a:lnTo>
                      <a:pt x="2011" y="1669"/>
                    </a:lnTo>
                    <a:lnTo>
                      <a:pt x="2310" y="1326"/>
                    </a:lnTo>
                    <a:lnTo>
                      <a:pt x="2610" y="1027"/>
                    </a:lnTo>
                    <a:lnTo>
                      <a:pt x="2909" y="728"/>
                    </a:lnTo>
                    <a:lnTo>
                      <a:pt x="3251" y="471"/>
                    </a:lnTo>
                    <a:lnTo>
                      <a:pt x="3593" y="214"/>
                    </a:lnTo>
                    <a:lnTo>
                      <a:pt x="3636" y="129"/>
                    </a:lnTo>
                    <a:lnTo>
                      <a:pt x="3636" y="43"/>
                    </a:lnTo>
                    <a:lnTo>
                      <a:pt x="3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6135100" y="1026925"/>
                <a:ext cx="1246775" cy="1390050"/>
              </a:xfrm>
              <a:custGeom>
                <a:avLst/>
                <a:gdLst/>
                <a:ahLst/>
                <a:cxnLst/>
                <a:rect l="l" t="t" r="r" b="b"/>
                <a:pathLst>
                  <a:path w="49871" h="55602" extrusionOk="0">
                    <a:moveTo>
                      <a:pt x="43" y="0"/>
                    </a:moveTo>
                    <a:lnTo>
                      <a:pt x="1" y="43"/>
                    </a:lnTo>
                    <a:lnTo>
                      <a:pt x="86" y="813"/>
                    </a:lnTo>
                    <a:lnTo>
                      <a:pt x="257" y="1497"/>
                    </a:lnTo>
                    <a:lnTo>
                      <a:pt x="514" y="2181"/>
                    </a:lnTo>
                    <a:lnTo>
                      <a:pt x="856" y="2866"/>
                    </a:lnTo>
                    <a:lnTo>
                      <a:pt x="1241" y="3507"/>
                    </a:lnTo>
                    <a:lnTo>
                      <a:pt x="1669" y="4106"/>
                    </a:lnTo>
                    <a:lnTo>
                      <a:pt x="2096" y="4662"/>
                    </a:lnTo>
                    <a:lnTo>
                      <a:pt x="2567" y="5218"/>
                    </a:lnTo>
                    <a:lnTo>
                      <a:pt x="3208" y="5902"/>
                    </a:lnTo>
                    <a:lnTo>
                      <a:pt x="3850" y="6544"/>
                    </a:lnTo>
                    <a:lnTo>
                      <a:pt x="5176" y="7784"/>
                    </a:lnTo>
                    <a:lnTo>
                      <a:pt x="6544" y="8982"/>
                    </a:lnTo>
                    <a:lnTo>
                      <a:pt x="7956" y="10180"/>
                    </a:lnTo>
                    <a:lnTo>
                      <a:pt x="9239" y="11334"/>
                    </a:lnTo>
                    <a:lnTo>
                      <a:pt x="10479" y="12532"/>
                    </a:lnTo>
                    <a:lnTo>
                      <a:pt x="11121" y="13173"/>
                    </a:lnTo>
                    <a:lnTo>
                      <a:pt x="11677" y="13815"/>
                    </a:lnTo>
                    <a:lnTo>
                      <a:pt x="12233" y="14457"/>
                    </a:lnTo>
                    <a:lnTo>
                      <a:pt x="12703" y="15184"/>
                    </a:lnTo>
                    <a:lnTo>
                      <a:pt x="13003" y="15654"/>
                    </a:lnTo>
                    <a:lnTo>
                      <a:pt x="13217" y="16125"/>
                    </a:lnTo>
                    <a:lnTo>
                      <a:pt x="13431" y="16595"/>
                    </a:lnTo>
                    <a:lnTo>
                      <a:pt x="13602" y="17066"/>
                    </a:lnTo>
                    <a:lnTo>
                      <a:pt x="13944" y="18049"/>
                    </a:lnTo>
                    <a:lnTo>
                      <a:pt x="14158" y="19076"/>
                    </a:lnTo>
                    <a:lnTo>
                      <a:pt x="14628" y="21129"/>
                    </a:lnTo>
                    <a:lnTo>
                      <a:pt x="14927" y="22155"/>
                    </a:lnTo>
                    <a:lnTo>
                      <a:pt x="15270" y="23139"/>
                    </a:lnTo>
                    <a:lnTo>
                      <a:pt x="15483" y="23652"/>
                    </a:lnTo>
                    <a:lnTo>
                      <a:pt x="15740" y="24165"/>
                    </a:lnTo>
                    <a:lnTo>
                      <a:pt x="16040" y="24636"/>
                    </a:lnTo>
                    <a:lnTo>
                      <a:pt x="16382" y="25106"/>
                    </a:lnTo>
                    <a:lnTo>
                      <a:pt x="17152" y="26047"/>
                    </a:lnTo>
                    <a:lnTo>
                      <a:pt x="17494" y="26518"/>
                    </a:lnTo>
                    <a:lnTo>
                      <a:pt x="17879" y="26988"/>
                    </a:lnTo>
                    <a:lnTo>
                      <a:pt x="18178" y="27587"/>
                    </a:lnTo>
                    <a:lnTo>
                      <a:pt x="18435" y="28186"/>
                    </a:lnTo>
                    <a:lnTo>
                      <a:pt x="18563" y="28827"/>
                    </a:lnTo>
                    <a:lnTo>
                      <a:pt x="18606" y="29469"/>
                    </a:lnTo>
                    <a:lnTo>
                      <a:pt x="18563" y="30153"/>
                    </a:lnTo>
                    <a:lnTo>
                      <a:pt x="18477" y="30838"/>
                    </a:lnTo>
                    <a:lnTo>
                      <a:pt x="18178" y="32163"/>
                    </a:lnTo>
                    <a:lnTo>
                      <a:pt x="17921" y="33190"/>
                    </a:lnTo>
                    <a:lnTo>
                      <a:pt x="17750" y="34259"/>
                    </a:lnTo>
                    <a:lnTo>
                      <a:pt x="17665" y="35286"/>
                    </a:lnTo>
                    <a:lnTo>
                      <a:pt x="17622" y="36355"/>
                    </a:lnTo>
                    <a:lnTo>
                      <a:pt x="17665" y="37339"/>
                    </a:lnTo>
                    <a:lnTo>
                      <a:pt x="17750" y="38322"/>
                    </a:lnTo>
                    <a:lnTo>
                      <a:pt x="17879" y="39306"/>
                    </a:lnTo>
                    <a:lnTo>
                      <a:pt x="18093" y="40290"/>
                    </a:lnTo>
                    <a:lnTo>
                      <a:pt x="18349" y="41231"/>
                    </a:lnTo>
                    <a:lnTo>
                      <a:pt x="18691" y="42172"/>
                    </a:lnTo>
                    <a:lnTo>
                      <a:pt x="19076" y="43113"/>
                    </a:lnTo>
                    <a:lnTo>
                      <a:pt x="19504" y="44011"/>
                    </a:lnTo>
                    <a:lnTo>
                      <a:pt x="19974" y="44866"/>
                    </a:lnTo>
                    <a:lnTo>
                      <a:pt x="20488" y="45722"/>
                    </a:lnTo>
                    <a:lnTo>
                      <a:pt x="21044" y="46534"/>
                    </a:lnTo>
                    <a:lnTo>
                      <a:pt x="21642" y="47304"/>
                    </a:lnTo>
                    <a:lnTo>
                      <a:pt x="22327" y="48074"/>
                    </a:lnTo>
                    <a:lnTo>
                      <a:pt x="23011" y="48801"/>
                    </a:lnTo>
                    <a:lnTo>
                      <a:pt x="23738" y="49443"/>
                    </a:lnTo>
                    <a:lnTo>
                      <a:pt x="24508" y="50084"/>
                    </a:lnTo>
                    <a:lnTo>
                      <a:pt x="25321" y="50640"/>
                    </a:lnTo>
                    <a:lnTo>
                      <a:pt x="26176" y="51196"/>
                    </a:lnTo>
                    <a:lnTo>
                      <a:pt x="27074" y="51624"/>
                    </a:lnTo>
                    <a:lnTo>
                      <a:pt x="27972" y="52052"/>
                    </a:lnTo>
                    <a:lnTo>
                      <a:pt x="29127" y="52479"/>
                    </a:lnTo>
                    <a:lnTo>
                      <a:pt x="30282" y="52822"/>
                    </a:lnTo>
                    <a:lnTo>
                      <a:pt x="31480" y="53078"/>
                    </a:lnTo>
                    <a:lnTo>
                      <a:pt x="32677" y="53292"/>
                    </a:lnTo>
                    <a:lnTo>
                      <a:pt x="33875" y="53463"/>
                    </a:lnTo>
                    <a:lnTo>
                      <a:pt x="35115" y="53549"/>
                    </a:lnTo>
                    <a:lnTo>
                      <a:pt x="37553" y="53720"/>
                    </a:lnTo>
                    <a:lnTo>
                      <a:pt x="40034" y="53848"/>
                    </a:lnTo>
                    <a:lnTo>
                      <a:pt x="41317" y="53891"/>
                    </a:lnTo>
                    <a:lnTo>
                      <a:pt x="42557" y="53976"/>
                    </a:lnTo>
                    <a:lnTo>
                      <a:pt x="43798" y="54105"/>
                    </a:lnTo>
                    <a:lnTo>
                      <a:pt x="45038" y="54276"/>
                    </a:lnTo>
                    <a:lnTo>
                      <a:pt x="46278" y="54532"/>
                    </a:lnTo>
                    <a:lnTo>
                      <a:pt x="47476" y="54832"/>
                    </a:lnTo>
                    <a:lnTo>
                      <a:pt x="48631" y="55174"/>
                    </a:lnTo>
                    <a:lnTo>
                      <a:pt x="49785" y="55602"/>
                    </a:lnTo>
                    <a:lnTo>
                      <a:pt x="49828" y="55602"/>
                    </a:lnTo>
                    <a:lnTo>
                      <a:pt x="49871" y="55559"/>
                    </a:lnTo>
                    <a:lnTo>
                      <a:pt x="49871" y="55516"/>
                    </a:lnTo>
                    <a:lnTo>
                      <a:pt x="49871" y="55473"/>
                    </a:lnTo>
                    <a:lnTo>
                      <a:pt x="48716" y="55003"/>
                    </a:lnTo>
                    <a:lnTo>
                      <a:pt x="47561" y="54618"/>
                    </a:lnTo>
                    <a:lnTo>
                      <a:pt x="46407" y="54319"/>
                    </a:lnTo>
                    <a:lnTo>
                      <a:pt x="45209" y="54105"/>
                    </a:lnTo>
                    <a:lnTo>
                      <a:pt x="44011" y="53934"/>
                    </a:lnTo>
                    <a:lnTo>
                      <a:pt x="42771" y="53805"/>
                    </a:lnTo>
                    <a:lnTo>
                      <a:pt x="41574" y="53720"/>
                    </a:lnTo>
                    <a:lnTo>
                      <a:pt x="40376" y="53634"/>
                    </a:lnTo>
                    <a:lnTo>
                      <a:pt x="37895" y="53506"/>
                    </a:lnTo>
                    <a:lnTo>
                      <a:pt x="35415" y="53378"/>
                    </a:lnTo>
                    <a:lnTo>
                      <a:pt x="34174" y="53292"/>
                    </a:lnTo>
                    <a:lnTo>
                      <a:pt x="32934" y="53121"/>
                    </a:lnTo>
                    <a:lnTo>
                      <a:pt x="31694" y="52907"/>
                    </a:lnTo>
                    <a:lnTo>
                      <a:pt x="30496" y="52650"/>
                    </a:lnTo>
                    <a:lnTo>
                      <a:pt x="29427" y="52351"/>
                    </a:lnTo>
                    <a:lnTo>
                      <a:pt x="28443" y="52009"/>
                    </a:lnTo>
                    <a:lnTo>
                      <a:pt x="27459" y="51581"/>
                    </a:lnTo>
                    <a:lnTo>
                      <a:pt x="26518" y="51111"/>
                    </a:lnTo>
                    <a:lnTo>
                      <a:pt x="25620" y="50597"/>
                    </a:lnTo>
                    <a:lnTo>
                      <a:pt x="24765" y="49999"/>
                    </a:lnTo>
                    <a:lnTo>
                      <a:pt x="23909" y="49357"/>
                    </a:lnTo>
                    <a:lnTo>
                      <a:pt x="23139" y="48630"/>
                    </a:lnTo>
                    <a:lnTo>
                      <a:pt x="22412" y="47903"/>
                    </a:lnTo>
                    <a:lnTo>
                      <a:pt x="21728" y="47133"/>
                    </a:lnTo>
                    <a:lnTo>
                      <a:pt x="21129" y="46320"/>
                    </a:lnTo>
                    <a:lnTo>
                      <a:pt x="20573" y="45465"/>
                    </a:lnTo>
                    <a:lnTo>
                      <a:pt x="20017" y="44610"/>
                    </a:lnTo>
                    <a:lnTo>
                      <a:pt x="19547" y="43711"/>
                    </a:lnTo>
                    <a:lnTo>
                      <a:pt x="19162" y="42771"/>
                    </a:lnTo>
                    <a:lnTo>
                      <a:pt x="18777" y="41830"/>
                    </a:lnTo>
                    <a:lnTo>
                      <a:pt x="18477" y="40889"/>
                    </a:lnTo>
                    <a:lnTo>
                      <a:pt x="18221" y="39905"/>
                    </a:lnTo>
                    <a:lnTo>
                      <a:pt x="18007" y="38921"/>
                    </a:lnTo>
                    <a:lnTo>
                      <a:pt x="17879" y="37895"/>
                    </a:lnTo>
                    <a:lnTo>
                      <a:pt x="17836" y="36911"/>
                    </a:lnTo>
                    <a:lnTo>
                      <a:pt x="17793" y="35884"/>
                    </a:lnTo>
                    <a:lnTo>
                      <a:pt x="17879" y="34858"/>
                    </a:lnTo>
                    <a:lnTo>
                      <a:pt x="18007" y="33874"/>
                    </a:lnTo>
                    <a:lnTo>
                      <a:pt x="18135" y="33276"/>
                    </a:lnTo>
                    <a:lnTo>
                      <a:pt x="18264" y="32634"/>
                    </a:lnTo>
                    <a:lnTo>
                      <a:pt x="18563" y="31436"/>
                    </a:lnTo>
                    <a:lnTo>
                      <a:pt x="18691" y="30838"/>
                    </a:lnTo>
                    <a:lnTo>
                      <a:pt x="18777" y="30196"/>
                    </a:lnTo>
                    <a:lnTo>
                      <a:pt x="18820" y="29597"/>
                    </a:lnTo>
                    <a:lnTo>
                      <a:pt x="18777" y="28956"/>
                    </a:lnTo>
                    <a:lnTo>
                      <a:pt x="18691" y="28400"/>
                    </a:lnTo>
                    <a:lnTo>
                      <a:pt x="18520" y="27844"/>
                    </a:lnTo>
                    <a:lnTo>
                      <a:pt x="18306" y="27373"/>
                    </a:lnTo>
                    <a:lnTo>
                      <a:pt x="18007" y="26903"/>
                    </a:lnTo>
                    <a:lnTo>
                      <a:pt x="17708" y="26432"/>
                    </a:lnTo>
                    <a:lnTo>
                      <a:pt x="17365" y="26005"/>
                    </a:lnTo>
                    <a:lnTo>
                      <a:pt x="16638" y="25106"/>
                    </a:lnTo>
                    <a:lnTo>
                      <a:pt x="16296" y="24593"/>
                    </a:lnTo>
                    <a:lnTo>
                      <a:pt x="15954" y="24080"/>
                    </a:lnTo>
                    <a:lnTo>
                      <a:pt x="15697" y="23567"/>
                    </a:lnTo>
                    <a:lnTo>
                      <a:pt x="15441" y="23011"/>
                    </a:lnTo>
                    <a:lnTo>
                      <a:pt x="15227" y="22455"/>
                    </a:lnTo>
                    <a:lnTo>
                      <a:pt x="15056" y="21899"/>
                    </a:lnTo>
                    <a:lnTo>
                      <a:pt x="14756" y="20701"/>
                    </a:lnTo>
                    <a:lnTo>
                      <a:pt x="14286" y="18520"/>
                    </a:lnTo>
                    <a:lnTo>
                      <a:pt x="13987" y="17450"/>
                    </a:lnTo>
                    <a:lnTo>
                      <a:pt x="13815" y="16937"/>
                    </a:lnTo>
                    <a:lnTo>
                      <a:pt x="13602" y="16424"/>
                    </a:lnTo>
                    <a:lnTo>
                      <a:pt x="13259" y="15697"/>
                    </a:lnTo>
                    <a:lnTo>
                      <a:pt x="12832" y="15013"/>
                    </a:lnTo>
                    <a:lnTo>
                      <a:pt x="12361" y="14371"/>
                    </a:lnTo>
                    <a:lnTo>
                      <a:pt x="11891" y="13729"/>
                    </a:lnTo>
                    <a:lnTo>
                      <a:pt x="11335" y="13131"/>
                    </a:lnTo>
                    <a:lnTo>
                      <a:pt x="10779" y="12532"/>
                    </a:lnTo>
                    <a:lnTo>
                      <a:pt x="9624" y="11463"/>
                    </a:lnTo>
                    <a:lnTo>
                      <a:pt x="8255" y="10222"/>
                    </a:lnTo>
                    <a:lnTo>
                      <a:pt x="6844" y="9025"/>
                    </a:lnTo>
                    <a:lnTo>
                      <a:pt x="5475" y="7827"/>
                    </a:lnTo>
                    <a:lnTo>
                      <a:pt x="4107" y="6630"/>
                    </a:lnTo>
                    <a:lnTo>
                      <a:pt x="2994" y="5475"/>
                    </a:lnTo>
                    <a:lnTo>
                      <a:pt x="2438" y="4876"/>
                    </a:lnTo>
                    <a:lnTo>
                      <a:pt x="1925" y="4234"/>
                    </a:lnTo>
                    <a:lnTo>
                      <a:pt x="1412" y="3593"/>
                    </a:lnTo>
                    <a:lnTo>
                      <a:pt x="984" y="2909"/>
                    </a:lnTo>
                    <a:lnTo>
                      <a:pt x="642" y="2181"/>
                    </a:lnTo>
                    <a:lnTo>
                      <a:pt x="343" y="1412"/>
                    </a:lnTo>
                    <a:lnTo>
                      <a:pt x="172" y="770"/>
                    </a:lnTo>
                    <a:lnTo>
                      <a:pt x="86" y="43"/>
                    </a:ln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6815150" y="2504625"/>
                <a:ext cx="320800" cy="142250"/>
              </a:xfrm>
              <a:custGeom>
                <a:avLst/>
                <a:gdLst/>
                <a:ahLst/>
                <a:cxnLst/>
                <a:rect l="l" t="t" r="r" b="b"/>
                <a:pathLst>
                  <a:path w="12832" h="5690" extrusionOk="0">
                    <a:moveTo>
                      <a:pt x="984" y="1"/>
                    </a:moveTo>
                    <a:lnTo>
                      <a:pt x="728" y="44"/>
                    </a:lnTo>
                    <a:lnTo>
                      <a:pt x="471" y="172"/>
                    </a:lnTo>
                    <a:lnTo>
                      <a:pt x="257" y="300"/>
                    </a:lnTo>
                    <a:lnTo>
                      <a:pt x="86" y="557"/>
                    </a:lnTo>
                    <a:lnTo>
                      <a:pt x="1" y="813"/>
                    </a:lnTo>
                    <a:lnTo>
                      <a:pt x="1" y="1070"/>
                    </a:lnTo>
                    <a:lnTo>
                      <a:pt x="86" y="1369"/>
                    </a:lnTo>
                    <a:lnTo>
                      <a:pt x="214" y="1626"/>
                    </a:lnTo>
                    <a:lnTo>
                      <a:pt x="599" y="2182"/>
                    </a:lnTo>
                    <a:lnTo>
                      <a:pt x="1070" y="2738"/>
                    </a:lnTo>
                    <a:lnTo>
                      <a:pt x="1583" y="3209"/>
                    </a:lnTo>
                    <a:lnTo>
                      <a:pt x="2139" y="3636"/>
                    </a:lnTo>
                    <a:lnTo>
                      <a:pt x="2695" y="4021"/>
                    </a:lnTo>
                    <a:lnTo>
                      <a:pt x="3337" y="4363"/>
                    </a:lnTo>
                    <a:lnTo>
                      <a:pt x="3978" y="4663"/>
                    </a:lnTo>
                    <a:lnTo>
                      <a:pt x="4620" y="4919"/>
                    </a:lnTo>
                    <a:lnTo>
                      <a:pt x="5432" y="5176"/>
                    </a:lnTo>
                    <a:lnTo>
                      <a:pt x="6202" y="5347"/>
                    </a:lnTo>
                    <a:lnTo>
                      <a:pt x="7058" y="5518"/>
                    </a:lnTo>
                    <a:lnTo>
                      <a:pt x="7870" y="5604"/>
                    </a:lnTo>
                    <a:lnTo>
                      <a:pt x="8683" y="5646"/>
                    </a:lnTo>
                    <a:lnTo>
                      <a:pt x="9538" y="5689"/>
                    </a:lnTo>
                    <a:lnTo>
                      <a:pt x="12062" y="5689"/>
                    </a:lnTo>
                    <a:lnTo>
                      <a:pt x="12062" y="5646"/>
                    </a:lnTo>
                    <a:lnTo>
                      <a:pt x="12062" y="5604"/>
                    </a:lnTo>
                    <a:lnTo>
                      <a:pt x="12019" y="5604"/>
                    </a:lnTo>
                    <a:lnTo>
                      <a:pt x="10394" y="5561"/>
                    </a:lnTo>
                    <a:lnTo>
                      <a:pt x="8726" y="5518"/>
                    </a:lnTo>
                    <a:lnTo>
                      <a:pt x="7913" y="5433"/>
                    </a:lnTo>
                    <a:lnTo>
                      <a:pt x="7101" y="5347"/>
                    </a:lnTo>
                    <a:lnTo>
                      <a:pt x="6288" y="5176"/>
                    </a:lnTo>
                    <a:lnTo>
                      <a:pt x="5518" y="5005"/>
                    </a:lnTo>
                    <a:lnTo>
                      <a:pt x="4834" y="4791"/>
                    </a:lnTo>
                    <a:lnTo>
                      <a:pt x="4192" y="4534"/>
                    </a:lnTo>
                    <a:lnTo>
                      <a:pt x="3551" y="4278"/>
                    </a:lnTo>
                    <a:lnTo>
                      <a:pt x="2952" y="3936"/>
                    </a:lnTo>
                    <a:lnTo>
                      <a:pt x="2353" y="3551"/>
                    </a:lnTo>
                    <a:lnTo>
                      <a:pt x="1797" y="3123"/>
                    </a:lnTo>
                    <a:lnTo>
                      <a:pt x="1284" y="2610"/>
                    </a:lnTo>
                    <a:lnTo>
                      <a:pt x="813" y="2097"/>
                    </a:lnTo>
                    <a:lnTo>
                      <a:pt x="428" y="1541"/>
                    </a:lnTo>
                    <a:lnTo>
                      <a:pt x="300" y="1284"/>
                    </a:lnTo>
                    <a:lnTo>
                      <a:pt x="257" y="1156"/>
                    </a:lnTo>
                    <a:lnTo>
                      <a:pt x="214" y="1027"/>
                    </a:lnTo>
                    <a:lnTo>
                      <a:pt x="257" y="771"/>
                    </a:lnTo>
                    <a:lnTo>
                      <a:pt x="386" y="557"/>
                    </a:lnTo>
                    <a:lnTo>
                      <a:pt x="557" y="386"/>
                    </a:lnTo>
                    <a:lnTo>
                      <a:pt x="770" y="257"/>
                    </a:lnTo>
                    <a:lnTo>
                      <a:pt x="1369" y="257"/>
                    </a:lnTo>
                    <a:lnTo>
                      <a:pt x="1925" y="343"/>
                    </a:lnTo>
                    <a:lnTo>
                      <a:pt x="2481" y="471"/>
                    </a:lnTo>
                    <a:lnTo>
                      <a:pt x="3080" y="642"/>
                    </a:lnTo>
                    <a:lnTo>
                      <a:pt x="3636" y="856"/>
                    </a:lnTo>
                    <a:lnTo>
                      <a:pt x="4192" y="1113"/>
                    </a:lnTo>
                    <a:lnTo>
                      <a:pt x="5304" y="1669"/>
                    </a:lnTo>
                    <a:lnTo>
                      <a:pt x="7485" y="2866"/>
                    </a:lnTo>
                    <a:lnTo>
                      <a:pt x="8598" y="3422"/>
                    </a:lnTo>
                    <a:lnTo>
                      <a:pt x="9154" y="3679"/>
                    </a:lnTo>
                    <a:lnTo>
                      <a:pt x="9710" y="3936"/>
                    </a:lnTo>
                    <a:lnTo>
                      <a:pt x="10308" y="4107"/>
                    </a:lnTo>
                    <a:lnTo>
                      <a:pt x="10907" y="4278"/>
                    </a:lnTo>
                    <a:lnTo>
                      <a:pt x="11506" y="4363"/>
                    </a:lnTo>
                    <a:lnTo>
                      <a:pt x="12105" y="4406"/>
                    </a:lnTo>
                    <a:lnTo>
                      <a:pt x="12703" y="4406"/>
                    </a:lnTo>
                    <a:lnTo>
                      <a:pt x="12789" y="4363"/>
                    </a:lnTo>
                    <a:lnTo>
                      <a:pt x="12832" y="4278"/>
                    </a:lnTo>
                    <a:lnTo>
                      <a:pt x="12789" y="4235"/>
                    </a:lnTo>
                    <a:lnTo>
                      <a:pt x="12703" y="4192"/>
                    </a:lnTo>
                    <a:lnTo>
                      <a:pt x="12105" y="4192"/>
                    </a:lnTo>
                    <a:lnTo>
                      <a:pt x="11463" y="4107"/>
                    </a:lnTo>
                    <a:lnTo>
                      <a:pt x="10864" y="4021"/>
                    </a:lnTo>
                    <a:lnTo>
                      <a:pt x="10266" y="3850"/>
                    </a:lnTo>
                    <a:lnTo>
                      <a:pt x="9667" y="3636"/>
                    </a:lnTo>
                    <a:lnTo>
                      <a:pt x="9068" y="3422"/>
                    </a:lnTo>
                    <a:lnTo>
                      <a:pt x="7956" y="2866"/>
                    </a:lnTo>
                    <a:lnTo>
                      <a:pt x="6801" y="2225"/>
                    </a:lnTo>
                    <a:lnTo>
                      <a:pt x="5689" y="1626"/>
                    </a:lnTo>
                    <a:lnTo>
                      <a:pt x="4534" y="1027"/>
                    </a:lnTo>
                    <a:lnTo>
                      <a:pt x="3936" y="771"/>
                    </a:lnTo>
                    <a:lnTo>
                      <a:pt x="3337" y="514"/>
                    </a:lnTo>
                    <a:lnTo>
                      <a:pt x="2781" y="300"/>
                    </a:lnTo>
                    <a:lnTo>
                      <a:pt x="2182" y="172"/>
                    </a:lnTo>
                    <a:lnTo>
                      <a:pt x="1583" y="44"/>
                    </a:lnTo>
                    <a:lnTo>
                      <a:pt x="9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6471925" y="2179575"/>
                <a:ext cx="895000" cy="578500"/>
              </a:xfrm>
              <a:custGeom>
                <a:avLst/>
                <a:gdLst/>
                <a:ahLst/>
                <a:cxnLst/>
                <a:rect l="l" t="t" r="r" b="b"/>
                <a:pathLst>
                  <a:path w="35800" h="23140" extrusionOk="0">
                    <a:moveTo>
                      <a:pt x="2010" y="1"/>
                    </a:moveTo>
                    <a:lnTo>
                      <a:pt x="1626" y="86"/>
                    </a:lnTo>
                    <a:lnTo>
                      <a:pt x="1241" y="257"/>
                    </a:lnTo>
                    <a:lnTo>
                      <a:pt x="898" y="471"/>
                    </a:lnTo>
                    <a:lnTo>
                      <a:pt x="599" y="770"/>
                    </a:lnTo>
                    <a:lnTo>
                      <a:pt x="385" y="1113"/>
                    </a:lnTo>
                    <a:lnTo>
                      <a:pt x="214" y="1369"/>
                    </a:lnTo>
                    <a:lnTo>
                      <a:pt x="86" y="1669"/>
                    </a:lnTo>
                    <a:lnTo>
                      <a:pt x="0" y="1968"/>
                    </a:lnTo>
                    <a:lnTo>
                      <a:pt x="0" y="2267"/>
                    </a:lnTo>
                    <a:lnTo>
                      <a:pt x="0" y="2567"/>
                    </a:lnTo>
                    <a:lnTo>
                      <a:pt x="43" y="2823"/>
                    </a:lnTo>
                    <a:lnTo>
                      <a:pt x="129" y="3123"/>
                    </a:lnTo>
                    <a:lnTo>
                      <a:pt x="257" y="3379"/>
                    </a:lnTo>
                    <a:lnTo>
                      <a:pt x="428" y="3636"/>
                    </a:lnTo>
                    <a:lnTo>
                      <a:pt x="599" y="3850"/>
                    </a:lnTo>
                    <a:lnTo>
                      <a:pt x="984" y="4278"/>
                    </a:lnTo>
                    <a:lnTo>
                      <a:pt x="1497" y="4748"/>
                    </a:lnTo>
                    <a:lnTo>
                      <a:pt x="2053" y="5133"/>
                    </a:lnTo>
                    <a:lnTo>
                      <a:pt x="2609" y="5518"/>
                    </a:lnTo>
                    <a:lnTo>
                      <a:pt x="3208" y="5817"/>
                    </a:lnTo>
                    <a:lnTo>
                      <a:pt x="3807" y="6117"/>
                    </a:lnTo>
                    <a:lnTo>
                      <a:pt x="4448" y="6416"/>
                    </a:lnTo>
                    <a:lnTo>
                      <a:pt x="5732" y="6929"/>
                    </a:lnTo>
                    <a:lnTo>
                      <a:pt x="6972" y="7485"/>
                    </a:lnTo>
                    <a:lnTo>
                      <a:pt x="7571" y="7828"/>
                    </a:lnTo>
                    <a:lnTo>
                      <a:pt x="8127" y="8170"/>
                    </a:lnTo>
                    <a:lnTo>
                      <a:pt x="8725" y="8597"/>
                    </a:lnTo>
                    <a:lnTo>
                      <a:pt x="8982" y="8854"/>
                    </a:lnTo>
                    <a:lnTo>
                      <a:pt x="9239" y="9111"/>
                    </a:lnTo>
                    <a:lnTo>
                      <a:pt x="9453" y="9410"/>
                    </a:lnTo>
                    <a:lnTo>
                      <a:pt x="9666" y="9709"/>
                    </a:lnTo>
                    <a:lnTo>
                      <a:pt x="9838" y="10009"/>
                    </a:lnTo>
                    <a:lnTo>
                      <a:pt x="9923" y="10351"/>
                    </a:lnTo>
                    <a:lnTo>
                      <a:pt x="10051" y="10907"/>
                    </a:lnTo>
                    <a:lnTo>
                      <a:pt x="10137" y="11463"/>
                    </a:lnTo>
                    <a:lnTo>
                      <a:pt x="10222" y="12575"/>
                    </a:lnTo>
                    <a:lnTo>
                      <a:pt x="10351" y="13516"/>
                    </a:lnTo>
                    <a:lnTo>
                      <a:pt x="10436" y="14029"/>
                    </a:lnTo>
                    <a:lnTo>
                      <a:pt x="10565" y="14500"/>
                    </a:lnTo>
                    <a:lnTo>
                      <a:pt x="10864" y="15312"/>
                    </a:lnTo>
                    <a:lnTo>
                      <a:pt x="11249" y="16125"/>
                    </a:lnTo>
                    <a:lnTo>
                      <a:pt x="11719" y="16852"/>
                    </a:lnTo>
                    <a:lnTo>
                      <a:pt x="12275" y="17579"/>
                    </a:lnTo>
                    <a:lnTo>
                      <a:pt x="12831" y="18221"/>
                    </a:lnTo>
                    <a:lnTo>
                      <a:pt x="13473" y="18820"/>
                    </a:lnTo>
                    <a:lnTo>
                      <a:pt x="14157" y="19376"/>
                    </a:lnTo>
                    <a:lnTo>
                      <a:pt x="14884" y="19889"/>
                    </a:lnTo>
                    <a:lnTo>
                      <a:pt x="15783" y="20445"/>
                    </a:lnTo>
                    <a:lnTo>
                      <a:pt x="16681" y="20915"/>
                    </a:lnTo>
                    <a:lnTo>
                      <a:pt x="17622" y="21300"/>
                    </a:lnTo>
                    <a:lnTo>
                      <a:pt x="18605" y="21685"/>
                    </a:lnTo>
                    <a:lnTo>
                      <a:pt x="19589" y="21985"/>
                    </a:lnTo>
                    <a:lnTo>
                      <a:pt x="20573" y="22241"/>
                    </a:lnTo>
                    <a:lnTo>
                      <a:pt x="22583" y="22712"/>
                    </a:lnTo>
                    <a:lnTo>
                      <a:pt x="24636" y="23139"/>
                    </a:lnTo>
                    <a:lnTo>
                      <a:pt x="24679" y="23139"/>
                    </a:lnTo>
                    <a:lnTo>
                      <a:pt x="24722" y="23097"/>
                    </a:lnTo>
                    <a:lnTo>
                      <a:pt x="24722" y="23054"/>
                    </a:lnTo>
                    <a:lnTo>
                      <a:pt x="24679" y="23011"/>
                    </a:lnTo>
                    <a:lnTo>
                      <a:pt x="22626" y="22583"/>
                    </a:lnTo>
                    <a:lnTo>
                      <a:pt x="21599" y="22369"/>
                    </a:lnTo>
                    <a:lnTo>
                      <a:pt x="20573" y="22070"/>
                    </a:lnTo>
                    <a:lnTo>
                      <a:pt x="19546" y="21771"/>
                    </a:lnTo>
                    <a:lnTo>
                      <a:pt x="18563" y="21471"/>
                    </a:lnTo>
                    <a:lnTo>
                      <a:pt x="17579" y="21086"/>
                    </a:lnTo>
                    <a:lnTo>
                      <a:pt x="16595" y="20616"/>
                    </a:lnTo>
                    <a:lnTo>
                      <a:pt x="15825" y="20231"/>
                    </a:lnTo>
                    <a:lnTo>
                      <a:pt x="15056" y="19761"/>
                    </a:lnTo>
                    <a:lnTo>
                      <a:pt x="14328" y="19204"/>
                    </a:lnTo>
                    <a:lnTo>
                      <a:pt x="13644" y="18648"/>
                    </a:lnTo>
                    <a:lnTo>
                      <a:pt x="13003" y="18007"/>
                    </a:lnTo>
                    <a:lnTo>
                      <a:pt x="12404" y="17365"/>
                    </a:lnTo>
                    <a:lnTo>
                      <a:pt x="11848" y="16638"/>
                    </a:lnTo>
                    <a:lnTo>
                      <a:pt x="11420" y="15868"/>
                    </a:lnTo>
                    <a:lnTo>
                      <a:pt x="11035" y="15056"/>
                    </a:lnTo>
                    <a:lnTo>
                      <a:pt x="10736" y="14243"/>
                    </a:lnTo>
                    <a:lnTo>
                      <a:pt x="10607" y="13730"/>
                    </a:lnTo>
                    <a:lnTo>
                      <a:pt x="10522" y="13217"/>
                    </a:lnTo>
                    <a:lnTo>
                      <a:pt x="10436" y="12233"/>
                    </a:lnTo>
                    <a:lnTo>
                      <a:pt x="10351" y="11206"/>
                    </a:lnTo>
                    <a:lnTo>
                      <a:pt x="10265" y="10693"/>
                    </a:lnTo>
                    <a:lnTo>
                      <a:pt x="10137" y="10223"/>
                    </a:lnTo>
                    <a:lnTo>
                      <a:pt x="10009" y="9881"/>
                    </a:lnTo>
                    <a:lnTo>
                      <a:pt x="9880" y="9581"/>
                    </a:lnTo>
                    <a:lnTo>
                      <a:pt x="9709" y="9282"/>
                    </a:lnTo>
                    <a:lnTo>
                      <a:pt x="9495" y="9025"/>
                    </a:lnTo>
                    <a:lnTo>
                      <a:pt x="9239" y="8726"/>
                    </a:lnTo>
                    <a:lnTo>
                      <a:pt x="8982" y="8469"/>
                    </a:lnTo>
                    <a:lnTo>
                      <a:pt x="8383" y="8041"/>
                    </a:lnTo>
                    <a:lnTo>
                      <a:pt x="7785" y="7656"/>
                    </a:lnTo>
                    <a:lnTo>
                      <a:pt x="7143" y="7314"/>
                    </a:lnTo>
                    <a:lnTo>
                      <a:pt x="5860" y="6758"/>
                    </a:lnTo>
                    <a:lnTo>
                      <a:pt x="4577" y="6202"/>
                    </a:lnTo>
                    <a:lnTo>
                      <a:pt x="3465" y="5689"/>
                    </a:lnTo>
                    <a:lnTo>
                      <a:pt x="2951" y="5390"/>
                    </a:lnTo>
                    <a:lnTo>
                      <a:pt x="2438" y="5090"/>
                    </a:lnTo>
                    <a:lnTo>
                      <a:pt x="1882" y="4748"/>
                    </a:lnTo>
                    <a:lnTo>
                      <a:pt x="1369" y="4320"/>
                    </a:lnTo>
                    <a:lnTo>
                      <a:pt x="898" y="3893"/>
                    </a:lnTo>
                    <a:lnTo>
                      <a:pt x="727" y="3636"/>
                    </a:lnTo>
                    <a:lnTo>
                      <a:pt x="514" y="3379"/>
                    </a:lnTo>
                    <a:lnTo>
                      <a:pt x="385" y="3123"/>
                    </a:lnTo>
                    <a:lnTo>
                      <a:pt x="300" y="2866"/>
                    </a:lnTo>
                    <a:lnTo>
                      <a:pt x="257" y="2610"/>
                    </a:lnTo>
                    <a:lnTo>
                      <a:pt x="214" y="2310"/>
                    </a:lnTo>
                    <a:lnTo>
                      <a:pt x="257" y="2011"/>
                    </a:lnTo>
                    <a:lnTo>
                      <a:pt x="342" y="1711"/>
                    </a:lnTo>
                    <a:lnTo>
                      <a:pt x="471" y="1412"/>
                    </a:lnTo>
                    <a:lnTo>
                      <a:pt x="599" y="1155"/>
                    </a:lnTo>
                    <a:lnTo>
                      <a:pt x="898" y="813"/>
                    </a:lnTo>
                    <a:lnTo>
                      <a:pt x="1198" y="514"/>
                    </a:lnTo>
                    <a:lnTo>
                      <a:pt x="1412" y="428"/>
                    </a:lnTo>
                    <a:lnTo>
                      <a:pt x="1583" y="343"/>
                    </a:lnTo>
                    <a:lnTo>
                      <a:pt x="1797" y="257"/>
                    </a:lnTo>
                    <a:lnTo>
                      <a:pt x="2395" y="257"/>
                    </a:lnTo>
                    <a:lnTo>
                      <a:pt x="2780" y="386"/>
                    </a:lnTo>
                    <a:lnTo>
                      <a:pt x="3123" y="557"/>
                    </a:lnTo>
                    <a:lnTo>
                      <a:pt x="3465" y="770"/>
                    </a:lnTo>
                    <a:lnTo>
                      <a:pt x="3807" y="1027"/>
                    </a:lnTo>
                    <a:lnTo>
                      <a:pt x="4149" y="1326"/>
                    </a:lnTo>
                    <a:lnTo>
                      <a:pt x="4791" y="1968"/>
                    </a:lnTo>
                    <a:lnTo>
                      <a:pt x="5389" y="2695"/>
                    </a:lnTo>
                    <a:lnTo>
                      <a:pt x="5945" y="3379"/>
                    </a:lnTo>
                    <a:lnTo>
                      <a:pt x="7143" y="4876"/>
                    </a:lnTo>
                    <a:lnTo>
                      <a:pt x="7742" y="5604"/>
                    </a:lnTo>
                    <a:lnTo>
                      <a:pt x="8426" y="6288"/>
                    </a:lnTo>
                    <a:lnTo>
                      <a:pt x="9153" y="6929"/>
                    </a:lnTo>
                    <a:lnTo>
                      <a:pt x="9923" y="7485"/>
                    </a:lnTo>
                    <a:lnTo>
                      <a:pt x="10778" y="7956"/>
                    </a:lnTo>
                    <a:lnTo>
                      <a:pt x="11634" y="8341"/>
                    </a:lnTo>
                    <a:lnTo>
                      <a:pt x="12618" y="8726"/>
                    </a:lnTo>
                    <a:lnTo>
                      <a:pt x="13559" y="9025"/>
                    </a:lnTo>
                    <a:lnTo>
                      <a:pt x="15526" y="9538"/>
                    </a:lnTo>
                    <a:lnTo>
                      <a:pt x="24508" y="11891"/>
                    </a:lnTo>
                    <a:lnTo>
                      <a:pt x="33490" y="14243"/>
                    </a:lnTo>
                    <a:lnTo>
                      <a:pt x="35671" y="14799"/>
                    </a:lnTo>
                    <a:lnTo>
                      <a:pt x="35756" y="14799"/>
                    </a:lnTo>
                    <a:lnTo>
                      <a:pt x="35799" y="14714"/>
                    </a:lnTo>
                    <a:lnTo>
                      <a:pt x="35799" y="14671"/>
                    </a:lnTo>
                    <a:lnTo>
                      <a:pt x="35714" y="14585"/>
                    </a:lnTo>
                    <a:lnTo>
                      <a:pt x="26604" y="12190"/>
                    </a:lnTo>
                    <a:lnTo>
                      <a:pt x="17451" y="9795"/>
                    </a:lnTo>
                    <a:lnTo>
                      <a:pt x="15312" y="9282"/>
                    </a:lnTo>
                    <a:lnTo>
                      <a:pt x="14243" y="8982"/>
                    </a:lnTo>
                    <a:lnTo>
                      <a:pt x="13174" y="8683"/>
                    </a:lnTo>
                    <a:lnTo>
                      <a:pt x="12233" y="8341"/>
                    </a:lnTo>
                    <a:lnTo>
                      <a:pt x="11292" y="7956"/>
                    </a:lnTo>
                    <a:lnTo>
                      <a:pt x="10394" y="7485"/>
                    </a:lnTo>
                    <a:lnTo>
                      <a:pt x="9923" y="7229"/>
                    </a:lnTo>
                    <a:lnTo>
                      <a:pt x="9495" y="6929"/>
                    </a:lnTo>
                    <a:lnTo>
                      <a:pt x="9153" y="6630"/>
                    </a:lnTo>
                    <a:lnTo>
                      <a:pt x="8768" y="6331"/>
                    </a:lnTo>
                    <a:lnTo>
                      <a:pt x="8084" y="5646"/>
                    </a:lnTo>
                    <a:lnTo>
                      <a:pt x="7442" y="4919"/>
                    </a:lnTo>
                    <a:lnTo>
                      <a:pt x="6844" y="4192"/>
                    </a:lnTo>
                    <a:lnTo>
                      <a:pt x="5646" y="2652"/>
                    </a:lnTo>
                    <a:lnTo>
                      <a:pt x="5047" y="1925"/>
                    </a:lnTo>
                    <a:lnTo>
                      <a:pt x="4363" y="1241"/>
                    </a:lnTo>
                    <a:lnTo>
                      <a:pt x="3807" y="728"/>
                    </a:lnTo>
                    <a:lnTo>
                      <a:pt x="3465" y="514"/>
                    </a:lnTo>
                    <a:lnTo>
                      <a:pt x="3123" y="300"/>
                    </a:lnTo>
                    <a:lnTo>
                      <a:pt x="2780" y="129"/>
                    </a:lnTo>
                    <a:lnTo>
                      <a:pt x="2395" y="43"/>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0"/>
            <p:cNvGrpSpPr/>
            <p:nvPr/>
          </p:nvGrpSpPr>
          <p:grpSpPr>
            <a:xfrm rot="5400000">
              <a:off x="7456359" y="1041635"/>
              <a:ext cx="2611232" cy="2598718"/>
              <a:chOff x="4571850" y="781000"/>
              <a:chExt cx="669375" cy="666150"/>
            </a:xfrm>
          </p:grpSpPr>
          <p:sp>
            <p:nvSpPr>
              <p:cNvPr id="1037" name="Google Shape;1037;p30"/>
              <p:cNvSpPr/>
              <p:nvPr/>
            </p:nvSpPr>
            <p:spPr>
              <a:xfrm>
                <a:off x="4608200" y="818400"/>
                <a:ext cx="582775" cy="591325"/>
              </a:xfrm>
              <a:custGeom>
                <a:avLst/>
                <a:gdLst/>
                <a:ahLst/>
                <a:cxnLst/>
                <a:rect l="l" t="t" r="r" b="b"/>
                <a:pathLst>
                  <a:path w="23311" h="23653" extrusionOk="0">
                    <a:moveTo>
                      <a:pt x="3208" y="129"/>
                    </a:moveTo>
                    <a:lnTo>
                      <a:pt x="3721" y="172"/>
                    </a:lnTo>
                    <a:lnTo>
                      <a:pt x="4748" y="258"/>
                    </a:lnTo>
                    <a:lnTo>
                      <a:pt x="5731" y="429"/>
                    </a:lnTo>
                    <a:lnTo>
                      <a:pt x="6202" y="514"/>
                    </a:lnTo>
                    <a:lnTo>
                      <a:pt x="6672" y="685"/>
                    </a:lnTo>
                    <a:lnTo>
                      <a:pt x="7143" y="856"/>
                    </a:lnTo>
                    <a:lnTo>
                      <a:pt x="7571" y="1070"/>
                    </a:lnTo>
                    <a:lnTo>
                      <a:pt x="7998" y="1327"/>
                    </a:lnTo>
                    <a:lnTo>
                      <a:pt x="8383" y="1626"/>
                    </a:lnTo>
                    <a:lnTo>
                      <a:pt x="8683" y="1926"/>
                    </a:lnTo>
                    <a:lnTo>
                      <a:pt x="8982" y="2225"/>
                    </a:lnTo>
                    <a:lnTo>
                      <a:pt x="9239" y="2567"/>
                    </a:lnTo>
                    <a:lnTo>
                      <a:pt x="9495" y="2909"/>
                    </a:lnTo>
                    <a:lnTo>
                      <a:pt x="9666" y="3337"/>
                    </a:lnTo>
                    <a:lnTo>
                      <a:pt x="9795" y="3765"/>
                    </a:lnTo>
                    <a:lnTo>
                      <a:pt x="9880" y="4192"/>
                    </a:lnTo>
                    <a:lnTo>
                      <a:pt x="9923" y="4620"/>
                    </a:lnTo>
                    <a:lnTo>
                      <a:pt x="10009" y="5476"/>
                    </a:lnTo>
                    <a:lnTo>
                      <a:pt x="10094" y="5861"/>
                    </a:lnTo>
                    <a:lnTo>
                      <a:pt x="10265" y="6245"/>
                    </a:lnTo>
                    <a:lnTo>
                      <a:pt x="10479" y="6588"/>
                    </a:lnTo>
                    <a:lnTo>
                      <a:pt x="10778" y="6887"/>
                    </a:lnTo>
                    <a:lnTo>
                      <a:pt x="11078" y="7101"/>
                    </a:lnTo>
                    <a:lnTo>
                      <a:pt x="11463" y="7272"/>
                    </a:lnTo>
                    <a:lnTo>
                      <a:pt x="12233" y="7529"/>
                    </a:lnTo>
                    <a:lnTo>
                      <a:pt x="12660" y="7700"/>
                    </a:lnTo>
                    <a:lnTo>
                      <a:pt x="13002" y="7871"/>
                    </a:lnTo>
                    <a:lnTo>
                      <a:pt x="13302" y="8085"/>
                    </a:lnTo>
                    <a:lnTo>
                      <a:pt x="13601" y="8341"/>
                    </a:lnTo>
                    <a:lnTo>
                      <a:pt x="13858" y="8598"/>
                    </a:lnTo>
                    <a:lnTo>
                      <a:pt x="14072" y="8897"/>
                    </a:lnTo>
                    <a:lnTo>
                      <a:pt x="14499" y="9539"/>
                    </a:lnTo>
                    <a:lnTo>
                      <a:pt x="14884" y="10223"/>
                    </a:lnTo>
                    <a:lnTo>
                      <a:pt x="15184" y="10907"/>
                    </a:lnTo>
                    <a:lnTo>
                      <a:pt x="15483" y="11634"/>
                    </a:lnTo>
                    <a:lnTo>
                      <a:pt x="15825" y="12404"/>
                    </a:lnTo>
                    <a:lnTo>
                      <a:pt x="16167" y="13174"/>
                    </a:lnTo>
                    <a:lnTo>
                      <a:pt x="16595" y="13859"/>
                    </a:lnTo>
                    <a:lnTo>
                      <a:pt x="17066" y="14543"/>
                    </a:lnTo>
                    <a:lnTo>
                      <a:pt x="17365" y="14928"/>
                    </a:lnTo>
                    <a:lnTo>
                      <a:pt x="17664" y="15270"/>
                    </a:lnTo>
                    <a:lnTo>
                      <a:pt x="18007" y="15612"/>
                    </a:lnTo>
                    <a:lnTo>
                      <a:pt x="18349" y="15912"/>
                    </a:lnTo>
                    <a:lnTo>
                      <a:pt x="18776" y="16211"/>
                    </a:lnTo>
                    <a:lnTo>
                      <a:pt x="19161" y="16468"/>
                    </a:lnTo>
                    <a:lnTo>
                      <a:pt x="20017" y="16981"/>
                    </a:lnTo>
                    <a:lnTo>
                      <a:pt x="20872" y="17494"/>
                    </a:lnTo>
                    <a:lnTo>
                      <a:pt x="21300" y="17751"/>
                    </a:lnTo>
                    <a:lnTo>
                      <a:pt x="21685" y="18050"/>
                    </a:lnTo>
                    <a:lnTo>
                      <a:pt x="22027" y="18307"/>
                    </a:lnTo>
                    <a:lnTo>
                      <a:pt x="22369" y="18649"/>
                    </a:lnTo>
                    <a:lnTo>
                      <a:pt x="22626" y="19034"/>
                    </a:lnTo>
                    <a:lnTo>
                      <a:pt x="22882" y="19419"/>
                    </a:lnTo>
                    <a:lnTo>
                      <a:pt x="23054" y="19846"/>
                    </a:lnTo>
                    <a:lnTo>
                      <a:pt x="23139" y="20274"/>
                    </a:lnTo>
                    <a:lnTo>
                      <a:pt x="23182" y="20702"/>
                    </a:lnTo>
                    <a:lnTo>
                      <a:pt x="23096" y="21172"/>
                    </a:lnTo>
                    <a:lnTo>
                      <a:pt x="22968" y="21557"/>
                    </a:lnTo>
                    <a:lnTo>
                      <a:pt x="22711" y="21942"/>
                    </a:lnTo>
                    <a:lnTo>
                      <a:pt x="22455" y="22284"/>
                    </a:lnTo>
                    <a:lnTo>
                      <a:pt x="22155" y="22541"/>
                    </a:lnTo>
                    <a:lnTo>
                      <a:pt x="21770" y="22798"/>
                    </a:lnTo>
                    <a:lnTo>
                      <a:pt x="21428" y="23011"/>
                    </a:lnTo>
                    <a:lnTo>
                      <a:pt x="21001" y="23182"/>
                    </a:lnTo>
                    <a:lnTo>
                      <a:pt x="20616" y="23268"/>
                    </a:lnTo>
                    <a:lnTo>
                      <a:pt x="20060" y="23354"/>
                    </a:lnTo>
                    <a:lnTo>
                      <a:pt x="19546" y="23396"/>
                    </a:lnTo>
                    <a:lnTo>
                      <a:pt x="18477" y="23396"/>
                    </a:lnTo>
                    <a:lnTo>
                      <a:pt x="17493" y="23268"/>
                    </a:lnTo>
                    <a:lnTo>
                      <a:pt x="16510" y="23182"/>
                    </a:lnTo>
                    <a:lnTo>
                      <a:pt x="15654" y="23140"/>
                    </a:lnTo>
                    <a:lnTo>
                      <a:pt x="14799" y="23182"/>
                    </a:lnTo>
                    <a:lnTo>
                      <a:pt x="13088" y="23268"/>
                    </a:lnTo>
                    <a:lnTo>
                      <a:pt x="11463" y="23439"/>
                    </a:lnTo>
                    <a:lnTo>
                      <a:pt x="10607" y="23482"/>
                    </a:lnTo>
                    <a:lnTo>
                      <a:pt x="9795" y="23525"/>
                    </a:lnTo>
                    <a:lnTo>
                      <a:pt x="8939" y="23525"/>
                    </a:lnTo>
                    <a:lnTo>
                      <a:pt x="8127" y="23439"/>
                    </a:lnTo>
                    <a:lnTo>
                      <a:pt x="7314" y="23311"/>
                    </a:lnTo>
                    <a:lnTo>
                      <a:pt x="6501" y="23140"/>
                    </a:lnTo>
                    <a:lnTo>
                      <a:pt x="6031" y="22969"/>
                    </a:lnTo>
                    <a:lnTo>
                      <a:pt x="5603" y="22798"/>
                    </a:lnTo>
                    <a:lnTo>
                      <a:pt x="5175" y="22584"/>
                    </a:lnTo>
                    <a:lnTo>
                      <a:pt x="4748" y="22370"/>
                    </a:lnTo>
                    <a:lnTo>
                      <a:pt x="3978" y="21857"/>
                    </a:lnTo>
                    <a:lnTo>
                      <a:pt x="3208" y="21301"/>
                    </a:lnTo>
                    <a:lnTo>
                      <a:pt x="3037" y="21087"/>
                    </a:lnTo>
                    <a:lnTo>
                      <a:pt x="2951" y="21001"/>
                    </a:lnTo>
                    <a:lnTo>
                      <a:pt x="2866" y="20830"/>
                    </a:lnTo>
                    <a:lnTo>
                      <a:pt x="2609" y="20360"/>
                    </a:lnTo>
                    <a:lnTo>
                      <a:pt x="2053" y="19333"/>
                    </a:lnTo>
                    <a:lnTo>
                      <a:pt x="1027" y="17408"/>
                    </a:lnTo>
                    <a:lnTo>
                      <a:pt x="770" y="16938"/>
                    </a:lnTo>
                    <a:lnTo>
                      <a:pt x="556" y="16425"/>
                    </a:lnTo>
                    <a:lnTo>
                      <a:pt x="385" y="15954"/>
                    </a:lnTo>
                    <a:lnTo>
                      <a:pt x="257" y="15441"/>
                    </a:lnTo>
                    <a:lnTo>
                      <a:pt x="171" y="14885"/>
                    </a:lnTo>
                    <a:lnTo>
                      <a:pt x="129" y="14329"/>
                    </a:lnTo>
                    <a:lnTo>
                      <a:pt x="171" y="13773"/>
                    </a:lnTo>
                    <a:lnTo>
                      <a:pt x="214" y="13217"/>
                    </a:lnTo>
                    <a:lnTo>
                      <a:pt x="342" y="12148"/>
                    </a:lnTo>
                    <a:lnTo>
                      <a:pt x="428" y="11078"/>
                    </a:lnTo>
                    <a:lnTo>
                      <a:pt x="428" y="10095"/>
                    </a:lnTo>
                    <a:lnTo>
                      <a:pt x="428" y="9068"/>
                    </a:lnTo>
                    <a:lnTo>
                      <a:pt x="385" y="7101"/>
                    </a:lnTo>
                    <a:lnTo>
                      <a:pt x="385" y="6117"/>
                    </a:lnTo>
                    <a:lnTo>
                      <a:pt x="428" y="5133"/>
                    </a:lnTo>
                    <a:lnTo>
                      <a:pt x="513" y="4107"/>
                    </a:lnTo>
                    <a:lnTo>
                      <a:pt x="685" y="3166"/>
                    </a:lnTo>
                    <a:lnTo>
                      <a:pt x="813" y="2695"/>
                    </a:lnTo>
                    <a:lnTo>
                      <a:pt x="941" y="2225"/>
                    </a:lnTo>
                    <a:lnTo>
                      <a:pt x="1112" y="1755"/>
                    </a:lnTo>
                    <a:lnTo>
                      <a:pt x="1326" y="1284"/>
                    </a:lnTo>
                    <a:lnTo>
                      <a:pt x="1540" y="899"/>
                    </a:lnTo>
                    <a:lnTo>
                      <a:pt x="1668" y="685"/>
                    </a:lnTo>
                    <a:lnTo>
                      <a:pt x="1839" y="514"/>
                    </a:lnTo>
                    <a:lnTo>
                      <a:pt x="2010" y="386"/>
                    </a:lnTo>
                    <a:lnTo>
                      <a:pt x="2224" y="258"/>
                    </a:lnTo>
                    <a:lnTo>
                      <a:pt x="2481" y="172"/>
                    </a:lnTo>
                    <a:lnTo>
                      <a:pt x="2738" y="129"/>
                    </a:lnTo>
                    <a:close/>
                    <a:moveTo>
                      <a:pt x="3080" y="1"/>
                    </a:moveTo>
                    <a:lnTo>
                      <a:pt x="2609" y="44"/>
                    </a:lnTo>
                    <a:lnTo>
                      <a:pt x="2395" y="87"/>
                    </a:lnTo>
                    <a:lnTo>
                      <a:pt x="2182" y="129"/>
                    </a:lnTo>
                    <a:lnTo>
                      <a:pt x="1968" y="258"/>
                    </a:lnTo>
                    <a:lnTo>
                      <a:pt x="1797" y="386"/>
                    </a:lnTo>
                    <a:lnTo>
                      <a:pt x="1625" y="557"/>
                    </a:lnTo>
                    <a:lnTo>
                      <a:pt x="1497" y="728"/>
                    </a:lnTo>
                    <a:lnTo>
                      <a:pt x="1241" y="1156"/>
                    </a:lnTo>
                    <a:lnTo>
                      <a:pt x="1069" y="1541"/>
                    </a:lnTo>
                    <a:lnTo>
                      <a:pt x="856" y="2011"/>
                    </a:lnTo>
                    <a:lnTo>
                      <a:pt x="727" y="2482"/>
                    </a:lnTo>
                    <a:lnTo>
                      <a:pt x="599" y="2995"/>
                    </a:lnTo>
                    <a:lnTo>
                      <a:pt x="513" y="3465"/>
                    </a:lnTo>
                    <a:lnTo>
                      <a:pt x="342" y="4449"/>
                    </a:lnTo>
                    <a:lnTo>
                      <a:pt x="300" y="5433"/>
                    </a:lnTo>
                    <a:lnTo>
                      <a:pt x="257" y="6459"/>
                    </a:lnTo>
                    <a:lnTo>
                      <a:pt x="257" y="7443"/>
                    </a:lnTo>
                    <a:lnTo>
                      <a:pt x="300" y="9496"/>
                    </a:lnTo>
                    <a:lnTo>
                      <a:pt x="300" y="10522"/>
                    </a:lnTo>
                    <a:lnTo>
                      <a:pt x="257" y="11549"/>
                    </a:lnTo>
                    <a:lnTo>
                      <a:pt x="129" y="12661"/>
                    </a:lnTo>
                    <a:lnTo>
                      <a:pt x="43" y="13773"/>
                    </a:lnTo>
                    <a:lnTo>
                      <a:pt x="0" y="14329"/>
                    </a:lnTo>
                    <a:lnTo>
                      <a:pt x="43" y="14885"/>
                    </a:lnTo>
                    <a:lnTo>
                      <a:pt x="129" y="15398"/>
                    </a:lnTo>
                    <a:lnTo>
                      <a:pt x="257" y="15954"/>
                    </a:lnTo>
                    <a:lnTo>
                      <a:pt x="428" y="16425"/>
                    </a:lnTo>
                    <a:lnTo>
                      <a:pt x="642" y="16938"/>
                    </a:lnTo>
                    <a:lnTo>
                      <a:pt x="1112" y="17879"/>
                    </a:lnTo>
                    <a:lnTo>
                      <a:pt x="2224" y="19889"/>
                    </a:lnTo>
                    <a:lnTo>
                      <a:pt x="2780" y="20916"/>
                    </a:lnTo>
                    <a:lnTo>
                      <a:pt x="2909" y="21172"/>
                    </a:lnTo>
                    <a:lnTo>
                      <a:pt x="3080" y="21343"/>
                    </a:lnTo>
                    <a:lnTo>
                      <a:pt x="3507" y="21686"/>
                    </a:lnTo>
                    <a:lnTo>
                      <a:pt x="4277" y="22242"/>
                    </a:lnTo>
                    <a:lnTo>
                      <a:pt x="4705" y="22498"/>
                    </a:lnTo>
                    <a:lnTo>
                      <a:pt x="5133" y="22755"/>
                    </a:lnTo>
                    <a:lnTo>
                      <a:pt x="5945" y="23097"/>
                    </a:lnTo>
                    <a:lnTo>
                      <a:pt x="6758" y="23354"/>
                    </a:lnTo>
                    <a:lnTo>
                      <a:pt x="7613" y="23525"/>
                    </a:lnTo>
                    <a:lnTo>
                      <a:pt x="8426" y="23610"/>
                    </a:lnTo>
                    <a:lnTo>
                      <a:pt x="9281" y="23653"/>
                    </a:lnTo>
                    <a:lnTo>
                      <a:pt x="10137" y="23653"/>
                    </a:lnTo>
                    <a:lnTo>
                      <a:pt x="10992" y="23610"/>
                    </a:lnTo>
                    <a:lnTo>
                      <a:pt x="11848" y="23525"/>
                    </a:lnTo>
                    <a:lnTo>
                      <a:pt x="13558" y="23396"/>
                    </a:lnTo>
                    <a:lnTo>
                      <a:pt x="14414" y="23311"/>
                    </a:lnTo>
                    <a:lnTo>
                      <a:pt x="15269" y="23268"/>
                    </a:lnTo>
                    <a:lnTo>
                      <a:pt x="16167" y="23268"/>
                    </a:lnTo>
                    <a:lnTo>
                      <a:pt x="17023" y="23354"/>
                    </a:lnTo>
                    <a:lnTo>
                      <a:pt x="18092" y="23482"/>
                    </a:lnTo>
                    <a:lnTo>
                      <a:pt x="18605" y="23525"/>
                    </a:lnTo>
                    <a:lnTo>
                      <a:pt x="19632" y="23525"/>
                    </a:lnTo>
                    <a:lnTo>
                      <a:pt x="20102" y="23482"/>
                    </a:lnTo>
                    <a:lnTo>
                      <a:pt x="20530" y="23396"/>
                    </a:lnTo>
                    <a:lnTo>
                      <a:pt x="21001" y="23311"/>
                    </a:lnTo>
                    <a:lnTo>
                      <a:pt x="21428" y="23140"/>
                    </a:lnTo>
                    <a:lnTo>
                      <a:pt x="21856" y="22926"/>
                    </a:lnTo>
                    <a:lnTo>
                      <a:pt x="22241" y="22669"/>
                    </a:lnTo>
                    <a:lnTo>
                      <a:pt x="22583" y="22327"/>
                    </a:lnTo>
                    <a:lnTo>
                      <a:pt x="22840" y="22028"/>
                    </a:lnTo>
                    <a:lnTo>
                      <a:pt x="23054" y="21686"/>
                    </a:lnTo>
                    <a:lnTo>
                      <a:pt x="23182" y="21301"/>
                    </a:lnTo>
                    <a:lnTo>
                      <a:pt x="23267" y="20916"/>
                    </a:lnTo>
                    <a:lnTo>
                      <a:pt x="23310" y="20488"/>
                    </a:lnTo>
                    <a:lnTo>
                      <a:pt x="23267" y="20017"/>
                    </a:lnTo>
                    <a:lnTo>
                      <a:pt x="23139" y="19633"/>
                    </a:lnTo>
                    <a:lnTo>
                      <a:pt x="22925" y="19248"/>
                    </a:lnTo>
                    <a:lnTo>
                      <a:pt x="22711" y="18863"/>
                    </a:lnTo>
                    <a:lnTo>
                      <a:pt x="22412" y="18521"/>
                    </a:lnTo>
                    <a:lnTo>
                      <a:pt x="22113" y="18221"/>
                    </a:lnTo>
                    <a:lnTo>
                      <a:pt x="21770" y="17922"/>
                    </a:lnTo>
                    <a:lnTo>
                      <a:pt x="21343" y="17622"/>
                    </a:lnTo>
                    <a:lnTo>
                      <a:pt x="20915" y="17323"/>
                    </a:lnTo>
                    <a:lnTo>
                      <a:pt x="20017" y="16810"/>
                    </a:lnTo>
                    <a:lnTo>
                      <a:pt x="19119" y="16296"/>
                    </a:lnTo>
                    <a:lnTo>
                      <a:pt x="18691" y="15997"/>
                    </a:lnTo>
                    <a:lnTo>
                      <a:pt x="18306" y="15698"/>
                    </a:lnTo>
                    <a:lnTo>
                      <a:pt x="17964" y="15356"/>
                    </a:lnTo>
                    <a:lnTo>
                      <a:pt x="17622" y="15056"/>
                    </a:lnTo>
                    <a:lnTo>
                      <a:pt x="17322" y="14671"/>
                    </a:lnTo>
                    <a:lnTo>
                      <a:pt x="17023" y="14329"/>
                    </a:lnTo>
                    <a:lnTo>
                      <a:pt x="16552" y="13559"/>
                    </a:lnTo>
                    <a:lnTo>
                      <a:pt x="16125" y="12704"/>
                    </a:lnTo>
                    <a:lnTo>
                      <a:pt x="15483" y="11250"/>
                    </a:lnTo>
                    <a:lnTo>
                      <a:pt x="15141" y="10522"/>
                    </a:lnTo>
                    <a:lnTo>
                      <a:pt x="14799" y="9795"/>
                    </a:lnTo>
                    <a:lnTo>
                      <a:pt x="14414" y="9154"/>
                    </a:lnTo>
                    <a:lnTo>
                      <a:pt x="14200" y="8812"/>
                    </a:lnTo>
                    <a:lnTo>
                      <a:pt x="13943" y="8555"/>
                    </a:lnTo>
                    <a:lnTo>
                      <a:pt x="13687" y="8256"/>
                    </a:lnTo>
                    <a:lnTo>
                      <a:pt x="13430" y="8042"/>
                    </a:lnTo>
                    <a:lnTo>
                      <a:pt x="13131" y="7785"/>
                    </a:lnTo>
                    <a:lnTo>
                      <a:pt x="12789" y="7614"/>
                    </a:lnTo>
                    <a:lnTo>
                      <a:pt x="12404" y="7443"/>
                    </a:lnTo>
                    <a:lnTo>
                      <a:pt x="11976" y="7315"/>
                    </a:lnTo>
                    <a:lnTo>
                      <a:pt x="11548" y="7144"/>
                    </a:lnTo>
                    <a:lnTo>
                      <a:pt x="11163" y="6973"/>
                    </a:lnTo>
                    <a:lnTo>
                      <a:pt x="10949" y="6887"/>
                    </a:lnTo>
                    <a:lnTo>
                      <a:pt x="10778" y="6716"/>
                    </a:lnTo>
                    <a:lnTo>
                      <a:pt x="10607" y="6588"/>
                    </a:lnTo>
                    <a:lnTo>
                      <a:pt x="10479" y="6417"/>
                    </a:lnTo>
                    <a:lnTo>
                      <a:pt x="10308" y="6032"/>
                    </a:lnTo>
                    <a:lnTo>
                      <a:pt x="10180" y="5604"/>
                    </a:lnTo>
                    <a:lnTo>
                      <a:pt x="10094" y="5176"/>
                    </a:lnTo>
                    <a:lnTo>
                      <a:pt x="10051" y="4748"/>
                    </a:lnTo>
                    <a:lnTo>
                      <a:pt x="10009" y="4278"/>
                    </a:lnTo>
                    <a:lnTo>
                      <a:pt x="9966" y="3850"/>
                    </a:lnTo>
                    <a:lnTo>
                      <a:pt x="9837" y="3465"/>
                    </a:lnTo>
                    <a:lnTo>
                      <a:pt x="9666" y="3038"/>
                    </a:lnTo>
                    <a:lnTo>
                      <a:pt x="9495" y="2695"/>
                    </a:lnTo>
                    <a:lnTo>
                      <a:pt x="9239" y="2311"/>
                    </a:lnTo>
                    <a:lnTo>
                      <a:pt x="8939" y="1968"/>
                    </a:lnTo>
                    <a:lnTo>
                      <a:pt x="8597" y="1669"/>
                    </a:lnTo>
                    <a:lnTo>
                      <a:pt x="8255" y="1370"/>
                    </a:lnTo>
                    <a:lnTo>
                      <a:pt x="7870" y="1113"/>
                    </a:lnTo>
                    <a:lnTo>
                      <a:pt x="7485" y="899"/>
                    </a:lnTo>
                    <a:lnTo>
                      <a:pt x="7057" y="685"/>
                    </a:lnTo>
                    <a:lnTo>
                      <a:pt x="6630" y="514"/>
                    </a:lnTo>
                    <a:lnTo>
                      <a:pt x="6159" y="386"/>
                    </a:lnTo>
                    <a:lnTo>
                      <a:pt x="5689" y="258"/>
                    </a:lnTo>
                    <a:lnTo>
                      <a:pt x="5133" y="172"/>
                    </a:lnTo>
                    <a:lnTo>
                      <a:pt x="4106" y="44"/>
                    </a:lnTo>
                    <a:lnTo>
                      <a:pt x="30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571850" y="781000"/>
                <a:ext cx="669375" cy="666150"/>
              </a:xfrm>
              <a:custGeom>
                <a:avLst/>
                <a:gdLst/>
                <a:ahLst/>
                <a:cxnLst/>
                <a:rect l="l" t="t" r="r" b="b"/>
                <a:pathLst>
                  <a:path w="26775" h="26646" extrusionOk="0">
                    <a:moveTo>
                      <a:pt x="3678" y="128"/>
                    </a:moveTo>
                    <a:lnTo>
                      <a:pt x="4234" y="171"/>
                    </a:lnTo>
                    <a:lnTo>
                      <a:pt x="5475" y="299"/>
                    </a:lnTo>
                    <a:lnTo>
                      <a:pt x="6116" y="385"/>
                    </a:lnTo>
                    <a:lnTo>
                      <a:pt x="6715" y="513"/>
                    </a:lnTo>
                    <a:lnTo>
                      <a:pt x="7314" y="684"/>
                    </a:lnTo>
                    <a:lnTo>
                      <a:pt x="7870" y="898"/>
                    </a:lnTo>
                    <a:lnTo>
                      <a:pt x="8298" y="1069"/>
                    </a:lnTo>
                    <a:lnTo>
                      <a:pt x="8682" y="1240"/>
                    </a:lnTo>
                    <a:lnTo>
                      <a:pt x="9495" y="1454"/>
                    </a:lnTo>
                    <a:lnTo>
                      <a:pt x="10308" y="1711"/>
                    </a:lnTo>
                    <a:lnTo>
                      <a:pt x="11078" y="1967"/>
                    </a:lnTo>
                    <a:lnTo>
                      <a:pt x="11420" y="2139"/>
                    </a:lnTo>
                    <a:lnTo>
                      <a:pt x="11762" y="2352"/>
                    </a:lnTo>
                    <a:lnTo>
                      <a:pt x="12019" y="2566"/>
                    </a:lnTo>
                    <a:lnTo>
                      <a:pt x="12232" y="2823"/>
                    </a:lnTo>
                    <a:lnTo>
                      <a:pt x="12318" y="3037"/>
                    </a:lnTo>
                    <a:lnTo>
                      <a:pt x="12403" y="3208"/>
                    </a:lnTo>
                    <a:lnTo>
                      <a:pt x="12489" y="3635"/>
                    </a:lnTo>
                    <a:lnTo>
                      <a:pt x="12575" y="4662"/>
                    </a:lnTo>
                    <a:lnTo>
                      <a:pt x="12660" y="5132"/>
                    </a:lnTo>
                    <a:lnTo>
                      <a:pt x="12788" y="5646"/>
                    </a:lnTo>
                    <a:lnTo>
                      <a:pt x="12959" y="6073"/>
                    </a:lnTo>
                    <a:lnTo>
                      <a:pt x="13088" y="6244"/>
                    </a:lnTo>
                    <a:lnTo>
                      <a:pt x="13216" y="6458"/>
                    </a:lnTo>
                    <a:lnTo>
                      <a:pt x="13430" y="6629"/>
                    </a:lnTo>
                    <a:lnTo>
                      <a:pt x="13601" y="6758"/>
                    </a:lnTo>
                    <a:lnTo>
                      <a:pt x="14072" y="7014"/>
                    </a:lnTo>
                    <a:lnTo>
                      <a:pt x="14542" y="7185"/>
                    </a:lnTo>
                    <a:lnTo>
                      <a:pt x="15012" y="7357"/>
                    </a:lnTo>
                    <a:lnTo>
                      <a:pt x="15483" y="7528"/>
                    </a:lnTo>
                    <a:lnTo>
                      <a:pt x="15953" y="7784"/>
                    </a:lnTo>
                    <a:lnTo>
                      <a:pt x="16338" y="8041"/>
                    </a:lnTo>
                    <a:lnTo>
                      <a:pt x="16638" y="8340"/>
                    </a:lnTo>
                    <a:lnTo>
                      <a:pt x="16980" y="8682"/>
                    </a:lnTo>
                    <a:lnTo>
                      <a:pt x="17237" y="9025"/>
                    </a:lnTo>
                    <a:lnTo>
                      <a:pt x="17450" y="9409"/>
                    </a:lnTo>
                    <a:lnTo>
                      <a:pt x="17664" y="9837"/>
                    </a:lnTo>
                    <a:lnTo>
                      <a:pt x="18049" y="10650"/>
                    </a:lnTo>
                    <a:lnTo>
                      <a:pt x="18691" y="12361"/>
                    </a:lnTo>
                    <a:lnTo>
                      <a:pt x="19118" y="13259"/>
                    </a:lnTo>
                    <a:lnTo>
                      <a:pt x="19589" y="14114"/>
                    </a:lnTo>
                    <a:lnTo>
                      <a:pt x="20145" y="14970"/>
                    </a:lnTo>
                    <a:lnTo>
                      <a:pt x="20487" y="15355"/>
                    </a:lnTo>
                    <a:lnTo>
                      <a:pt x="20787" y="15697"/>
                    </a:lnTo>
                    <a:lnTo>
                      <a:pt x="21171" y="16082"/>
                    </a:lnTo>
                    <a:lnTo>
                      <a:pt x="21514" y="16424"/>
                    </a:lnTo>
                    <a:lnTo>
                      <a:pt x="21941" y="16723"/>
                    </a:lnTo>
                    <a:lnTo>
                      <a:pt x="22326" y="17023"/>
                    </a:lnTo>
                    <a:lnTo>
                      <a:pt x="22754" y="17279"/>
                    </a:lnTo>
                    <a:lnTo>
                      <a:pt x="23224" y="17536"/>
                    </a:lnTo>
                    <a:lnTo>
                      <a:pt x="23652" y="17750"/>
                    </a:lnTo>
                    <a:lnTo>
                      <a:pt x="24123" y="17921"/>
                    </a:lnTo>
                    <a:lnTo>
                      <a:pt x="24636" y="18135"/>
                    </a:lnTo>
                    <a:lnTo>
                      <a:pt x="25106" y="18306"/>
                    </a:lnTo>
                    <a:lnTo>
                      <a:pt x="25577" y="18562"/>
                    </a:lnTo>
                    <a:lnTo>
                      <a:pt x="25791" y="18733"/>
                    </a:lnTo>
                    <a:lnTo>
                      <a:pt x="26005" y="18904"/>
                    </a:lnTo>
                    <a:lnTo>
                      <a:pt x="26176" y="19118"/>
                    </a:lnTo>
                    <a:lnTo>
                      <a:pt x="26304" y="19375"/>
                    </a:lnTo>
                    <a:lnTo>
                      <a:pt x="26432" y="19589"/>
                    </a:lnTo>
                    <a:lnTo>
                      <a:pt x="26518" y="19845"/>
                    </a:lnTo>
                    <a:lnTo>
                      <a:pt x="26603" y="20145"/>
                    </a:lnTo>
                    <a:lnTo>
                      <a:pt x="26603" y="20401"/>
                    </a:lnTo>
                    <a:lnTo>
                      <a:pt x="26603" y="20957"/>
                    </a:lnTo>
                    <a:lnTo>
                      <a:pt x="26518" y="21856"/>
                    </a:lnTo>
                    <a:lnTo>
                      <a:pt x="26347" y="22754"/>
                    </a:lnTo>
                    <a:lnTo>
                      <a:pt x="26218" y="23182"/>
                    </a:lnTo>
                    <a:lnTo>
                      <a:pt x="26090" y="23609"/>
                    </a:lnTo>
                    <a:lnTo>
                      <a:pt x="25876" y="24037"/>
                    </a:lnTo>
                    <a:lnTo>
                      <a:pt x="25705" y="24422"/>
                    </a:lnTo>
                    <a:lnTo>
                      <a:pt x="25448" y="24764"/>
                    </a:lnTo>
                    <a:lnTo>
                      <a:pt x="25192" y="25106"/>
                    </a:lnTo>
                    <a:lnTo>
                      <a:pt x="24850" y="25448"/>
                    </a:lnTo>
                    <a:lnTo>
                      <a:pt x="24508" y="25705"/>
                    </a:lnTo>
                    <a:lnTo>
                      <a:pt x="23994" y="26004"/>
                    </a:lnTo>
                    <a:lnTo>
                      <a:pt x="23438" y="26175"/>
                    </a:lnTo>
                    <a:lnTo>
                      <a:pt x="22839" y="26304"/>
                    </a:lnTo>
                    <a:lnTo>
                      <a:pt x="22241" y="26389"/>
                    </a:lnTo>
                    <a:lnTo>
                      <a:pt x="21043" y="26389"/>
                    </a:lnTo>
                    <a:lnTo>
                      <a:pt x="19846" y="26261"/>
                    </a:lnTo>
                    <a:lnTo>
                      <a:pt x="18776" y="26133"/>
                    </a:lnTo>
                    <a:lnTo>
                      <a:pt x="17707" y="26090"/>
                    </a:lnTo>
                    <a:lnTo>
                      <a:pt x="16723" y="26090"/>
                    </a:lnTo>
                    <a:lnTo>
                      <a:pt x="15697" y="26175"/>
                    </a:lnTo>
                    <a:lnTo>
                      <a:pt x="13687" y="26347"/>
                    </a:lnTo>
                    <a:lnTo>
                      <a:pt x="12703" y="26432"/>
                    </a:lnTo>
                    <a:lnTo>
                      <a:pt x="11719" y="26518"/>
                    </a:lnTo>
                    <a:lnTo>
                      <a:pt x="9709" y="26518"/>
                    </a:lnTo>
                    <a:lnTo>
                      <a:pt x="8725" y="26389"/>
                    </a:lnTo>
                    <a:lnTo>
                      <a:pt x="7784" y="26218"/>
                    </a:lnTo>
                    <a:lnTo>
                      <a:pt x="7228" y="26047"/>
                    </a:lnTo>
                    <a:lnTo>
                      <a:pt x="6715" y="25876"/>
                    </a:lnTo>
                    <a:lnTo>
                      <a:pt x="6202" y="25662"/>
                    </a:lnTo>
                    <a:lnTo>
                      <a:pt x="5689" y="25406"/>
                    </a:lnTo>
                    <a:lnTo>
                      <a:pt x="5218" y="25149"/>
                    </a:lnTo>
                    <a:lnTo>
                      <a:pt x="4748" y="24850"/>
                    </a:lnTo>
                    <a:lnTo>
                      <a:pt x="4277" y="24550"/>
                    </a:lnTo>
                    <a:lnTo>
                      <a:pt x="3849" y="24208"/>
                    </a:lnTo>
                    <a:lnTo>
                      <a:pt x="3593" y="23994"/>
                    </a:lnTo>
                    <a:lnTo>
                      <a:pt x="3336" y="23738"/>
                    </a:lnTo>
                    <a:lnTo>
                      <a:pt x="3165" y="23438"/>
                    </a:lnTo>
                    <a:lnTo>
                      <a:pt x="2994" y="23139"/>
                    </a:lnTo>
                    <a:lnTo>
                      <a:pt x="2352" y="21941"/>
                    </a:lnTo>
                    <a:lnTo>
                      <a:pt x="1112" y="19589"/>
                    </a:lnTo>
                    <a:lnTo>
                      <a:pt x="813" y="19033"/>
                    </a:lnTo>
                    <a:lnTo>
                      <a:pt x="556" y="18477"/>
                    </a:lnTo>
                    <a:lnTo>
                      <a:pt x="385" y="17878"/>
                    </a:lnTo>
                    <a:lnTo>
                      <a:pt x="214" y="17279"/>
                    </a:lnTo>
                    <a:lnTo>
                      <a:pt x="128" y="16595"/>
                    </a:lnTo>
                    <a:lnTo>
                      <a:pt x="128" y="15953"/>
                    </a:lnTo>
                    <a:lnTo>
                      <a:pt x="171" y="15269"/>
                    </a:lnTo>
                    <a:lnTo>
                      <a:pt x="214" y="14585"/>
                    </a:lnTo>
                    <a:lnTo>
                      <a:pt x="342" y="13344"/>
                    </a:lnTo>
                    <a:lnTo>
                      <a:pt x="428" y="12104"/>
                    </a:lnTo>
                    <a:lnTo>
                      <a:pt x="470" y="10906"/>
                    </a:lnTo>
                    <a:lnTo>
                      <a:pt x="428" y="9709"/>
                    </a:lnTo>
                    <a:lnTo>
                      <a:pt x="385" y="7314"/>
                    </a:lnTo>
                    <a:lnTo>
                      <a:pt x="428" y="6116"/>
                    </a:lnTo>
                    <a:lnTo>
                      <a:pt x="513" y="4919"/>
                    </a:lnTo>
                    <a:lnTo>
                      <a:pt x="599" y="4363"/>
                    </a:lnTo>
                    <a:lnTo>
                      <a:pt x="684" y="3764"/>
                    </a:lnTo>
                    <a:lnTo>
                      <a:pt x="813" y="3208"/>
                    </a:lnTo>
                    <a:lnTo>
                      <a:pt x="984" y="2652"/>
                    </a:lnTo>
                    <a:lnTo>
                      <a:pt x="1155" y="2096"/>
                    </a:lnTo>
                    <a:lnTo>
                      <a:pt x="1411" y="1540"/>
                    </a:lnTo>
                    <a:lnTo>
                      <a:pt x="1668" y="1026"/>
                    </a:lnTo>
                    <a:lnTo>
                      <a:pt x="1839" y="813"/>
                    </a:lnTo>
                    <a:lnTo>
                      <a:pt x="2010" y="599"/>
                    </a:lnTo>
                    <a:lnTo>
                      <a:pt x="2224" y="385"/>
                    </a:lnTo>
                    <a:lnTo>
                      <a:pt x="2481" y="257"/>
                    </a:lnTo>
                    <a:lnTo>
                      <a:pt x="2780" y="171"/>
                    </a:lnTo>
                    <a:lnTo>
                      <a:pt x="3079" y="128"/>
                    </a:lnTo>
                    <a:close/>
                    <a:moveTo>
                      <a:pt x="2994" y="0"/>
                    </a:moveTo>
                    <a:lnTo>
                      <a:pt x="2737" y="43"/>
                    </a:lnTo>
                    <a:lnTo>
                      <a:pt x="2481" y="128"/>
                    </a:lnTo>
                    <a:lnTo>
                      <a:pt x="2224" y="257"/>
                    </a:lnTo>
                    <a:lnTo>
                      <a:pt x="2010" y="385"/>
                    </a:lnTo>
                    <a:lnTo>
                      <a:pt x="1839" y="599"/>
                    </a:lnTo>
                    <a:lnTo>
                      <a:pt x="1668" y="770"/>
                    </a:lnTo>
                    <a:lnTo>
                      <a:pt x="1411" y="1283"/>
                    </a:lnTo>
                    <a:lnTo>
                      <a:pt x="1155" y="1796"/>
                    </a:lnTo>
                    <a:lnTo>
                      <a:pt x="941" y="2310"/>
                    </a:lnTo>
                    <a:lnTo>
                      <a:pt x="770" y="2866"/>
                    </a:lnTo>
                    <a:lnTo>
                      <a:pt x="642" y="3464"/>
                    </a:lnTo>
                    <a:lnTo>
                      <a:pt x="513" y="4063"/>
                    </a:lnTo>
                    <a:lnTo>
                      <a:pt x="428" y="4619"/>
                    </a:lnTo>
                    <a:lnTo>
                      <a:pt x="342" y="5218"/>
                    </a:lnTo>
                    <a:lnTo>
                      <a:pt x="299" y="6416"/>
                    </a:lnTo>
                    <a:lnTo>
                      <a:pt x="257" y="7613"/>
                    </a:lnTo>
                    <a:lnTo>
                      <a:pt x="342" y="10051"/>
                    </a:lnTo>
                    <a:lnTo>
                      <a:pt x="342" y="11291"/>
                    </a:lnTo>
                    <a:lnTo>
                      <a:pt x="299" y="12532"/>
                    </a:lnTo>
                    <a:lnTo>
                      <a:pt x="171" y="13815"/>
                    </a:lnTo>
                    <a:lnTo>
                      <a:pt x="43" y="15141"/>
                    </a:lnTo>
                    <a:lnTo>
                      <a:pt x="0" y="15782"/>
                    </a:lnTo>
                    <a:lnTo>
                      <a:pt x="0" y="16467"/>
                    </a:lnTo>
                    <a:lnTo>
                      <a:pt x="43" y="17108"/>
                    </a:lnTo>
                    <a:lnTo>
                      <a:pt x="214" y="17750"/>
                    </a:lnTo>
                    <a:lnTo>
                      <a:pt x="385" y="18348"/>
                    </a:lnTo>
                    <a:lnTo>
                      <a:pt x="642" y="18904"/>
                    </a:lnTo>
                    <a:lnTo>
                      <a:pt x="898" y="19461"/>
                    </a:lnTo>
                    <a:lnTo>
                      <a:pt x="1198" y="20017"/>
                    </a:lnTo>
                    <a:lnTo>
                      <a:pt x="2523" y="22497"/>
                    </a:lnTo>
                    <a:lnTo>
                      <a:pt x="3165" y="23695"/>
                    </a:lnTo>
                    <a:lnTo>
                      <a:pt x="3251" y="23823"/>
                    </a:lnTo>
                    <a:lnTo>
                      <a:pt x="3336" y="23951"/>
                    </a:lnTo>
                    <a:lnTo>
                      <a:pt x="3593" y="24165"/>
                    </a:lnTo>
                    <a:lnTo>
                      <a:pt x="4063" y="24550"/>
                    </a:lnTo>
                    <a:lnTo>
                      <a:pt x="4534" y="24892"/>
                    </a:lnTo>
                    <a:lnTo>
                      <a:pt x="5004" y="25192"/>
                    </a:lnTo>
                    <a:lnTo>
                      <a:pt x="5517" y="25491"/>
                    </a:lnTo>
                    <a:lnTo>
                      <a:pt x="6031" y="25748"/>
                    </a:lnTo>
                    <a:lnTo>
                      <a:pt x="6501" y="25962"/>
                    </a:lnTo>
                    <a:lnTo>
                      <a:pt x="7014" y="26133"/>
                    </a:lnTo>
                    <a:lnTo>
                      <a:pt x="7485" y="26261"/>
                    </a:lnTo>
                    <a:lnTo>
                      <a:pt x="7998" y="26389"/>
                    </a:lnTo>
                    <a:lnTo>
                      <a:pt x="8982" y="26560"/>
                    </a:lnTo>
                    <a:lnTo>
                      <a:pt x="10008" y="26646"/>
                    </a:lnTo>
                    <a:lnTo>
                      <a:pt x="11035" y="26646"/>
                    </a:lnTo>
                    <a:lnTo>
                      <a:pt x="12019" y="26603"/>
                    </a:lnTo>
                    <a:lnTo>
                      <a:pt x="14072" y="26432"/>
                    </a:lnTo>
                    <a:lnTo>
                      <a:pt x="16125" y="26261"/>
                    </a:lnTo>
                    <a:lnTo>
                      <a:pt x="17151" y="26218"/>
                    </a:lnTo>
                    <a:lnTo>
                      <a:pt x="18178" y="26218"/>
                    </a:lnTo>
                    <a:lnTo>
                      <a:pt x="19418" y="26347"/>
                    </a:lnTo>
                    <a:lnTo>
                      <a:pt x="20615" y="26475"/>
                    </a:lnTo>
                    <a:lnTo>
                      <a:pt x="21214" y="26518"/>
                    </a:lnTo>
                    <a:lnTo>
                      <a:pt x="21856" y="26518"/>
                    </a:lnTo>
                    <a:lnTo>
                      <a:pt x="22455" y="26475"/>
                    </a:lnTo>
                    <a:lnTo>
                      <a:pt x="23053" y="26389"/>
                    </a:lnTo>
                    <a:lnTo>
                      <a:pt x="23524" y="26304"/>
                    </a:lnTo>
                    <a:lnTo>
                      <a:pt x="23994" y="26133"/>
                    </a:lnTo>
                    <a:lnTo>
                      <a:pt x="24422" y="25876"/>
                    </a:lnTo>
                    <a:lnTo>
                      <a:pt x="24850" y="25619"/>
                    </a:lnTo>
                    <a:lnTo>
                      <a:pt x="25192" y="25320"/>
                    </a:lnTo>
                    <a:lnTo>
                      <a:pt x="25448" y="24978"/>
                    </a:lnTo>
                    <a:lnTo>
                      <a:pt x="25705" y="24636"/>
                    </a:lnTo>
                    <a:lnTo>
                      <a:pt x="25919" y="24251"/>
                    </a:lnTo>
                    <a:lnTo>
                      <a:pt x="26133" y="23823"/>
                    </a:lnTo>
                    <a:lnTo>
                      <a:pt x="26261" y="23395"/>
                    </a:lnTo>
                    <a:lnTo>
                      <a:pt x="26432" y="22968"/>
                    </a:lnTo>
                    <a:lnTo>
                      <a:pt x="26518" y="22540"/>
                    </a:lnTo>
                    <a:lnTo>
                      <a:pt x="26689" y="21599"/>
                    </a:lnTo>
                    <a:lnTo>
                      <a:pt x="26732" y="21129"/>
                    </a:lnTo>
                    <a:lnTo>
                      <a:pt x="26774" y="20658"/>
                    </a:lnTo>
                    <a:lnTo>
                      <a:pt x="26732" y="20188"/>
                    </a:lnTo>
                    <a:lnTo>
                      <a:pt x="26603" y="19674"/>
                    </a:lnTo>
                    <a:lnTo>
                      <a:pt x="26389" y="19247"/>
                    </a:lnTo>
                    <a:lnTo>
                      <a:pt x="26261" y="19033"/>
                    </a:lnTo>
                    <a:lnTo>
                      <a:pt x="26128" y="18866"/>
                    </a:lnTo>
                    <a:lnTo>
                      <a:pt x="26133" y="18862"/>
                    </a:lnTo>
                    <a:lnTo>
                      <a:pt x="26090" y="18819"/>
                    </a:lnTo>
                    <a:lnTo>
                      <a:pt x="25919" y="18648"/>
                    </a:lnTo>
                    <a:lnTo>
                      <a:pt x="25705" y="18477"/>
                    </a:lnTo>
                    <a:lnTo>
                      <a:pt x="25235" y="18220"/>
                    </a:lnTo>
                    <a:lnTo>
                      <a:pt x="24721" y="18006"/>
                    </a:lnTo>
                    <a:lnTo>
                      <a:pt x="24208" y="17835"/>
                    </a:lnTo>
                    <a:lnTo>
                      <a:pt x="23738" y="17621"/>
                    </a:lnTo>
                    <a:lnTo>
                      <a:pt x="23224" y="17408"/>
                    </a:lnTo>
                    <a:lnTo>
                      <a:pt x="22754" y="17151"/>
                    </a:lnTo>
                    <a:lnTo>
                      <a:pt x="22326" y="16852"/>
                    </a:lnTo>
                    <a:lnTo>
                      <a:pt x="21899" y="16552"/>
                    </a:lnTo>
                    <a:lnTo>
                      <a:pt x="21514" y="16210"/>
                    </a:lnTo>
                    <a:lnTo>
                      <a:pt x="21129" y="15868"/>
                    </a:lnTo>
                    <a:lnTo>
                      <a:pt x="20744" y="15483"/>
                    </a:lnTo>
                    <a:lnTo>
                      <a:pt x="20402" y="15055"/>
                    </a:lnTo>
                    <a:lnTo>
                      <a:pt x="20102" y="14670"/>
                    </a:lnTo>
                    <a:lnTo>
                      <a:pt x="19803" y="14243"/>
                    </a:lnTo>
                    <a:lnTo>
                      <a:pt x="19546" y="13772"/>
                    </a:lnTo>
                    <a:lnTo>
                      <a:pt x="19118" y="12917"/>
                    </a:lnTo>
                    <a:lnTo>
                      <a:pt x="18734" y="12018"/>
                    </a:lnTo>
                    <a:lnTo>
                      <a:pt x="18391" y="11120"/>
                    </a:lnTo>
                    <a:lnTo>
                      <a:pt x="18006" y="10222"/>
                    </a:lnTo>
                    <a:lnTo>
                      <a:pt x="17621" y="9409"/>
                    </a:lnTo>
                    <a:lnTo>
                      <a:pt x="17365" y="9025"/>
                    </a:lnTo>
                    <a:lnTo>
                      <a:pt x="17108" y="8640"/>
                    </a:lnTo>
                    <a:lnTo>
                      <a:pt x="16809" y="8297"/>
                    </a:lnTo>
                    <a:lnTo>
                      <a:pt x="16467" y="7998"/>
                    </a:lnTo>
                    <a:lnTo>
                      <a:pt x="16125" y="7741"/>
                    </a:lnTo>
                    <a:lnTo>
                      <a:pt x="15740" y="7485"/>
                    </a:lnTo>
                    <a:lnTo>
                      <a:pt x="15226" y="7271"/>
                    </a:lnTo>
                    <a:lnTo>
                      <a:pt x="14713" y="7100"/>
                    </a:lnTo>
                    <a:lnTo>
                      <a:pt x="14243" y="6929"/>
                    </a:lnTo>
                    <a:lnTo>
                      <a:pt x="13729" y="6715"/>
                    </a:lnTo>
                    <a:lnTo>
                      <a:pt x="13516" y="6544"/>
                    </a:lnTo>
                    <a:lnTo>
                      <a:pt x="13344" y="6373"/>
                    </a:lnTo>
                    <a:lnTo>
                      <a:pt x="13173" y="6159"/>
                    </a:lnTo>
                    <a:lnTo>
                      <a:pt x="13045" y="5945"/>
                    </a:lnTo>
                    <a:lnTo>
                      <a:pt x="12959" y="5731"/>
                    </a:lnTo>
                    <a:lnTo>
                      <a:pt x="12874" y="5475"/>
                    </a:lnTo>
                    <a:lnTo>
                      <a:pt x="12746" y="4961"/>
                    </a:lnTo>
                    <a:lnTo>
                      <a:pt x="12617" y="3849"/>
                    </a:lnTo>
                    <a:lnTo>
                      <a:pt x="12575" y="3422"/>
                    </a:lnTo>
                    <a:lnTo>
                      <a:pt x="12532" y="3208"/>
                    </a:lnTo>
                    <a:lnTo>
                      <a:pt x="12446" y="2994"/>
                    </a:lnTo>
                    <a:lnTo>
                      <a:pt x="12275" y="2652"/>
                    </a:lnTo>
                    <a:lnTo>
                      <a:pt x="12061" y="2395"/>
                    </a:lnTo>
                    <a:lnTo>
                      <a:pt x="11805" y="2181"/>
                    </a:lnTo>
                    <a:lnTo>
                      <a:pt x="11505" y="2010"/>
                    </a:lnTo>
                    <a:lnTo>
                      <a:pt x="11120" y="1839"/>
                    </a:lnTo>
                    <a:lnTo>
                      <a:pt x="10735" y="1711"/>
                    </a:lnTo>
                    <a:lnTo>
                      <a:pt x="9923" y="1454"/>
                    </a:lnTo>
                    <a:lnTo>
                      <a:pt x="9110" y="1240"/>
                    </a:lnTo>
                    <a:lnTo>
                      <a:pt x="8725" y="1112"/>
                    </a:lnTo>
                    <a:lnTo>
                      <a:pt x="8340" y="941"/>
                    </a:lnTo>
                    <a:lnTo>
                      <a:pt x="7827" y="727"/>
                    </a:lnTo>
                    <a:lnTo>
                      <a:pt x="7271" y="513"/>
                    </a:lnTo>
                    <a:lnTo>
                      <a:pt x="6672" y="342"/>
                    </a:lnTo>
                    <a:lnTo>
                      <a:pt x="6031" y="214"/>
                    </a:lnTo>
                    <a:lnTo>
                      <a:pt x="5432" y="128"/>
                    </a:lnTo>
                    <a:lnTo>
                      <a:pt x="4790" y="86"/>
                    </a:lnTo>
                    <a:lnTo>
                      <a:pt x="3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678775" y="934950"/>
                <a:ext cx="382800" cy="389250"/>
              </a:xfrm>
              <a:custGeom>
                <a:avLst/>
                <a:gdLst/>
                <a:ahLst/>
                <a:cxnLst/>
                <a:rect l="l" t="t" r="r" b="b"/>
                <a:pathLst>
                  <a:path w="15312" h="15570" extrusionOk="0">
                    <a:moveTo>
                      <a:pt x="2524" y="172"/>
                    </a:moveTo>
                    <a:lnTo>
                      <a:pt x="3208" y="258"/>
                    </a:lnTo>
                    <a:lnTo>
                      <a:pt x="3849" y="343"/>
                    </a:lnTo>
                    <a:lnTo>
                      <a:pt x="4448" y="557"/>
                    </a:lnTo>
                    <a:lnTo>
                      <a:pt x="4748" y="642"/>
                    </a:lnTo>
                    <a:lnTo>
                      <a:pt x="5004" y="814"/>
                    </a:lnTo>
                    <a:lnTo>
                      <a:pt x="5304" y="985"/>
                    </a:lnTo>
                    <a:lnTo>
                      <a:pt x="5517" y="1156"/>
                    </a:lnTo>
                    <a:lnTo>
                      <a:pt x="5731" y="1370"/>
                    </a:lnTo>
                    <a:lnTo>
                      <a:pt x="5945" y="1583"/>
                    </a:lnTo>
                    <a:lnTo>
                      <a:pt x="6116" y="1797"/>
                    </a:lnTo>
                    <a:lnTo>
                      <a:pt x="6245" y="2054"/>
                    </a:lnTo>
                    <a:lnTo>
                      <a:pt x="6330" y="2311"/>
                    </a:lnTo>
                    <a:lnTo>
                      <a:pt x="6416" y="2567"/>
                    </a:lnTo>
                    <a:lnTo>
                      <a:pt x="6501" y="3166"/>
                    </a:lnTo>
                    <a:lnTo>
                      <a:pt x="6587" y="3679"/>
                    </a:lnTo>
                    <a:lnTo>
                      <a:pt x="6630" y="3936"/>
                    </a:lnTo>
                    <a:lnTo>
                      <a:pt x="6715" y="4192"/>
                    </a:lnTo>
                    <a:lnTo>
                      <a:pt x="6886" y="4406"/>
                    </a:lnTo>
                    <a:lnTo>
                      <a:pt x="7100" y="4577"/>
                    </a:lnTo>
                    <a:lnTo>
                      <a:pt x="7314" y="4706"/>
                    </a:lnTo>
                    <a:lnTo>
                      <a:pt x="7570" y="4834"/>
                    </a:lnTo>
                    <a:lnTo>
                      <a:pt x="8084" y="5005"/>
                    </a:lnTo>
                    <a:lnTo>
                      <a:pt x="8340" y="5133"/>
                    </a:lnTo>
                    <a:lnTo>
                      <a:pt x="8554" y="5262"/>
                    </a:lnTo>
                    <a:lnTo>
                      <a:pt x="8939" y="5561"/>
                    </a:lnTo>
                    <a:lnTo>
                      <a:pt x="9239" y="5903"/>
                    </a:lnTo>
                    <a:lnTo>
                      <a:pt x="9538" y="6331"/>
                    </a:lnTo>
                    <a:lnTo>
                      <a:pt x="9752" y="6801"/>
                    </a:lnTo>
                    <a:lnTo>
                      <a:pt x="10179" y="7742"/>
                    </a:lnTo>
                    <a:lnTo>
                      <a:pt x="10393" y="8213"/>
                    </a:lnTo>
                    <a:lnTo>
                      <a:pt x="10607" y="8726"/>
                    </a:lnTo>
                    <a:lnTo>
                      <a:pt x="10864" y="9197"/>
                    </a:lnTo>
                    <a:lnTo>
                      <a:pt x="11206" y="9624"/>
                    </a:lnTo>
                    <a:lnTo>
                      <a:pt x="11591" y="10095"/>
                    </a:lnTo>
                    <a:lnTo>
                      <a:pt x="12061" y="10522"/>
                    </a:lnTo>
                    <a:lnTo>
                      <a:pt x="12575" y="10865"/>
                    </a:lnTo>
                    <a:lnTo>
                      <a:pt x="13131" y="11207"/>
                    </a:lnTo>
                    <a:lnTo>
                      <a:pt x="13687" y="11506"/>
                    </a:lnTo>
                    <a:lnTo>
                      <a:pt x="14200" y="11891"/>
                    </a:lnTo>
                    <a:lnTo>
                      <a:pt x="14457" y="12062"/>
                    </a:lnTo>
                    <a:lnTo>
                      <a:pt x="14670" y="12276"/>
                    </a:lnTo>
                    <a:lnTo>
                      <a:pt x="14841" y="12533"/>
                    </a:lnTo>
                    <a:lnTo>
                      <a:pt x="15013" y="12789"/>
                    </a:lnTo>
                    <a:lnTo>
                      <a:pt x="15098" y="13046"/>
                    </a:lnTo>
                    <a:lnTo>
                      <a:pt x="15184" y="13345"/>
                    </a:lnTo>
                    <a:lnTo>
                      <a:pt x="15184" y="13645"/>
                    </a:lnTo>
                    <a:lnTo>
                      <a:pt x="15141" y="13944"/>
                    </a:lnTo>
                    <a:lnTo>
                      <a:pt x="15013" y="14201"/>
                    </a:lnTo>
                    <a:lnTo>
                      <a:pt x="14884" y="14457"/>
                    </a:lnTo>
                    <a:lnTo>
                      <a:pt x="14670" y="14671"/>
                    </a:lnTo>
                    <a:lnTo>
                      <a:pt x="14457" y="14842"/>
                    </a:lnTo>
                    <a:lnTo>
                      <a:pt x="14243" y="15013"/>
                    </a:lnTo>
                    <a:lnTo>
                      <a:pt x="13986" y="15142"/>
                    </a:lnTo>
                    <a:lnTo>
                      <a:pt x="13687" y="15227"/>
                    </a:lnTo>
                    <a:lnTo>
                      <a:pt x="13430" y="15313"/>
                    </a:lnTo>
                    <a:lnTo>
                      <a:pt x="13088" y="15355"/>
                    </a:lnTo>
                    <a:lnTo>
                      <a:pt x="12104" y="15355"/>
                    </a:lnTo>
                    <a:lnTo>
                      <a:pt x="11463" y="15270"/>
                    </a:lnTo>
                    <a:lnTo>
                      <a:pt x="10778" y="15184"/>
                    </a:lnTo>
                    <a:lnTo>
                      <a:pt x="9666" y="15184"/>
                    </a:lnTo>
                    <a:lnTo>
                      <a:pt x="8554" y="15270"/>
                    </a:lnTo>
                    <a:lnTo>
                      <a:pt x="7485" y="15398"/>
                    </a:lnTo>
                    <a:lnTo>
                      <a:pt x="6373" y="15441"/>
                    </a:lnTo>
                    <a:lnTo>
                      <a:pt x="5860" y="15441"/>
                    </a:lnTo>
                    <a:lnTo>
                      <a:pt x="5304" y="15398"/>
                    </a:lnTo>
                    <a:lnTo>
                      <a:pt x="4790" y="15313"/>
                    </a:lnTo>
                    <a:lnTo>
                      <a:pt x="4234" y="15184"/>
                    </a:lnTo>
                    <a:lnTo>
                      <a:pt x="3636" y="14928"/>
                    </a:lnTo>
                    <a:lnTo>
                      <a:pt x="3080" y="14671"/>
                    </a:lnTo>
                    <a:lnTo>
                      <a:pt x="2566" y="14329"/>
                    </a:lnTo>
                    <a:lnTo>
                      <a:pt x="2096" y="13944"/>
                    </a:lnTo>
                    <a:lnTo>
                      <a:pt x="1968" y="13773"/>
                    </a:lnTo>
                    <a:lnTo>
                      <a:pt x="1882" y="13645"/>
                    </a:lnTo>
                    <a:lnTo>
                      <a:pt x="1711" y="13303"/>
                    </a:lnTo>
                    <a:lnTo>
                      <a:pt x="1369" y="12661"/>
                    </a:lnTo>
                    <a:lnTo>
                      <a:pt x="684" y="11378"/>
                    </a:lnTo>
                    <a:lnTo>
                      <a:pt x="385" y="10736"/>
                    </a:lnTo>
                    <a:lnTo>
                      <a:pt x="257" y="10437"/>
                    </a:lnTo>
                    <a:lnTo>
                      <a:pt x="171" y="10095"/>
                    </a:lnTo>
                    <a:lnTo>
                      <a:pt x="128" y="9753"/>
                    </a:lnTo>
                    <a:lnTo>
                      <a:pt x="128" y="9368"/>
                    </a:lnTo>
                    <a:lnTo>
                      <a:pt x="171" y="8641"/>
                    </a:lnTo>
                    <a:lnTo>
                      <a:pt x="257" y="7956"/>
                    </a:lnTo>
                    <a:lnTo>
                      <a:pt x="299" y="7272"/>
                    </a:lnTo>
                    <a:lnTo>
                      <a:pt x="342" y="6630"/>
                    </a:lnTo>
                    <a:lnTo>
                      <a:pt x="342" y="5946"/>
                    </a:lnTo>
                    <a:lnTo>
                      <a:pt x="299" y="4663"/>
                    </a:lnTo>
                    <a:lnTo>
                      <a:pt x="299" y="4021"/>
                    </a:lnTo>
                    <a:lnTo>
                      <a:pt x="342" y="3337"/>
                    </a:lnTo>
                    <a:lnTo>
                      <a:pt x="385" y="2695"/>
                    </a:lnTo>
                    <a:lnTo>
                      <a:pt x="513" y="2054"/>
                    </a:lnTo>
                    <a:lnTo>
                      <a:pt x="684" y="1455"/>
                    </a:lnTo>
                    <a:lnTo>
                      <a:pt x="941" y="856"/>
                    </a:lnTo>
                    <a:lnTo>
                      <a:pt x="1069" y="600"/>
                    </a:lnTo>
                    <a:lnTo>
                      <a:pt x="1283" y="386"/>
                    </a:lnTo>
                    <a:lnTo>
                      <a:pt x="1412" y="300"/>
                    </a:lnTo>
                    <a:lnTo>
                      <a:pt x="1540" y="215"/>
                    </a:lnTo>
                    <a:lnTo>
                      <a:pt x="1882" y="172"/>
                    </a:lnTo>
                    <a:close/>
                    <a:moveTo>
                      <a:pt x="2010" y="1"/>
                    </a:moveTo>
                    <a:lnTo>
                      <a:pt x="1668" y="44"/>
                    </a:lnTo>
                    <a:lnTo>
                      <a:pt x="1369" y="129"/>
                    </a:lnTo>
                    <a:lnTo>
                      <a:pt x="1155" y="300"/>
                    </a:lnTo>
                    <a:lnTo>
                      <a:pt x="941" y="557"/>
                    </a:lnTo>
                    <a:lnTo>
                      <a:pt x="813" y="814"/>
                    </a:lnTo>
                    <a:lnTo>
                      <a:pt x="684" y="1070"/>
                    </a:lnTo>
                    <a:lnTo>
                      <a:pt x="471" y="1669"/>
                    </a:lnTo>
                    <a:lnTo>
                      <a:pt x="299" y="2311"/>
                    </a:lnTo>
                    <a:lnTo>
                      <a:pt x="214" y="2995"/>
                    </a:lnTo>
                    <a:lnTo>
                      <a:pt x="171" y="3636"/>
                    </a:lnTo>
                    <a:lnTo>
                      <a:pt x="171" y="4962"/>
                    </a:lnTo>
                    <a:lnTo>
                      <a:pt x="214" y="6331"/>
                    </a:lnTo>
                    <a:lnTo>
                      <a:pt x="214" y="7015"/>
                    </a:lnTo>
                    <a:lnTo>
                      <a:pt x="171" y="7657"/>
                    </a:lnTo>
                    <a:lnTo>
                      <a:pt x="86" y="8427"/>
                    </a:lnTo>
                    <a:lnTo>
                      <a:pt x="0" y="9154"/>
                    </a:lnTo>
                    <a:lnTo>
                      <a:pt x="0" y="9496"/>
                    </a:lnTo>
                    <a:lnTo>
                      <a:pt x="43" y="9881"/>
                    </a:lnTo>
                    <a:lnTo>
                      <a:pt x="86" y="10223"/>
                    </a:lnTo>
                    <a:lnTo>
                      <a:pt x="171" y="10565"/>
                    </a:lnTo>
                    <a:lnTo>
                      <a:pt x="428" y="11207"/>
                    </a:lnTo>
                    <a:lnTo>
                      <a:pt x="770" y="11806"/>
                    </a:lnTo>
                    <a:lnTo>
                      <a:pt x="1454" y="13131"/>
                    </a:lnTo>
                    <a:lnTo>
                      <a:pt x="1839" y="13816"/>
                    </a:lnTo>
                    <a:lnTo>
                      <a:pt x="1925" y="13944"/>
                    </a:lnTo>
                    <a:lnTo>
                      <a:pt x="2053" y="14072"/>
                    </a:lnTo>
                    <a:lnTo>
                      <a:pt x="2310" y="14286"/>
                    </a:lnTo>
                    <a:lnTo>
                      <a:pt x="2823" y="14671"/>
                    </a:lnTo>
                    <a:lnTo>
                      <a:pt x="3422" y="14971"/>
                    </a:lnTo>
                    <a:lnTo>
                      <a:pt x="3935" y="15184"/>
                    </a:lnTo>
                    <a:lnTo>
                      <a:pt x="4448" y="15355"/>
                    </a:lnTo>
                    <a:lnTo>
                      <a:pt x="5004" y="15484"/>
                    </a:lnTo>
                    <a:lnTo>
                      <a:pt x="5560" y="15527"/>
                    </a:lnTo>
                    <a:lnTo>
                      <a:pt x="6116" y="15569"/>
                    </a:lnTo>
                    <a:lnTo>
                      <a:pt x="6672" y="15569"/>
                    </a:lnTo>
                    <a:lnTo>
                      <a:pt x="7784" y="15484"/>
                    </a:lnTo>
                    <a:lnTo>
                      <a:pt x="8939" y="15398"/>
                    </a:lnTo>
                    <a:lnTo>
                      <a:pt x="10094" y="15313"/>
                    </a:lnTo>
                    <a:lnTo>
                      <a:pt x="10650" y="15313"/>
                    </a:lnTo>
                    <a:lnTo>
                      <a:pt x="11249" y="15355"/>
                    </a:lnTo>
                    <a:lnTo>
                      <a:pt x="11933" y="15441"/>
                    </a:lnTo>
                    <a:lnTo>
                      <a:pt x="12660" y="15484"/>
                    </a:lnTo>
                    <a:lnTo>
                      <a:pt x="13259" y="15441"/>
                    </a:lnTo>
                    <a:lnTo>
                      <a:pt x="13558" y="15398"/>
                    </a:lnTo>
                    <a:lnTo>
                      <a:pt x="13858" y="15313"/>
                    </a:lnTo>
                    <a:lnTo>
                      <a:pt x="14114" y="15184"/>
                    </a:lnTo>
                    <a:lnTo>
                      <a:pt x="14371" y="15056"/>
                    </a:lnTo>
                    <a:lnTo>
                      <a:pt x="14628" y="14885"/>
                    </a:lnTo>
                    <a:lnTo>
                      <a:pt x="14841" y="14671"/>
                    </a:lnTo>
                    <a:lnTo>
                      <a:pt x="15013" y="14457"/>
                    </a:lnTo>
                    <a:lnTo>
                      <a:pt x="15141" y="14201"/>
                    </a:lnTo>
                    <a:lnTo>
                      <a:pt x="15226" y="13987"/>
                    </a:lnTo>
                    <a:lnTo>
                      <a:pt x="15312" y="13730"/>
                    </a:lnTo>
                    <a:lnTo>
                      <a:pt x="15312" y="13431"/>
                    </a:lnTo>
                    <a:lnTo>
                      <a:pt x="15269" y="13174"/>
                    </a:lnTo>
                    <a:lnTo>
                      <a:pt x="15184" y="12875"/>
                    </a:lnTo>
                    <a:lnTo>
                      <a:pt x="15055" y="12618"/>
                    </a:lnTo>
                    <a:lnTo>
                      <a:pt x="14884" y="12362"/>
                    </a:lnTo>
                    <a:lnTo>
                      <a:pt x="14713" y="12148"/>
                    </a:lnTo>
                    <a:lnTo>
                      <a:pt x="14285" y="11763"/>
                    </a:lnTo>
                    <a:lnTo>
                      <a:pt x="13729" y="11378"/>
                    </a:lnTo>
                    <a:lnTo>
                      <a:pt x="13131" y="11036"/>
                    </a:lnTo>
                    <a:lnTo>
                      <a:pt x="12575" y="10694"/>
                    </a:lnTo>
                    <a:lnTo>
                      <a:pt x="12019" y="10309"/>
                    </a:lnTo>
                    <a:lnTo>
                      <a:pt x="11591" y="9881"/>
                    </a:lnTo>
                    <a:lnTo>
                      <a:pt x="11206" y="9410"/>
                    </a:lnTo>
                    <a:lnTo>
                      <a:pt x="10864" y="8897"/>
                    </a:lnTo>
                    <a:lnTo>
                      <a:pt x="10564" y="8341"/>
                    </a:lnTo>
                    <a:lnTo>
                      <a:pt x="10179" y="7400"/>
                    </a:lnTo>
                    <a:lnTo>
                      <a:pt x="9966" y="6930"/>
                    </a:lnTo>
                    <a:lnTo>
                      <a:pt x="9752" y="6459"/>
                    </a:lnTo>
                    <a:lnTo>
                      <a:pt x="9495" y="6032"/>
                    </a:lnTo>
                    <a:lnTo>
                      <a:pt x="9153" y="5604"/>
                    </a:lnTo>
                    <a:lnTo>
                      <a:pt x="8811" y="5262"/>
                    </a:lnTo>
                    <a:lnTo>
                      <a:pt x="8597" y="5133"/>
                    </a:lnTo>
                    <a:lnTo>
                      <a:pt x="8383" y="5005"/>
                    </a:lnTo>
                    <a:lnTo>
                      <a:pt x="8084" y="4877"/>
                    </a:lnTo>
                    <a:lnTo>
                      <a:pt x="7827" y="4791"/>
                    </a:lnTo>
                    <a:lnTo>
                      <a:pt x="7528" y="4706"/>
                    </a:lnTo>
                    <a:lnTo>
                      <a:pt x="7271" y="4577"/>
                    </a:lnTo>
                    <a:lnTo>
                      <a:pt x="7057" y="4406"/>
                    </a:lnTo>
                    <a:lnTo>
                      <a:pt x="6886" y="4150"/>
                    </a:lnTo>
                    <a:lnTo>
                      <a:pt x="6758" y="3893"/>
                    </a:lnTo>
                    <a:lnTo>
                      <a:pt x="6672" y="3594"/>
                    </a:lnTo>
                    <a:lnTo>
                      <a:pt x="6630" y="3038"/>
                    </a:lnTo>
                    <a:lnTo>
                      <a:pt x="6587" y="2738"/>
                    </a:lnTo>
                    <a:lnTo>
                      <a:pt x="6544" y="2482"/>
                    </a:lnTo>
                    <a:lnTo>
                      <a:pt x="6458" y="2182"/>
                    </a:lnTo>
                    <a:lnTo>
                      <a:pt x="6330" y="1968"/>
                    </a:lnTo>
                    <a:lnTo>
                      <a:pt x="6202" y="1712"/>
                    </a:lnTo>
                    <a:lnTo>
                      <a:pt x="6031" y="1498"/>
                    </a:lnTo>
                    <a:lnTo>
                      <a:pt x="5817" y="1241"/>
                    </a:lnTo>
                    <a:lnTo>
                      <a:pt x="5603" y="1070"/>
                    </a:lnTo>
                    <a:lnTo>
                      <a:pt x="5389" y="856"/>
                    </a:lnTo>
                    <a:lnTo>
                      <a:pt x="5133" y="728"/>
                    </a:lnTo>
                    <a:lnTo>
                      <a:pt x="4577" y="429"/>
                    </a:lnTo>
                    <a:lnTo>
                      <a:pt x="3978" y="258"/>
                    </a:lnTo>
                    <a:lnTo>
                      <a:pt x="3336" y="129"/>
                    </a:lnTo>
                    <a:lnTo>
                      <a:pt x="2652" y="4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717250" y="1007675"/>
                <a:ext cx="239550" cy="243800"/>
              </a:xfrm>
              <a:custGeom>
                <a:avLst/>
                <a:gdLst/>
                <a:ahLst/>
                <a:cxnLst/>
                <a:rect l="l" t="t" r="r" b="b"/>
                <a:pathLst>
                  <a:path w="9582" h="9752" extrusionOk="0">
                    <a:moveTo>
                      <a:pt x="1327" y="129"/>
                    </a:moveTo>
                    <a:lnTo>
                      <a:pt x="1712" y="171"/>
                    </a:lnTo>
                    <a:lnTo>
                      <a:pt x="2139" y="214"/>
                    </a:lnTo>
                    <a:lnTo>
                      <a:pt x="2524" y="300"/>
                    </a:lnTo>
                    <a:lnTo>
                      <a:pt x="2909" y="428"/>
                    </a:lnTo>
                    <a:lnTo>
                      <a:pt x="3251" y="599"/>
                    </a:lnTo>
                    <a:lnTo>
                      <a:pt x="3551" y="856"/>
                    </a:lnTo>
                    <a:lnTo>
                      <a:pt x="3765" y="1112"/>
                    </a:lnTo>
                    <a:lnTo>
                      <a:pt x="3936" y="1455"/>
                    </a:lnTo>
                    <a:lnTo>
                      <a:pt x="4021" y="1797"/>
                    </a:lnTo>
                    <a:lnTo>
                      <a:pt x="4064" y="2139"/>
                    </a:lnTo>
                    <a:lnTo>
                      <a:pt x="4107" y="2438"/>
                    </a:lnTo>
                    <a:lnTo>
                      <a:pt x="4150" y="2609"/>
                    </a:lnTo>
                    <a:lnTo>
                      <a:pt x="4235" y="2738"/>
                    </a:lnTo>
                    <a:lnTo>
                      <a:pt x="4363" y="2866"/>
                    </a:lnTo>
                    <a:lnTo>
                      <a:pt x="4492" y="2951"/>
                    </a:lnTo>
                    <a:lnTo>
                      <a:pt x="4748" y="3080"/>
                    </a:lnTo>
                    <a:lnTo>
                      <a:pt x="5091" y="3208"/>
                    </a:lnTo>
                    <a:lnTo>
                      <a:pt x="5390" y="3336"/>
                    </a:lnTo>
                    <a:lnTo>
                      <a:pt x="5604" y="3550"/>
                    </a:lnTo>
                    <a:lnTo>
                      <a:pt x="5818" y="3807"/>
                    </a:lnTo>
                    <a:lnTo>
                      <a:pt x="5989" y="4063"/>
                    </a:lnTo>
                    <a:lnTo>
                      <a:pt x="6117" y="4320"/>
                    </a:lnTo>
                    <a:lnTo>
                      <a:pt x="6374" y="4919"/>
                    </a:lnTo>
                    <a:lnTo>
                      <a:pt x="6630" y="5518"/>
                    </a:lnTo>
                    <a:lnTo>
                      <a:pt x="6801" y="5817"/>
                    </a:lnTo>
                    <a:lnTo>
                      <a:pt x="7015" y="6074"/>
                    </a:lnTo>
                    <a:lnTo>
                      <a:pt x="7272" y="6373"/>
                    </a:lnTo>
                    <a:lnTo>
                      <a:pt x="7571" y="6630"/>
                    </a:lnTo>
                    <a:lnTo>
                      <a:pt x="7871" y="6844"/>
                    </a:lnTo>
                    <a:lnTo>
                      <a:pt x="8213" y="7057"/>
                    </a:lnTo>
                    <a:lnTo>
                      <a:pt x="8555" y="7229"/>
                    </a:lnTo>
                    <a:lnTo>
                      <a:pt x="8854" y="7442"/>
                    </a:lnTo>
                    <a:lnTo>
                      <a:pt x="8854" y="7442"/>
                    </a:lnTo>
                    <a:lnTo>
                      <a:pt x="8897" y="7485"/>
                    </a:lnTo>
                    <a:lnTo>
                      <a:pt x="8900" y="7482"/>
                    </a:lnTo>
                    <a:lnTo>
                      <a:pt x="8900" y="7482"/>
                    </a:lnTo>
                    <a:lnTo>
                      <a:pt x="9154" y="7699"/>
                    </a:lnTo>
                    <a:lnTo>
                      <a:pt x="9239" y="7870"/>
                    </a:lnTo>
                    <a:lnTo>
                      <a:pt x="9368" y="8041"/>
                    </a:lnTo>
                    <a:lnTo>
                      <a:pt x="9410" y="8212"/>
                    </a:lnTo>
                    <a:lnTo>
                      <a:pt x="9453" y="8383"/>
                    </a:lnTo>
                    <a:lnTo>
                      <a:pt x="9453" y="8597"/>
                    </a:lnTo>
                    <a:lnTo>
                      <a:pt x="9410" y="8768"/>
                    </a:lnTo>
                    <a:lnTo>
                      <a:pt x="9325" y="8939"/>
                    </a:lnTo>
                    <a:lnTo>
                      <a:pt x="9196" y="9068"/>
                    </a:lnTo>
                    <a:lnTo>
                      <a:pt x="9111" y="9196"/>
                    </a:lnTo>
                    <a:lnTo>
                      <a:pt x="8940" y="9324"/>
                    </a:lnTo>
                    <a:lnTo>
                      <a:pt x="8640" y="9453"/>
                    </a:lnTo>
                    <a:lnTo>
                      <a:pt x="8298" y="9538"/>
                    </a:lnTo>
                    <a:lnTo>
                      <a:pt x="7871" y="9581"/>
                    </a:lnTo>
                    <a:lnTo>
                      <a:pt x="7486" y="9581"/>
                    </a:lnTo>
                    <a:lnTo>
                      <a:pt x="6673" y="9495"/>
                    </a:lnTo>
                    <a:lnTo>
                      <a:pt x="5946" y="9495"/>
                    </a:lnTo>
                    <a:lnTo>
                      <a:pt x="5262" y="9538"/>
                    </a:lnTo>
                    <a:lnTo>
                      <a:pt x="4620" y="9581"/>
                    </a:lnTo>
                    <a:lnTo>
                      <a:pt x="3936" y="9624"/>
                    </a:lnTo>
                    <a:lnTo>
                      <a:pt x="3251" y="9581"/>
                    </a:lnTo>
                    <a:lnTo>
                      <a:pt x="2909" y="9538"/>
                    </a:lnTo>
                    <a:lnTo>
                      <a:pt x="2610" y="9453"/>
                    </a:lnTo>
                    <a:lnTo>
                      <a:pt x="2268" y="9324"/>
                    </a:lnTo>
                    <a:lnTo>
                      <a:pt x="1925" y="9153"/>
                    </a:lnTo>
                    <a:lnTo>
                      <a:pt x="1583" y="8897"/>
                    </a:lnTo>
                    <a:lnTo>
                      <a:pt x="1412" y="8768"/>
                    </a:lnTo>
                    <a:lnTo>
                      <a:pt x="1241" y="8597"/>
                    </a:lnTo>
                    <a:lnTo>
                      <a:pt x="813" y="7785"/>
                    </a:lnTo>
                    <a:lnTo>
                      <a:pt x="429" y="7015"/>
                    </a:lnTo>
                    <a:lnTo>
                      <a:pt x="257" y="6630"/>
                    </a:lnTo>
                    <a:lnTo>
                      <a:pt x="129" y="6202"/>
                    </a:lnTo>
                    <a:lnTo>
                      <a:pt x="129" y="5774"/>
                    </a:lnTo>
                    <a:lnTo>
                      <a:pt x="172" y="5304"/>
                    </a:lnTo>
                    <a:lnTo>
                      <a:pt x="215" y="4491"/>
                    </a:lnTo>
                    <a:lnTo>
                      <a:pt x="257" y="3679"/>
                    </a:lnTo>
                    <a:lnTo>
                      <a:pt x="215" y="2866"/>
                    </a:lnTo>
                    <a:lnTo>
                      <a:pt x="257" y="2053"/>
                    </a:lnTo>
                    <a:lnTo>
                      <a:pt x="300" y="1626"/>
                    </a:lnTo>
                    <a:lnTo>
                      <a:pt x="343" y="1241"/>
                    </a:lnTo>
                    <a:lnTo>
                      <a:pt x="471" y="856"/>
                    </a:lnTo>
                    <a:lnTo>
                      <a:pt x="642" y="514"/>
                    </a:lnTo>
                    <a:lnTo>
                      <a:pt x="771" y="342"/>
                    </a:lnTo>
                    <a:lnTo>
                      <a:pt x="899" y="214"/>
                    </a:lnTo>
                    <a:lnTo>
                      <a:pt x="1113" y="171"/>
                    </a:lnTo>
                    <a:lnTo>
                      <a:pt x="1327" y="129"/>
                    </a:lnTo>
                    <a:close/>
                    <a:moveTo>
                      <a:pt x="1198" y="0"/>
                    </a:moveTo>
                    <a:lnTo>
                      <a:pt x="985" y="43"/>
                    </a:lnTo>
                    <a:lnTo>
                      <a:pt x="813" y="129"/>
                    </a:lnTo>
                    <a:lnTo>
                      <a:pt x="685" y="214"/>
                    </a:lnTo>
                    <a:lnTo>
                      <a:pt x="557" y="385"/>
                    </a:lnTo>
                    <a:lnTo>
                      <a:pt x="429" y="685"/>
                    </a:lnTo>
                    <a:lnTo>
                      <a:pt x="257" y="1112"/>
                    </a:lnTo>
                    <a:lnTo>
                      <a:pt x="172" y="1497"/>
                    </a:lnTo>
                    <a:lnTo>
                      <a:pt x="129" y="1925"/>
                    </a:lnTo>
                    <a:lnTo>
                      <a:pt x="86" y="2310"/>
                    </a:lnTo>
                    <a:lnTo>
                      <a:pt x="86" y="3165"/>
                    </a:lnTo>
                    <a:lnTo>
                      <a:pt x="129" y="4021"/>
                    </a:lnTo>
                    <a:lnTo>
                      <a:pt x="86" y="4876"/>
                    </a:lnTo>
                    <a:lnTo>
                      <a:pt x="1" y="5774"/>
                    </a:lnTo>
                    <a:lnTo>
                      <a:pt x="1" y="6202"/>
                    </a:lnTo>
                    <a:lnTo>
                      <a:pt x="44" y="6416"/>
                    </a:lnTo>
                    <a:lnTo>
                      <a:pt x="129" y="6672"/>
                    </a:lnTo>
                    <a:lnTo>
                      <a:pt x="300" y="7057"/>
                    </a:lnTo>
                    <a:lnTo>
                      <a:pt x="471" y="7442"/>
                    </a:lnTo>
                    <a:lnTo>
                      <a:pt x="942" y="8255"/>
                    </a:lnTo>
                    <a:lnTo>
                      <a:pt x="1156" y="8683"/>
                    </a:lnTo>
                    <a:lnTo>
                      <a:pt x="1284" y="8854"/>
                    </a:lnTo>
                    <a:lnTo>
                      <a:pt x="1455" y="8939"/>
                    </a:lnTo>
                    <a:lnTo>
                      <a:pt x="1797" y="9196"/>
                    </a:lnTo>
                    <a:lnTo>
                      <a:pt x="2139" y="9410"/>
                    </a:lnTo>
                    <a:lnTo>
                      <a:pt x="2482" y="9538"/>
                    </a:lnTo>
                    <a:lnTo>
                      <a:pt x="2824" y="9624"/>
                    </a:lnTo>
                    <a:lnTo>
                      <a:pt x="3166" y="9709"/>
                    </a:lnTo>
                    <a:lnTo>
                      <a:pt x="3508" y="9752"/>
                    </a:lnTo>
                    <a:lnTo>
                      <a:pt x="4235" y="9752"/>
                    </a:lnTo>
                    <a:lnTo>
                      <a:pt x="4919" y="9709"/>
                    </a:lnTo>
                    <a:lnTo>
                      <a:pt x="5647" y="9624"/>
                    </a:lnTo>
                    <a:lnTo>
                      <a:pt x="6759" y="9624"/>
                    </a:lnTo>
                    <a:lnTo>
                      <a:pt x="7186" y="9666"/>
                    </a:lnTo>
                    <a:lnTo>
                      <a:pt x="7571" y="9709"/>
                    </a:lnTo>
                    <a:lnTo>
                      <a:pt x="7999" y="9709"/>
                    </a:lnTo>
                    <a:lnTo>
                      <a:pt x="8384" y="9666"/>
                    </a:lnTo>
                    <a:lnTo>
                      <a:pt x="8726" y="9581"/>
                    </a:lnTo>
                    <a:lnTo>
                      <a:pt x="9068" y="9410"/>
                    </a:lnTo>
                    <a:lnTo>
                      <a:pt x="9196" y="9281"/>
                    </a:lnTo>
                    <a:lnTo>
                      <a:pt x="9325" y="9153"/>
                    </a:lnTo>
                    <a:lnTo>
                      <a:pt x="9410" y="8982"/>
                    </a:lnTo>
                    <a:lnTo>
                      <a:pt x="9496" y="8854"/>
                    </a:lnTo>
                    <a:lnTo>
                      <a:pt x="9539" y="8683"/>
                    </a:lnTo>
                    <a:lnTo>
                      <a:pt x="9581" y="8512"/>
                    </a:lnTo>
                    <a:lnTo>
                      <a:pt x="9581" y="8341"/>
                    </a:lnTo>
                    <a:lnTo>
                      <a:pt x="9539" y="8169"/>
                    </a:lnTo>
                    <a:lnTo>
                      <a:pt x="9410" y="7870"/>
                    </a:lnTo>
                    <a:lnTo>
                      <a:pt x="9196" y="7571"/>
                    </a:lnTo>
                    <a:lnTo>
                      <a:pt x="8940" y="7357"/>
                    </a:lnTo>
                    <a:lnTo>
                      <a:pt x="8897" y="7314"/>
                    </a:lnTo>
                    <a:lnTo>
                      <a:pt x="8891" y="7320"/>
                    </a:lnTo>
                    <a:lnTo>
                      <a:pt x="8598" y="7100"/>
                    </a:lnTo>
                    <a:lnTo>
                      <a:pt x="8213" y="6886"/>
                    </a:lnTo>
                    <a:lnTo>
                      <a:pt x="7828" y="6672"/>
                    </a:lnTo>
                    <a:lnTo>
                      <a:pt x="7486" y="6416"/>
                    </a:lnTo>
                    <a:lnTo>
                      <a:pt x="7229" y="6159"/>
                    </a:lnTo>
                    <a:lnTo>
                      <a:pt x="6972" y="5860"/>
                    </a:lnTo>
                    <a:lnTo>
                      <a:pt x="6801" y="5518"/>
                    </a:lnTo>
                    <a:lnTo>
                      <a:pt x="6630" y="5176"/>
                    </a:lnTo>
                    <a:lnTo>
                      <a:pt x="6374" y="4577"/>
                    </a:lnTo>
                    <a:lnTo>
                      <a:pt x="6074" y="4021"/>
                    </a:lnTo>
                    <a:lnTo>
                      <a:pt x="5903" y="3721"/>
                    </a:lnTo>
                    <a:lnTo>
                      <a:pt x="5732" y="3465"/>
                    </a:lnTo>
                    <a:lnTo>
                      <a:pt x="5475" y="3294"/>
                    </a:lnTo>
                    <a:lnTo>
                      <a:pt x="5219" y="3123"/>
                    </a:lnTo>
                    <a:lnTo>
                      <a:pt x="4877" y="2994"/>
                    </a:lnTo>
                    <a:lnTo>
                      <a:pt x="4706" y="2909"/>
                    </a:lnTo>
                    <a:lnTo>
                      <a:pt x="4534" y="2823"/>
                    </a:lnTo>
                    <a:lnTo>
                      <a:pt x="4406" y="2695"/>
                    </a:lnTo>
                    <a:lnTo>
                      <a:pt x="4278" y="2567"/>
                    </a:lnTo>
                    <a:lnTo>
                      <a:pt x="4235" y="2395"/>
                    </a:lnTo>
                    <a:lnTo>
                      <a:pt x="4192" y="2182"/>
                    </a:lnTo>
                    <a:lnTo>
                      <a:pt x="4150" y="1839"/>
                    </a:lnTo>
                    <a:lnTo>
                      <a:pt x="4107" y="1455"/>
                    </a:lnTo>
                    <a:lnTo>
                      <a:pt x="3936" y="1155"/>
                    </a:lnTo>
                    <a:lnTo>
                      <a:pt x="3722" y="856"/>
                    </a:lnTo>
                    <a:lnTo>
                      <a:pt x="3465" y="599"/>
                    </a:lnTo>
                    <a:lnTo>
                      <a:pt x="3166" y="428"/>
                    </a:lnTo>
                    <a:lnTo>
                      <a:pt x="2824" y="257"/>
                    </a:lnTo>
                    <a:lnTo>
                      <a:pt x="2439" y="171"/>
                    </a:lnTo>
                    <a:lnTo>
                      <a:pt x="2011" y="86"/>
                    </a:lnTo>
                    <a:lnTo>
                      <a:pt x="1583" y="43"/>
                    </a:lnTo>
                    <a:lnTo>
                      <a:pt x="11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753625" y="1070750"/>
                <a:ext cx="149700" cy="150800"/>
              </a:xfrm>
              <a:custGeom>
                <a:avLst/>
                <a:gdLst/>
                <a:ahLst/>
                <a:cxnLst/>
                <a:rect l="l" t="t" r="r" b="b"/>
                <a:pathLst>
                  <a:path w="5988" h="6032" extrusionOk="0">
                    <a:moveTo>
                      <a:pt x="984" y="129"/>
                    </a:moveTo>
                    <a:lnTo>
                      <a:pt x="1497" y="172"/>
                    </a:lnTo>
                    <a:lnTo>
                      <a:pt x="1711" y="215"/>
                    </a:lnTo>
                    <a:lnTo>
                      <a:pt x="1925" y="343"/>
                    </a:lnTo>
                    <a:lnTo>
                      <a:pt x="2139" y="471"/>
                    </a:lnTo>
                    <a:lnTo>
                      <a:pt x="2310" y="600"/>
                    </a:lnTo>
                    <a:lnTo>
                      <a:pt x="2395" y="813"/>
                    </a:lnTo>
                    <a:lnTo>
                      <a:pt x="2481" y="984"/>
                    </a:lnTo>
                    <a:lnTo>
                      <a:pt x="2523" y="1412"/>
                    </a:lnTo>
                    <a:lnTo>
                      <a:pt x="2609" y="1583"/>
                    </a:lnTo>
                    <a:lnTo>
                      <a:pt x="2695" y="1754"/>
                    </a:lnTo>
                    <a:lnTo>
                      <a:pt x="2866" y="1883"/>
                    </a:lnTo>
                    <a:lnTo>
                      <a:pt x="3037" y="1925"/>
                    </a:lnTo>
                    <a:lnTo>
                      <a:pt x="3208" y="2011"/>
                    </a:lnTo>
                    <a:lnTo>
                      <a:pt x="3379" y="2097"/>
                    </a:lnTo>
                    <a:lnTo>
                      <a:pt x="3507" y="2225"/>
                    </a:lnTo>
                    <a:lnTo>
                      <a:pt x="3636" y="2396"/>
                    </a:lnTo>
                    <a:lnTo>
                      <a:pt x="3807" y="2738"/>
                    </a:lnTo>
                    <a:lnTo>
                      <a:pt x="3978" y="3080"/>
                    </a:lnTo>
                    <a:lnTo>
                      <a:pt x="4149" y="3465"/>
                    </a:lnTo>
                    <a:lnTo>
                      <a:pt x="4363" y="3807"/>
                    </a:lnTo>
                    <a:lnTo>
                      <a:pt x="4534" y="3978"/>
                    </a:lnTo>
                    <a:lnTo>
                      <a:pt x="4705" y="4107"/>
                    </a:lnTo>
                    <a:lnTo>
                      <a:pt x="5090" y="4363"/>
                    </a:lnTo>
                    <a:lnTo>
                      <a:pt x="5517" y="4620"/>
                    </a:lnTo>
                    <a:lnTo>
                      <a:pt x="5688" y="4791"/>
                    </a:lnTo>
                    <a:lnTo>
                      <a:pt x="5817" y="5005"/>
                    </a:lnTo>
                    <a:lnTo>
                      <a:pt x="5860" y="5219"/>
                    </a:lnTo>
                    <a:lnTo>
                      <a:pt x="5860" y="5347"/>
                    </a:lnTo>
                    <a:lnTo>
                      <a:pt x="5817" y="5433"/>
                    </a:lnTo>
                    <a:lnTo>
                      <a:pt x="5688" y="5646"/>
                    </a:lnTo>
                    <a:lnTo>
                      <a:pt x="5517" y="5775"/>
                    </a:lnTo>
                    <a:lnTo>
                      <a:pt x="5261" y="5860"/>
                    </a:lnTo>
                    <a:lnTo>
                      <a:pt x="5047" y="5903"/>
                    </a:lnTo>
                    <a:lnTo>
                      <a:pt x="4790" y="5903"/>
                    </a:lnTo>
                    <a:lnTo>
                      <a:pt x="4576" y="5860"/>
                    </a:lnTo>
                    <a:lnTo>
                      <a:pt x="4063" y="5818"/>
                    </a:lnTo>
                    <a:lnTo>
                      <a:pt x="3636" y="5860"/>
                    </a:lnTo>
                    <a:lnTo>
                      <a:pt x="3251" y="5860"/>
                    </a:lnTo>
                    <a:lnTo>
                      <a:pt x="2823" y="5903"/>
                    </a:lnTo>
                    <a:lnTo>
                      <a:pt x="2010" y="5903"/>
                    </a:lnTo>
                    <a:lnTo>
                      <a:pt x="1625" y="5775"/>
                    </a:lnTo>
                    <a:lnTo>
                      <a:pt x="1369" y="5689"/>
                    </a:lnTo>
                    <a:lnTo>
                      <a:pt x="1155" y="5561"/>
                    </a:lnTo>
                    <a:lnTo>
                      <a:pt x="941" y="5390"/>
                    </a:lnTo>
                    <a:lnTo>
                      <a:pt x="770" y="5219"/>
                    </a:lnTo>
                    <a:lnTo>
                      <a:pt x="513" y="4748"/>
                    </a:lnTo>
                    <a:lnTo>
                      <a:pt x="299" y="4235"/>
                    </a:lnTo>
                    <a:lnTo>
                      <a:pt x="171" y="3978"/>
                    </a:lnTo>
                    <a:lnTo>
                      <a:pt x="128" y="3722"/>
                    </a:lnTo>
                    <a:lnTo>
                      <a:pt x="128" y="3465"/>
                    </a:lnTo>
                    <a:lnTo>
                      <a:pt x="171" y="3209"/>
                    </a:lnTo>
                    <a:lnTo>
                      <a:pt x="214" y="2695"/>
                    </a:lnTo>
                    <a:lnTo>
                      <a:pt x="214" y="2182"/>
                    </a:lnTo>
                    <a:lnTo>
                      <a:pt x="214" y="1712"/>
                    </a:lnTo>
                    <a:lnTo>
                      <a:pt x="214" y="1198"/>
                    </a:lnTo>
                    <a:lnTo>
                      <a:pt x="299" y="728"/>
                    </a:lnTo>
                    <a:lnTo>
                      <a:pt x="385" y="471"/>
                    </a:lnTo>
                    <a:lnTo>
                      <a:pt x="470" y="257"/>
                    </a:lnTo>
                    <a:lnTo>
                      <a:pt x="599" y="172"/>
                    </a:lnTo>
                    <a:lnTo>
                      <a:pt x="684" y="129"/>
                    </a:lnTo>
                    <a:close/>
                    <a:moveTo>
                      <a:pt x="599" y="1"/>
                    </a:moveTo>
                    <a:lnTo>
                      <a:pt x="513" y="44"/>
                    </a:lnTo>
                    <a:lnTo>
                      <a:pt x="428" y="129"/>
                    </a:lnTo>
                    <a:lnTo>
                      <a:pt x="342" y="257"/>
                    </a:lnTo>
                    <a:lnTo>
                      <a:pt x="257" y="428"/>
                    </a:lnTo>
                    <a:lnTo>
                      <a:pt x="171" y="685"/>
                    </a:lnTo>
                    <a:lnTo>
                      <a:pt x="128" y="942"/>
                    </a:lnTo>
                    <a:lnTo>
                      <a:pt x="86" y="1455"/>
                    </a:lnTo>
                    <a:lnTo>
                      <a:pt x="86" y="1968"/>
                    </a:lnTo>
                    <a:lnTo>
                      <a:pt x="86" y="2524"/>
                    </a:lnTo>
                    <a:lnTo>
                      <a:pt x="43" y="3037"/>
                    </a:lnTo>
                    <a:lnTo>
                      <a:pt x="0" y="3593"/>
                    </a:lnTo>
                    <a:lnTo>
                      <a:pt x="43" y="3893"/>
                    </a:lnTo>
                    <a:lnTo>
                      <a:pt x="86" y="4149"/>
                    </a:lnTo>
                    <a:lnTo>
                      <a:pt x="342" y="4663"/>
                    </a:lnTo>
                    <a:lnTo>
                      <a:pt x="642" y="5176"/>
                    </a:lnTo>
                    <a:lnTo>
                      <a:pt x="770" y="5390"/>
                    </a:lnTo>
                    <a:lnTo>
                      <a:pt x="984" y="5604"/>
                    </a:lnTo>
                    <a:lnTo>
                      <a:pt x="1155" y="5732"/>
                    </a:lnTo>
                    <a:lnTo>
                      <a:pt x="1411" y="5860"/>
                    </a:lnTo>
                    <a:lnTo>
                      <a:pt x="1796" y="5989"/>
                    </a:lnTo>
                    <a:lnTo>
                      <a:pt x="2224" y="6031"/>
                    </a:lnTo>
                    <a:lnTo>
                      <a:pt x="3122" y="6031"/>
                    </a:lnTo>
                    <a:lnTo>
                      <a:pt x="3593" y="5989"/>
                    </a:lnTo>
                    <a:lnTo>
                      <a:pt x="4020" y="5946"/>
                    </a:lnTo>
                    <a:lnTo>
                      <a:pt x="4576" y="5989"/>
                    </a:lnTo>
                    <a:lnTo>
                      <a:pt x="4833" y="6031"/>
                    </a:lnTo>
                    <a:lnTo>
                      <a:pt x="5090" y="6031"/>
                    </a:lnTo>
                    <a:lnTo>
                      <a:pt x="5304" y="5989"/>
                    </a:lnTo>
                    <a:lnTo>
                      <a:pt x="5517" y="5903"/>
                    </a:lnTo>
                    <a:lnTo>
                      <a:pt x="5688" y="5775"/>
                    </a:lnTo>
                    <a:lnTo>
                      <a:pt x="5860" y="5646"/>
                    </a:lnTo>
                    <a:lnTo>
                      <a:pt x="5945" y="5433"/>
                    </a:lnTo>
                    <a:lnTo>
                      <a:pt x="5988" y="5219"/>
                    </a:lnTo>
                    <a:lnTo>
                      <a:pt x="5945" y="5048"/>
                    </a:lnTo>
                    <a:lnTo>
                      <a:pt x="5860" y="4834"/>
                    </a:lnTo>
                    <a:lnTo>
                      <a:pt x="5731" y="4663"/>
                    </a:lnTo>
                    <a:lnTo>
                      <a:pt x="5603" y="4534"/>
                    </a:lnTo>
                    <a:lnTo>
                      <a:pt x="5132" y="4235"/>
                    </a:lnTo>
                    <a:lnTo>
                      <a:pt x="4876" y="4064"/>
                    </a:lnTo>
                    <a:lnTo>
                      <a:pt x="4662" y="3936"/>
                    </a:lnTo>
                    <a:lnTo>
                      <a:pt x="4491" y="3765"/>
                    </a:lnTo>
                    <a:lnTo>
                      <a:pt x="4363" y="3551"/>
                    </a:lnTo>
                    <a:lnTo>
                      <a:pt x="4149" y="3166"/>
                    </a:lnTo>
                    <a:lnTo>
                      <a:pt x="3978" y="2781"/>
                    </a:lnTo>
                    <a:lnTo>
                      <a:pt x="3807" y="2396"/>
                    </a:lnTo>
                    <a:lnTo>
                      <a:pt x="3678" y="2225"/>
                    </a:lnTo>
                    <a:lnTo>
                      <a:pt x="3550" y="2097"/>
                    </a:lnTo>
                    <a:lnTo>
                      <a:pt x="3422" y="1968"/>
                    </a:lnTo>
                    <a:lnTo>
                      <a:pt x="3251" y="1883"/>
                    </a:lnTo>
                    <a:lnTo>
                      <a:pt x="2994" y="1797"/>
                    </a:lnTo>
                    <a:lnTo>
                      <a:pt x="2908" y="1754"/>
                    </a:lnTo>
                    <a:lnTo>
                      <a:pt x="2823" y="1669"/>
                    </a:lnTo>
                    <a:lnTo>
                      <a:pt x="2737" y="1583"/>
                    </a:lnTo>
                    <a:lnTo>
                      <a:pt x="2695" y="1455"/>
                    </a:lnTo>
                    <a:lnTo>
                      <a:pt x="2652" y="1241"/>
                    </a:lnTo>
                    <a:lnTo>
                      <a:pt x="2609" y="1027"/>
                    </a:lnTo>
                    <a:lnTo>
                      <a:pt x="2566" y="813"/>
                    </a:lnTo>
                    <a:lnTo>
                      <a:pt x="2438" y="642"/>
                    </a:lnTo>
                    <a:lnTo>
                      <a:pt x="2310" y="471"/>
                    </a:lnTo>
                    <a:lnTo>
                      <a:pt x="2139" y="300"/>
                    </a:lnTo>
                    <a:lnTo>
                      <a:pt x="1925" y="172"/>
                    </a:lnTo>
                    <a:lnTo>
                      <a:pt x="1711" y="86"/>
                    </a:lnTo>
                    <a:lnTo>
                      <a:pt x="1454" y="44"/>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42" name="Google Shape;1042;p30"/>
          <p:cNvCxnSpPr>
            <a:endCxn id="1043" idx="4"/>
          </p:cNvCxnSpPr>
          <p:nvPr/>
        </p:nvCxnSpPr>
        <p:spPr>
          <a:xfrm>
            <a:off x="382456" y="4784421"/>
            <a:ext cx="3974100" cy="0"/>
          </a:xfrm>
          <a:prstGeom prst="straightConnector1">
            <a:avLst/>
          </a:prstGeom>
          <a:noFill/>
          <a:ln w="9525" cap="flat" cmpd="sng">
            <a:solidFill>
              <a:schemeClr val="dk2"/>
            </a:solidFill>
            <a:prstDash val="solid"/>
            <a:round/>
            <a:headEnd type="none" w="med" len="med"/>
            <a:tailEnd type="none" w="med" len="med"/>
          </a:ln>
        </p:spPr>
      </p:cxnSp>
      <p:sp>
        <p:nvSpPr>
          <p:cNvPr id="1043" name="Google Shape;1043;p30"/>
          <p:cNvSpPr/>
          <p:nvPr/>
        </p:nvSpPr>
        <p:spPr>
          <a:xfrm rot="5400000">
            <a:off x="4356528" y="4568975"/>
            <a:ext cx="430950" cy="43089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4" name="Google Shape;1044;p30"/>
          <p:cNvCxnSpPr>
            <a:stCxn id="1043" idx="0"/>
          </p:cNvCxnSpPr>
          <p:nvPr/>
        </p:nvCxnSpPr>
        <p:spPr>
          <a:xfrm>
            <a:off x="4787448" y="4784421"/>
            <a:ext cx="3974700" cy="0"/>
          </a:xfrm>
          <a:prstGeom prst="straightConnector1">
            <a:avLst/>
          </a:prstGeom>
          <a:noFill/>
          <a:ln w="9525" cap="flat" cmpd="sng">
            <a:solidFill>
              <a:schemeClr val="dk2"/>
            </a:solidFill>
            <a:prstDash val="solid"/>
            <a:round/>
            <a:headEnd type="none" w="med" len="med"/>
            <a:tailEnd type="none" w="med" len="med"/>
          </a:ln>
        </p:spPr>
      </p:cxnSp>
      <p:sp>
        <p:nvSpPr>
          <p:cNvPr id="1045" name="Google Shape;1045;p30"/>
          <p:cNvSpPr/>
          <p:nvPr/>
        </p:nvSpPr>
        <p:spPr>
          <a:xfrm>
            <a:off x="-1027325" y="-1831250"/>
            <a:ext cx="3313200" cy="3313200"/>
          </a:xfrm>
          <a:prstGeom prst="ellipse">
            <a:avLst/>
          </a:prstGeom>
          <a:gradFill>
            <a:gsLst>
              <a:gs pos="0">
                <a:schemeClr val="dk1"/>
              </a:gs>
              <a:gs pos="68000">
                <a:schemeClr val="lt1"/>
              </a:gs>
              <a:gs pos="100000">
                <a:schemeClr val="l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 name="Google Shape;1046;p30"/>
          <p:cNvCxnSpPr/>
          <p:nvPr/>
        </p:nvCxnSpPr>
        <p:spPr>
          <a:xfrm>
            <a:off x="382375" y="630000"/>
            <a:ext cx="8379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906"/>
      </p:ext>
    </p:extLst>
  </p:cSld>
  <p:clrMapOvr>
    <a:masterClrMapping/>
  </p:clrMapOvr>
  <p:transition spd="slow">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6" name="9Slide.vn - 2019">
            <a:extLst>
              <a:ext uri="{FF2B5EF4-FFF2-40B4-BE49-F238E27FC236}">
                <a16:creationId xmlns:a16="http://schemas.microsoft.com/office/drawing/2014/main" id="{DE7F0733-6138-C8E5-4171-2280BA220B19}"/>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1pPr>
            <a:lvl2pPr lvl="1"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2pPr>
            <a:lvl3pPr lvl="2"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3pPr>
            <a:lvl4pPr lvl="3"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4pPr>
            <a:lvl5pPr lvl="4"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5pPr>
            <a:lvl6pPr lvl="5"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6pPr>
            <a:lvl7pPr lvl="6"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7pPr>
            <a:lvl8pPr lvl="7"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8pPr>
            <a:lvl9pPr lvl="8" rtl="0">
              <a:spcBef>
                <a:spcPts val="0"/>
              </a:spcBef>
              <a:spcAft>
                <a:spcPts val="0"/>
              </a:spcAft>
              <a:buClr>
                <a:schemeClr val="dk2"/>
              </a:buClr>
              <a:buSzPts val="3400"/>
              <a:buFont typeface="Playfair Display"/>
              <a:buNone/>
              <a:defRPr sz="3400" b="1">
                <a:solidFill>
                  <a:schemeClr val="dk2"/>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2"/>
              </a:buClr>
              <a:buSzPts val="1400"/>
              <a:buFont typeface="Lexend Deca Light"/>
              <a:buChar char="■"/>
              <a:defRPr>
                <a:solidFill>
                  <a:schemeClr val="dk2"/>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9" r:id="rId4"/>
    <p:sldLayoutId id="2147483673" r:id="rId5"/>
    <p:sldLayoutId id="2147483675" r:id="rId6"/>
    <p:sldLayoutId id="2147483676" r:id="rId7"/>
    <p:sldLayoutId id="2147483680" r:id="rId8"/>
  </p:sldLayoutIdLst>
  <p:transition spd="slow">
    <p:strips dir="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3.sv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36.sv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microsoft.com/office/2007/relationships/hdphoto" Target="../media/hdphoto17.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3.png"/><Relationship Id="rId11" Type="http://schemas.microsoft.com/office/2007/relationships/hdphoto" Target="../media/hdphoto19.wdp"/><Relationship Id="rId5" Type="http://schemas.microsoft.com/office/2007/relationships/hdphoto" Target="../media/hdphoto16.wdp"/><Relationship Id="rId10" Type="http://schemas.openxmlformats.org/officeDocument/2006/relationships/image" Target="../media/image65.png"/><Relationship Id="rId4" Type="http://schemas.openxmlformats.org/officeDocument/2006/relationships/image" Target="../media/image62.png"/><Relationship Id="rId9" Type="http://schemas.microsoft.com/office/2007/relationships/hdphoto" Target="../media/hdphoto18.wdp"/></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3.sv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3" name="Google Shape;1063;p34"/>
          <p:cNvSpPr txBox="1">
            <a:spLocks noGrp="1"/>
          </p:cNvSpPr>
          <p:nvPr>
            <p:ph type="ctrTitle"/>
          </p:nvPr>
        </p:nvSpPr>
        <p:spPr>
          <a:xfrm>
            <a:off x="1424124" y="191089"/>
            <a:ext cx="3027575" cy="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z Poppins SemBd" pitchFamily="2" charset="0"/>
                <a:cs typeface="Fz Poppins SemBd" pitchFamily="2" charset="0"/>
              </a:rPr>
              <a:t>TRƯỜNG ĐẠI HỌC TRÀ VINH</a:t>
            </a:r>
            <a:endParaRPr sz="1200">
              <a:latin typeface="Fz Poppins SemBd" pitchFamily="2" charset="0"/>
              <a:cs typeface="Fz Poppins SemBd" pitchFamily="2" charset="0"/>
            </a:endParaRPr>
          </a:p>
        </p:txBody>
      </p:sp>
      <p:sp>
        <p:nvSpPr>
          <p:cNvPr id="10" name="Google Shape;1063;p34">
            <a:extLst>
              <a:ext uri="{FF2B5EF4-FFF2-40B4-BE49-F238E27FC236}">
                <a16:creationId xmlns:a16="http://schemas.microsoft.com/office/drawing/2014/main" id="{F7D453EA-C5AF-BD3C-DD27-A54FF7DC2309}"/>
              </a:ext>
            </a:extLst>
          </p:cNvPr>
          <p:cNvSpPr txBox="1">
            <a:spLocks/>
          </p:cNvSpPr>
          <p:nvPr/>
        </p:nvSpPr>
        <p:spPr>
          <a:xfrm>
            <a:off x="1424123" y="417370"/>
            <a:ext cx="302757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a:latin typeface="Fz Poppins SemBd" pitchFamily="2" charset="0"/>
                <a:cs typeface="Fz Poppins SemBd" pitchFamily="2" charset="0"/>
              </a:rPr>
              <a:t>KHOA KỸ THUẬT &amp; CÔNG NGHỆ	</a:t>
            </a:r>
            <a:endParaRPr lang="vi-VN" sz="1200">
              <a:latin typeface="Fz Poppins SemBd" pitchFamily="2" charset="0"/>
              <a:cs typeface="Fz Poppins SemBd" pitchFamily="2" charset="0"/>
            </a:endParaRPr>
          </a:p>
        </p:txBody>
      </p:sp>
      <p:grpSp>
        <p:nvGrpSpPr>
          <p:cNvPr id="21" name="Group 20">
            <a:extLst>
              <a:ext uri="{FF2B5EF4-FFF2-40B4-BE49-F238E27FC236}">
                <a16:creationId xmlns:a16="http://schemas.microsoft.com/office/drawing/2014/main" id="{CF990360-76C6-732B-7ADA-4C04B6E29D3E}"/>
              </a:ext>
            </a:extLst>
          </p:cNvPr>
          <p:cNvGrpSpPr/>
          <p:nvPr/>
        </p:nvGrpSpPr>
        <p:grpSpPr>
          <a:xfrm>
            <a:off x="963004" y="1299625"/>
            <a:ext cx="7400835" cy="2339910"/>
            <a:chOff x="929390" y="992093"/>
            <a:chExt cx="7400835" cy="2339910"/>
          </a:xfrm>
        </p:grpSpPr>
        <p:grpSp>
          <p:nvGrpSpPr>
            <p:cNvPr id="20" name="Group 19">
              <a:extLst>
                <a:ext uri="{FF2B5EF4-FFF2-40B4-BE49-F238E27FC236}">
                  <a16:creationId xmlns:a16="http://schemas.microsoft.com/office/drawing/2014/main" id="{801ABFB0-2CAB-BF57-D46D-A71D936B781F}"/>
                </a:ext>
              </a:extLst>
            </p:cNvPr>
            <p:cNvGrpSpPr/>
            <p:nvPr/>
          </p:nvGrpSpPr>
          <p:grpSpPr>
            <a:xfrm>
              <a:off x="929390" y="992093"/>
              <a:ext cx="7285220" cy="2100069"/>
              <a:chOff x="929390" y="992093"/>
              <a:chExt cx="7285220" cy="2100069"/>
            </a:xfrm>
          </p:grpSpPr>
          <p:sp>
            <p:nvSpPr>
              <p:cNvPr id="15" name="Rectangle 14">
                <a:extLst>
                  <a:ext uri="{FF2B5EF4-FFF2-40B4-BE49-F238E27FC236}">
                    <a16:creationId xmlns:a16="http://schemas.microsoft.com/office/drawing/2014/main" id="{67FC0D15-66ED-D697-C829-E0B30E322D9E}"/>
                  </a:ext>
                </a:extLst>
              </p:cNvPr>
              <p:cNvSpPr/>
              <p:nvPr/>
            </p:nvSpPr>
            <p:spPr>
              <a:xfrm>
                <a:off x="1117312" y="1049469"/>
                <a:ext cx="6909377" cy="1992168"/>
              </a:xfrm>
              <a:prstGeom prst="rect">
                <a:avLst/>
              </a:prstGeom>
              <a:solidFill>
                <a:schemeClr val="tx1">
                  <a:lumMod val="20000"/>
                  <a:lumOff val="80000"/>
                </a:schemeClr>
              </a:solid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063;p34">
                <a:extLst>
                  <a:ext uri="{FF2B5EF4-FFF2-40B4-BE49-F238E27FC236}">
                    <a16:creationId xmlns:a16="http://schemas.microsoft.com/office/drawing/2014/main" id="{2C6FDBE7-3CE4-2DE7-EE4F-97AEBD983D9A}"/>
                  </a:ext>
                </a:extLst>
              </p:cNvPr>
              <p:cNvSpPr txBox="1">
                <a:spLocks/>
              </p:cNvSpPr>
              <p:nvPr/>
            </p:nvSpPr>
            <p:spPr>
              <a:xfrm>
                <a:off x="929390" y="1116600"/>
                <a:ext cx="7285220" cy="1823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2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2400" b="1">
                    <a:solidFill>
                      <a:schemeClr val="bg2"/>
                    </a:solidFill>
                    <a:effectLst/>
                    <a:latin typeface="Fz Poppins ExtBd" pitchFamily="2" charset="0"/>
                    <a:ea typeface="Times New Roman" panose="02020603050405020304" pitchFamily="18" charset="0"/>
                    <a:cs typeface="Fz Poppins ExtBd" pitchFamily="2" charset="0"/>
                  </a:rPr>
                  <a:t> TRONG</a:t>
                </a:r>
              </a:p>
              <a:p>
                <a:pPr algn="ctr">
                  <a:lnSpc>
                    <a:spcPct val="115000"/>
                  </a:lnSpc>
                </a:pPr>
                <a:r>
                  <a:rPr lang="en-US" sz="2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2400" b="1">
                    <a:effectLst/>
                    <a:latin typeface="Fz Poppins ExtBd" pitchFamily="2" charset="0"/>
                    <a:ea typeface="Times New Roman" panose="02020603050405020304" pitchFamily="18" charset="0"/>
                    <a:cs typeface="Fz Poppins ExtBd" pitchFamily="2" charset="0"/>
                  </a:rPr>
                  <a:t>ĐỂ TẠO </a:t>
                </a:r>
                <a:r>
                  <a:rPr lang="en-US" sz="2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a:t>
                </a:r>
              </a:p>
              <a:p>
                <a:pPr algn="ctr">
                  <a:lnSpc>
                    <a:spcPct val="115000"/>
                  </a:lnSpc>
                </a:pPr>
                <a:r>
                  <a:rPr lang="en-US" sz="2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ĐÁNH GIÁ LẬP TRÌNH TỰ ĐỘNG</a:t>
                </a:r>
              </a:p>
              <a:p>
                <a:pPr algn="ctr">
                  <a:lnSpc>
                    <a:spcPct val="115000"/>
                  </a:lnSpc>
                </a:pPr>
                <a:r>
                  <a:rPr lang="en-US" sz="2400" b="1">
                    <a:effectLst/>
                    <a:latin typeface="Fz Poppins ExtBd" pitchFamily="2" charset="0"/>
                    <a:ea typeface="Times New Roman" panose="02020603050405020304" pitchFamily="18" charset="0"/>
                    <a:cs typeface="Fz Poppins ExtBd" pitchFamily="2" charset="0"/>
                  </a:rPr>
                  <a:t>CHO SINH VIÊN CÔNG NGHỆ THÔNG TIN</a:t>
                </a:r>
                <a:endParaRPr lang="en-US" sz="2400">
                  <a:latin typeface="Fz Poppins ExtBd" pitchFamily="2" charset="0"/>
                  <a:cs typeface="Fz Poppins ExtBd" pitchFamily="2" charset="0"/>
                </a:endParaRPr>
              </a:p>
            </p:txBody>
          </p:sp>
          <p:sp>
            <p:nvSpPr>
              <p:cNvPr id="16" name="Rectangle 15">
                <a:extLst>
                  <a:ext uri="{FF2B5EF4-FFF2-40B4-BE49-F238E27FC236}">
                    <a16:creationId xmlns:a16="http://schemas.microsoft.com/office/drawing/2014/main" id="{85B0A200-4DFA-8BB5-54BC-22CB828294BF}"/>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BD0E4925-EA4E-89FD-B4F4-1FEDFE5BD6B4}"/>
                  </a:ext>
                </a:extLst>
              </p:cNvPr>
              <p:cNvSpPr/>
              <p:nvPr/>
            </p:nvSpPr>
            <p:spPr>
              <a:xfrm>
                <a:off x="1056141" y="2964771"/>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350A61A2-B27A-6008-AF87-AA3CE4496234}"/>
                  </a:ext>
                </a:extLst>
              </p:cNvPr>
              <p:cNvSpPr/>
              <p:nvPr/>
            </p:nvSpPr>
            <p:spPr>
              <a:xfrm>
                <a:off x="7962994" y="2964771"/>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A7681C96-0167-0D7B-EB0B-CF7D5AF49B84}"/>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Graphic 13">
              <a:extLst>
                <a:ext uri="{FF2B5EF4-FFF2-40B4-BE49-F238E27FC236}">
                  <a16:creationId xmlns:a16="http://schemas.microsoft.com/office/drawing/2014/main" id="{D224346A-BCB5-5C1E-CF7D-BE16388FD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3028466"/>
              <a:ext cx="303537" cy="303537"/>
            </a:xfrm>
            <a:prstGeom prst="rect">
              <a:avLst/>
            </a:prstGeom>
          </p:spPr>
        </p:pic>
      </p:grpSp>
      <p:grpSp>
        <p:nvGrpSpPr>
          <p:cNvPr id="32" name="Group 31">
            <a:extLst>
              <a:ext uri="{FF2B5EF4-FFF2-40B4-BE49-F238E27FC236}">
                <a16:creationId xmlns:a16="http://schemas.microsoft.com/office/drawing/2014/main" id="{AAF049A3-3F8C-CE3A-2FED-7BE856F7553B}"/>
              </a:ext>
            </a:extLst>
          </p:cNvPr>
          <p:cNvGrpSpPr/>
          <p:nvPr/>
        </p:nvGrpSpPr>
        <p:grpSpPr>
          <a:xfrm>
            <a:off x="598508" y="4001201"/>
            <a:ext cx="4602610" cy="621005"/>
            <a:chOff x="675510" y="3617720"/>
            <a:chExt cx="4602610" cy="621005"/>
          </a:xfrm>
        </p:grpSpPr>
        <p:grpSp>
          <p:nvGrpSpPr>
            <p:cNvPr id="26" name="Group 25">
              <a:extLst>
                <a:ext uri="{FF2B5EF4-FFF2-40B4-BE49-F238E27FC236}">
                  <a16:creationId xmlns:a16="http://schemas.microsoft.com/office/drawing/2014/main" id="{33488E6F-D309-F628-C3B2-CD2465E9E899}"/>
                </a:ext>
              </a:extLst>
            </p:cNvPr>
            <p:cNvGrpSpPr/>
            <p:nvPr/>
          </p:nvGrpSpPr>
          <p:grpSpPr>
            <a:xfrm>
              <a:off x="675510" y="3617720"/>
              <a:ext cx="3100622" cy="314400"/>
              <a:chOff x="590799" y="3735957"/>
              <a:chExt cx="3100622" cy="314400"/>
            </a:xfrm>
          </p:grpSpPr>
          <p:sp>
            <p:nvSpPr>
              <p:cNvPr id="12" name="Google Shape;1063;p34">
                <a:extLst>
                  <a:ext uri="{FF2B5EF4-FFF2-40B4-BE49-F238E27FC236}">
                    <a16:creationId xmlns:a16="http://schemas.microsoft.com/office/drawing/2014/main" id="{18FA25F8-BEEE-7BBD-0BFE-A160D18FA5E8}"/>
                  </a:ext>
                </a:extLst>
              </p:cNvPr>
              <p:cNvSpPr txBox="1">
                <a:spLocks/>
              </p:cNvSpPr>
              <p:nvPr/>
            </p:nvSpPr>
            <p:spPr>
              <a:xfrm>
                <a:off x="717844" y="3735957"/>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400" b="0">
                    <a:latin typeface="Fz Poppins Med" pitchFamily="2" charset="0"/>
                    <a:cs typeface="Fz Poppins Med" pitchFamily="2" charset="0"/>
                  </a:rPr>
                  <a:t>GVHD: TS. Nguyễn Bảo Ân</a:t>
                </a:r>
                <a:endParaRPr lang="vi-VN" sz="1400" b="0">
                  <a:latin typeface="Fz Poppins SemBd" pitchFamily="2" charset="0"/>
                  <a:cs typeface="Fz Poppins Med" pitchFamily="2" charset="0"/>
                </a:endParaRPr>
              </a:p>
            </p:txBody>
          </p:sp>
          <p:sp>
            <p:nvSpPr>
              <p:cNvPr id="22" name="Isosceles Triangle 21">
                <a:extLst>
                  <a:ext uri="{FF2B5EF4-FFF2-40B4-BE49-F238E27FC236}">
                    <a16:creationId xmlns:a16="http://schemas.microsoft.com/office/drawing/2014/main" id="{2753C199-51E7-CD35-D043-47D590F8ABF2}"/>
                  </a:ext>
                </a:extLst>
              </p:cNvPr>
              <p:cNvSpPr/>
              <p:nvPr/>
            </p:nvSpPr>
            <p:spPr>
              <a:xfrm rot="5400000">
                <a:off x="581069" y="3865975"/>
                <a:ext cx="116840" cy="97379"/>
              </a:xfrm>
              <a:prstGeom prst="triangle">
                <a:avLst>
                  <a:gd name="adj" fmla="val 45947"/>
                </a:avLst>
              </a:prstGeom>
              <a:solidFill>
                <a:schemeClr val="tx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7607DBC-3475-3D40-E427-4731555208D4}"/>
                </a:ext>
              </a:extLst>
            </p:cNvPr>
            <p:cNvGrpSpPr/>
            <p:nvPr/>
          </p:nvGrpSpPr>
          <p:grpSpPr>
            <a:xfrm>
              <a:off x="675510" y="3924325"/>
              <a:ext cx="4602610" cy="314400"/>
              <a:chOff x="590799" y="3421557"/>
              <a:chExt cx="4602610" cy="314400"/>
            </a:xfrm>
          </p:grpSpPr>
          <p:sp>
            <p:nvSpPr>
              <p:cNvPr id="11" name="Google Shape;1063;p34">
                <a:extLst>
                  <a:ext uri="{FF2B5EF4-FFF2-40B4-BE49-F238E27FC236}">
                    <a16:creationId xmlns:a16="http://schemas.microsoft.com/office/drawing/2014/main" id="{61C3FFB1-8C28-6D49-7F8D-11671DD90CE8}"/>
                  </a:ext>
                </a:extLst>
              </p:cNvPr>
              <p:cNvSpPr txBox="1">
                <a:spLocks/>
              </p:cNvSpPr>
              <p:nvPr/>
            </p:nvSpPr>
            <p:spPr>
              <a:xfrm>
                <a:off x="717845" y="3421557"/>
                <a:ext cx="447556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400" b="0">
                    <a:latin typeface="Fz Poppins Med" pitchFamily="2" charset="0"/>
                    <a:cs typeface="Fz Poppins Med" pitchFamily="2" charset="0"/>
                  </a:rPr>
                  <a:t>SVTH: Cao Ka Ka, lớp DA20TTB, MSSV - 110120138 </a:t>
                </a:r>
                <a:endParaRPr lang="vi-VN" sz="1400" b="0">
                  <a:latin typeface="Fz Poppins SemBd" pitchFamily="2" charset="0"/>
                  <a:cs typeface="Fz Poppins Med" pitchFamily="2" charset="0"/>
                </a:endParaRPr>
              </a:p>
            </p:txBody>
          </p:sp>
          <p:sp>
            <p:nvSpPr>
              <p:cNvPr id="24" name="Isosceles Triangle 23">
                <a:extLst>
                  <a:ext uri="{FF2B5EF4-FFF2-40B4-BE49-F238E27FC236}">
                    <a16:creationId xmlns:a16="http://schemas.microsoft.com/office/drawing/2014/main" id="{4AACC9A2-EF97-78E8-86F1-94EE95A9947E}"/>
                  </a:ext>
                </a:extLst>
              </p:cNvPr>
              <p:cNvSpPr/>
              <p:nvPr/>
            </p:nvSpPr>
            <p:spPr>
              <a:xfrm rot="5400000">
                <a:off x="581069" y="3554826"/>
                <a:ext cx="116840" cy="97379"/>
              </a:xfrm>
              <a:prstGeom prst="triangle">
                <a:avLst>
                  <a:gd name="adj" fmla="val 45947"/>
                </a:avLst>
              </a:prstGeom>
              <a:solidFill>
                <a:schemeClr val="tx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5A1BF092-806E-6074-4FA6-1294D3BA6B04}"/>
              </a:ext>
            </a:extLst>
          </p:cNvPr>
          <p:cNvSpPr txBox="1"/>
          <p:nvPr/>
        </p:nvSpPr>
        <p:spPr>
          <a:xfrm>
            <a:off x="4115869" y="989759"/>
            <a:ext cx="912262" cy="369332"/>
          </a:xfrm>
          <a:prstGeom prst="rect">
            <a:avLst/>
          </a:prstGeom>
          <a:noFill/>
        </p:spPr>
        <p:txBody>
          <a:bodyPr wrap="square">
            <a:spAutoFit/>
          </a:bodyPr>
          <a:lstStyle/>
          <a:p>
            <a:pPr algn="ctr"/>
            <a:r>
              <a:rPr lang="en-US" sz="1800" b="1">
                <a:solidFill>
                  <a:schemeClr val="accent4">
                    <a:lumMod val="50000"/>
                  </a:schemeClr>
                </a:solidFill>
                <a:latin typeface="Fz Poppins ExtBd" pitchFamily="2" charset="0"/>
                <a:cs typeface="Fz Poppins ExtBd" pitchFamily="2" charset="0"/>
              </a:rPr>
              <a:t>Đề tài</a:t>
            </a:r>
            <a:endParaRPr lang="en-US" sz="1800">
              <a:solidFill>
                <a:schemeClr val="accent4">
                  <a:lumMod val="50000"/>
                </a:schemeClr>
              </a:solidFill>
            </a:endParaRPr>
          </a:p>
        </p:txBody>
      </p:sp>
      <p:sp>
        <p:nvSpPr>
          <p:cNvPr id="30" name="Google Shape;1063;p34">
            <a:extLst>
              <a:ext uri="{FF2B5EF4-FFF2-40B4-BE49-F238E27FC236}">
                <a16:creationId xmlns:a16="http://schemas.microsoft.com/office/drawing/2014/main" id="{56175869-CC73-4A03-79D3-2071AC0E0E9F}"/>
              </a:ext>
            </a:extLst>
          </p:cNvPr>
          <p:cNvSpPr txBox="1">
            <a:spLocks/>
          </p:cNvSpPr>
          <p:nvPr/>
        </p:nvSpPr>
        <p:spPr>
          <a:xfrm>
            <a:off x="8380754"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01</a:t>
            </a:r>
            <a:endParaRPr lang="vi-VN" sz="1300" b="0">
              <a:solidFill>
                <a:schemeClr val="accent6"/>
              </a:solidFill>
              <a:latin typeface="Fz Poppins SemBd" pitchFamily="2" charset="0"/>
              <a:cs typeface="Fz Poppins SemBd" pitchFamily="2" charset="0"/>
            </a:endParaRPr>
          </a:p>
        </p:txBody>
      </p:sp>
      <p:sp>
        <p:nvSpPr>
          <p:cNvPr id="31" name="TextBox 30">
            <a:extLst>
              <a:ext uri="{FF2B5EF4-FFF2-40B4-BE49-F238E27FC236}">
                <a16:creationId xmlns:a16="http://schemas.microsoft.com/office/drawing/2014/main" id="{08F5C9D0-B9A3-E2F1-F52A-CFB2D1A63EDD}"/>
              </a:ext>
            </a:extLst>
          </p:cNvPr>
          <p:cNvSpPr txBox="1"/>
          <p:nvPr/>
        </p:nvSpPr>
        <p:spPr>
          <a:xfrm>
            <a:off x="6409267" y="247174"/>
            <a:ext cx="2528653" cy="523220"/>
          </a:xfrm>
          <a:prstGeom prst="rect">
            <a:avLst/>
          </a:prstGeom>
          <a:noFill/>
        </p:spPr>
        <p:txBody>
          <a:bodyPr wrap="square">
            <a:spAutoFit/>
          </a:bodyPr>
          <a:lstStyle/>
          <a:p>
            <a:pPr algn="r"/>
            <a:r>
              <a:rPr lang="en-US" b="1">
                <a:solidFill>
                  <a:schemeClr val="bg2"/>
                </a:solidFill>
                <a:latin typeface="Fz Poppins ExtBd" pitchFamily="2" charset="0"/>
                <a:cs typeface="Fz Poppins ExtBd" pitchFamily="2" charset="0"/>
              </a:rPr>
              <a:t>KHOÁ LUẬN TỐT NGHIỆP KHOÁ 2020</a:t>
            </a:r>
            <a:endParaRPr lang="en-US">
              <a:solidFill>
                <a:schemeClr val="bg2"/>
              </a:solidFill>
            </a:endParaRPr>
          </a:p>
        </p:txBody>
      </p:sp>
      <p:grpSp>
        <p:nvGrpSpPr>
          <p:cNvPr id="4" name="Group 3">
            <a:extLst>
              <a:ext uri="{FF2B5EF4-FFF2-40B4-BE49-F238E27FC236}">
                <a16:creationId xmlns:a16="http://schemas.microsoft.com/office/drawing/2014/main" id="{3E549D89-4AF3-F5E9-49A2-2C20479D3FEB}"/>
              </a:ext>
            </a:extLst>
          </p:cNvPr>
          <p:cNvGrpSpPr/>
          <p:nvPr/>
        </p:nvGrpSpPr>
        <p:grpSpPr>
          <a:xfrm>
            <a:off x="305464" y="195399"/>
            <a:ext cx="1058232" cy="547551"/>
            <a:chOff x="305464" y="195399"/>
            <a:chExt cx="1058232" cy="547551"/>
          </a:xfrm>
        </p:grpSpPr>
        <p:pic>
          <p:nvPicPr>
            <p:cNvPr id="9" name="Picture 8">
              <a:extLst>
                <a:ext uri="{FF2B5EF4-FFF2-40B4-BE49-F238E27FC236}">
                  <a16:creationId xmlns:a16="http://schemas.microsoft.com/office/drawing/2014/main" id="{511A67A5-D955-4F13-3310-6785482581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3" name="Picture 2">
              <a:extLst>
                <a:ext uri="{FF2B5EF4-FFF2-40B4-BE49-F238E27FC236}">
                  <a16:creationId xmlns:a16="http://schemas.microsoft.com/office/drawing/2014/main" id="{80576090-0583-2A3C-1359-4D3314A4F899}"/>
                </a:ext>
              </a:extLst>
            </p:cNvPr>
            <p:cNvPicPr>
              <a:picLocks noChangeAspect="1"/>
            </p:cNvPicPr>
            <p:nvPr/>
          </p:nvPicPr>
          <p:blipFill>
            <a:blip r:embed="rId6"/>
            <a:stretch>
              <a:fillRect/>
            </a:stretch>
          </p:blipFill>
          <p:spPr>
            <a:xfrm>
              <a:off x="963556" y="227052"/>
              <a:ext cx="400140" cy="484243"/>
            </a:xfrm>
            <a:prstGeom prst="rect">
              <a:avLst/>
            </a:prstGeom>
          </p:spPr>
        </p:pic>
      </p:grpSp>
    </p:spTree>
  </p:cSld>
  <p:clrMapOvr>
    <a:masterClrMapping/>
  </p:clrMapOvr>
  <p:transition spd="slow">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9FC39-7331-D9E4-A88F-440BFCE3091C}"/>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ED2B312B-0F91-5083-50C9-618FE45A36A1}"/>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10</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A0BC4B08-F230-C22C-170C-38AD64812669}"/>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55071B25-3C5A-F23B-3607-BC52051927F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Lợi ích của CI/CD</a:t>
              </a:r>
            </a:p>
          </p:txBody>
        </p:sp>
        <p:sp>
          <p:nvSpPr>
            <p:cNvPr id="4" name="Google Shape;1063;p34">
              <a:extLst>
                <a:ext uri="{FF2B5EF4-FFF2-40B4-BE49-F238E27FC236}">
                  <a16:creationId xmlns:a16="http://schemas.microsoft.com/office/drawing/2014/main" id="{540C99C6-D568-C63A-629F-A13902C33BD1}"/>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5276DFC3-811E-CE27-B696-68C742248BFA}"/>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6D84CE34-A519-AFC4-9FEC-43308FD0499D}"/>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7016ABC5-0DBF-CBBF-DB11-7ABF653FE379}"/>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FC6ECC2F-7073-88CF-D392-B8612140F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B78C6075-71B9-2FFD-F8CD-420D3C2D6D3F}"/>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1026" name="Picture 2">
            <a:extLst>
              <a:ext uri="{FF2B5EF4-FFF2-40B4-BE49-F238E27FC236}">
                <a16:creationId xmlns:a16="http://schemas.microsoft.com/office/drawing/2014/main" id="{98277536-378A-0121-0238-4726D6FB90F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0082" y="880086"/>
            <a:ext cx="3282319" cy="347086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063;p34">
            <a:extLst>
              <a:ext uri="{FF2B5EF4-FFF2-40B4-BE49-F238E27FC236}">
                <a16:creationId xmlns:a16="http://schemas.microsoft.com/office/drawing/2014/main" id="{BA558BC8-2C56-D105-280D-5FEB6BB234CD}"/>
              </a:ext>
            </a:extLst>
          </p:cNvPr>
          <p:cNvSpPr txBox="1">
            <a:spLocks/>
          </p:cNvSpPr>
          <p:nvPr/>
        </p:nvSpPr>
        <p:spPr>
          <a:xfrm>
            <a:off x="3532401" y="875434"/>
            <a:ext cx="5293538" cy="912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en-US" sz="1100" b="0" i="1">
                <a:solidFill>
                  <a:schemeClr val="bg1">
                    <a:lumMod val="25000"/>
                  </a:schemeClr>
                </a:solidFill>
                <a:latin typeface="Fz Poppins Med" pitchFamily="2" charset="0"/>
                <a:cs typeface="Fz Poppins Med" pitchFamily="2" charset="0"/>
              </a:rPr>
              <a:t>C</a:t>
            </a:r>
            <a:r>
              <a:rPr lang="vi-VN" sz="1100" b="0" i="1">
                <a:solidFill>
                  <a:schemeClr val="bg1">
                    <a:lumMod val="25000"/>
                  </a:schemeClr>
                </a:solidFill>
                <a:latin typeface="Fz Poppins Med" pitchFamily="2" charset="0"/>
                <a:cs typeface="Fz Poppins Med" pitchFamily="2" charset="0"/>
              </a:rPr>
              <a:t>ác bước kiểm thử và triển khai phần mềm đều được tự động hóa, giúp giảm thiểu thời gian chờ đợi giữa các giai đoạn phát triển. </a:t>
            </a:r>
            <a:r>
              <a:rPr lang="en-US" sz="1100" b="0" i="1">
                <a:solidFill>
                  <a:schemeClr val="bg1">
                    <a:lumMod val="25000"/>
                  </a:schemeClr>
                </a:solidFill>
                <a:latin typeface="Fz Poppins Med" pitchFamily="2" charset="0"/>
                <a:cs typeface="Fz Poppins Med" pitchFamily="2" charset="0"/>
              </a:rPr>
              <a:t>C</a:t>
            </a:r>
            <a:r>
              <a:rPr lang="vi-VN" sz="1100" b="0" i="1">
                <a:solidFill>
                  <a:schemeClr val="bg1">
                    <a:lumMod val="25000"/>
                  </a:schemeClr>
                </a:solidFill>
                <a:latin typeface="Fz Poppins Med" pitchFamily="2" charset="0"/>
                <a:cs typeface="Fz Poppins Med" pitchFamily="2" charset="0"/>
              </a:rPr>
              <a:t>ho phép phát triển nhanh chóng đưa mã mới vào hệ thống và triển khai các tính năng mới hoặc sửa lỗi với tốc độ nhanh hơn. </a:t>
            </a:r>
            <a:endParaRPr lang="vi-VN" sz="1100" b="0" i="1">
              <a:solidFill>
                <a:schemeClr val="bg1">
                  <a:lumMod val="25000"/>
                </a:schemeClr>
              </a:solidFill>
              <a:latin typeface="Fz Poppins SemBd" pitchFamily="2" charset="0"/>
              <a:cs typeface="Fz Poppins Med" pitchFamily="2" charset="0"/>
            </a:endParaRPr>
          </a:p>
        </p:txBody>
      </p:sp>
      <p:sp>
        <p:nvSpPr>
          <p:cNvPr id="17" name="Google Shape;1063;p34">
            <a:extLst>
              <a:ext uri="{FF2B5EF4-FFF2-40B4-BE49-F238E27FC236}">
                <a16:creationId xmlns:a16="http://schemas.microsoft.com/office/drawing/2014/main" id="{7F5D955B-C73C-5D35-0E99-F75B2DD3E0C7}"/>
              </a:ext>
            </a:extLst>
          </p:cNvPr>
          <p:cNvSpPr txBox="1">
            <a:spLocks/>
          </p:cNvSpPr>
          <p:nvPr/>
        </p:nvSpPr>
        <p:spPr>
          <a:xfrm>
            <a:off x="3532401" y="1878959"/>
            <a:ext cx="5293538" cy="793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1">
                    <a:lumMod val="25000"/>
                  </a:schemeClr>
                </a:solidFill>
                <a:latin typeface="Fz Poppins Med" pitchFamily="2" charset="0"/>
                <a:cs typeface="Fz Poppins Med" pitchFamily="2" charset="0"/>
              </a:rPr>
              <a:t>Bằng cách chạy các bài kiểm thử tự động trong suốt quá trình phát triển, các vấn đề về tính năng, hiệu suất, hoặc bảo mật có thể được phát hiện và giải quyết sớm hơn.</a:t>
            </a:r>
            <a:endParaRPr lang="vi-VN" sz="1100" b="0" i="1">
              <a:solidFill>
                <a:schemeClr val="bg1">
                  <a:lumMod val="25000"/>
                </a:schemeClr>
              </a:solidFill>
              <a:latin typeface="Fz Poppins SemBd" pitchFamily="2" charset="0"/>
              <a:cs typeface="Fz Poppins Med" pitchFamily="2" charset="0"/>
            </a:endParaRPr>
          </a:p>
        </p:txBody>
      </p:sp>
      <p:sp>
        <p:nvSpPr>
          <p:cNvPr id="18" name="Google Shape;1063;p34">
            <a:extLst>
              <a:ext uri="{FF2B5EF4-FFF2-40B4-BE49-F238E27FC236}">
                <a16:creationId xmlns:a16="http://schemas.microsoft.com/office/drawing/2014/main" id="{F57BC6EE-F350-FA36-3B60-BD07E95E33CE}"/>
              </a:ext>
            </a:extLst>
          </p:cNvPr>
          <p:cNvSpPr txBox="1">
            <a:spLocks/>
          </p:cNvSpPr>
          <p:nvPr/>
        </p:nvSpPr>
        <p:spPr>
          <a:xfrm>
            <a:off x="3532401" y="2729457"/>
            <a:ext cx="5293538" cy="793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1">
                    <a:lumMod val="25000"/>
                  </a:schemeClr>
                </a:solidFill>
                <a:latin typeface="Fz Poppins Med" pitchFamily="2" charset="0"/>
                <a:cs typeface="Fz Poppins Med" pitchFamily="2" charset="0"/>
              </a:rPr>
              <a:t>CI/CD đảm bảo rằng mỗi thay đổi đều được kiểm tra kỹ lưỡng trước khi triển khai vào môi trường sản xuất.</a:t>
            </a:r>
            <a:r>
              <a:rPr lang="en-US" sz="1100" b="0" i="1">
                <a:solidFill>
                  <a:schemeClr val="bg1">
                    <a:lumMod val="25000"/>
                  </a:schemeClr>
                </a:solidFill>
                <a:latin typeface="Fz Poppins Med" pitchFamily="2" charset="0"/>
                <a:cs typeface="Fz Poppins Med" pitchFamily="2" charset="0"/>
              </a:rPr>
              <a:t> Nhờ đó, phần mềm, sản phẩm luôn được duy trì ở mức ổn định và chất lượng.</a:t>
            </a:r>
            <a:endParaRPr lang="vi-VN" sz="1100" b="0" i="1">
              <a:solidFill>
                <a:schemeClr val="bg1">
                  <a:lumMod val="25000"/>
                </a:schemeClr>
              </a:solidFill>
              <a:latin typeface="Fz Poppins SemBd" pitchFamily="2" charset="0"/>
              <a:cs typeface="Fz Poppins Med" pitchFamily="2" charset="0"/>
            </a:endParaRPr>
          </a:p>
        </p:txBody>
      </p:sp>
      <p:sp>
        <p:nvSpPr>
          <p:cNvPr id="19" name="Google Shape;1063;p34">
            <a:extLst>
              <a:ext uri="{FF2B5EF4-FFF2-40B4-BE49-F238E27FC236}">
                <a16:creationId xmlns:a16="http://schemas.microsoft.com/office/drawing/2014/main" id="{DF147C42-D539-D80F-BED1-4CD701201467}"/>
              </a:ext>
            </a:extLst>
          </p:cNvPr>
          <p:cNvSpPr txBox="1">
            <a:spLocks/>
          </p:cNvSpPr>
          <p:nvPr/>
        </p:nvSpPr>
        <p:spPr>
          <a:xfrm>
            <a:off x="3532401" y="3574338"/>
            <a:ext cx="5293538" cy="1028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en-US" sz="1100" b="0" i="1">
                <a:solidFill>
                  <a:schemeClr val="bg1">
                    <a:lumMod val="25000"/>
                  </a:schemeClr>
                </a:solidFill>
                <a:latin typeface="Fz Poppins Med" pitchFamily="2" charset="0"/>
                <a:cs typeface="Fz Poppins Med" pitchFamily="2" charset="0"/>
              </a:rPr>
              <a:t>Gi</a:t>
            </a:r>
            <a:r>
              <a:rPr lang="vi-VN" sz="1100" b="0" i="1">
                <a:solidFill>
                  <a:schemeClr val="bg1">
                    <a:lumMod val="25000"/>
                  </a:schemeClr>
                </a:solidFill>
                <a:latin typeface="Fz Poppins Med" pitchFamily="2" charset="0"/>
                <a:cs typeface="Fz Poppins Med" pitchFamily="2" charset="0"/>
              </a:rPr>
              <a:t>ảm thiểu rủi ro bằng cách triển khai các thay đổi nhỏ và thường xuyên thay vì gộp lại nhiều thay đổi lớn</a:t>
            </a:r>
            <a:r>
              <a:rPr lang="en-US" sz="1100" b="0" i="1">
                <a:solidFill>
                  <a:schemeClr val="bg1">
                    <a:lumMod val="25000"/>
                  </a:schemeClr>
                </a:solidFill>
                <a:latin typeface="Fz Poppins Med" pitchFamily="2" charset="0"/>
                <a:cs typeface="Fz Poppins Med" pitchFamily="2" charset="0"/>
              </a:rPr>
              <a:t>,</a:t>
            </a:r>
            <a:r>
              <a:rPr lang="vi-VN" sz="1100" b="0" i="1">
                <a:solidFill>
                  <a:schemeClr val="bg1">
                    <a:lumMod val="25000"/>
                  </a:schemeClr>
                </a:solidFill>
                <a:latin typeface="Fz Poppins Med" pitchFamily="2" charset="0"/>
                <a:cs typeface="Fz Poppins Med" pitchFamily="2" charset="0"/>
              </a:rPr>
              <a:t> làm giảm khả năng các lỗi lớn xuất hiện và dễ dàng xác định nguyên nhân nếu có sự cố xảy ra.</a:t>
            </a:r>
            <a:r>
              <a:rPr lang="en-US" sz="1100" b="0" i="1">
                <a:solidFill>
                  <a:schemeClr val="bg1">
                    <a:lumMod val="25000"/>
                  </a:schemeClr>
                </a:solidFill>
                <a:latin typeface="Fz Poppins Med" pitchFamily="2" charset="0"/>
                <a:cs typeface="Fz Poppins Med" pitchFamily="2" charset="0"/>
              </a:rPr>
              <a:t> Ngoài ra, còn có cơ chế Rollback được tích hợp sẳn trong một số công cụ</a:t>
            </a:r>
            <a:endParaRPr lang="vi-VN" sz="1100" b="0" i="1">
              <a:solidFill>
                <a:schemeClr val="bg1">
                  <a:lumMod val="25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964962066"/>
      </p:ext>
    </p:extLst>
  </p:cSld>
  <p:clrMapOvr>
    <a:masterClrMapping/>
  </p:clrMapOvr>
  <p:transition spd="slow">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5DE2-DF3F-DF52-236C-E67B00FE6C04}"/>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E073A88E-3918-C351-4B0C-8E9E0A5AF8E3}"/>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11</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EE93877B-1266-3A2F-86BC-8AF3377FB52F}"/>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3721D727-A3D4-2F00-9A3A-36FABF32C55A}"/>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Một số công cụ phổ biến</a:t>
              </a:r>
            </a:p>
          </p:txBody>
        </p:sp>
        <p:sp>
          <p:nvSpPr>
            <p:cNvPr id="4" name="Google Shape;1063;p34">
              <a:extLst>
                <a:ext uri="{FF2B5EF4-FFF2-40B4-BE49-F238E27FC236}">
                  <a16:creationId xmlns:a16="http://schemas.microsoft.com/office/drawing/2014/main" id="{A2C547EE-6A47-989E-0BEA-2032B31BC9D3}"/>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647C2B57-0C0F-95A2-8B88-9AE9EBAF104C}"/>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88F45321-9B9A-427B-49EB-D28579863132}"/>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6795F504-BA2C-805A-6FA5-43F10981457F}"/>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3BAC9ACC-84C8-D69A-8CAC-C4BEE52CCB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0D8E4547-4982-5673-B37F-DAB164668EB2}"/>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2052" name="Picture 4">
            <a:extLst>
              <a:ext uri="{FF2B5EF4-FFF2-40B4-BE49-F238E27FC236}">
                <a16:creationId xmlns:a16="http://schemas.microsoft.com/office/drawing/2014/main" id="{C27E34C7-9B1E-3E78-9F6D-6753C2B47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254" y="777363"/>
            <a:ext cx="6489492" cy="37857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 need manual approvers for GitHub Actions!!!! And I got them now :) -  Azure DevOps Blog">
            <a:extLst>
              <a:ext uri="{FF2B5EF4-FFF2-40B4-BE49-F238E27FC236}">
                <a16:creationId xmlns:a16="http://schemas.microsoft.com/office/drawing/2014/main" id="{401A5B6D-9C57-641F-6145-6E1298DDBE05}"/>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315918" y="2787858"/>
            <a:ext cx="332282" cy="3322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tlab&quot; Icon - Download for free – Iconduck">
            <a:extLst>
              <a:ext uri="{FF2B5EF4-FFF2-40B4-BE49-F238E27FC236}">
                <a16:creationId xmlns:a16="http://schemas.microsoft.com/office/drawing/2014/main" id="{031E638A-C36B-1633-BC81-A173D5D523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6565" y="2334242"/>
            <a:ext cx="323148" cy="297443"/>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F0806FF7-511D-1608-1D2E-DD36DB0796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0564" y="1519237"/>
            <a:ext cx="265416" cy="3665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ircleci&quot; Icon - Download for free – Iconduck">
            <a:extLst>
              <a:ext uri="{FF2B5EF4-FFF2-40B4-BE49-F238E27FC236}">
                <a16:creationId xmlns:a16="http://schemas.microsoft.com/office/drawing/2014/main" id="{63F040FA-DDF3-B474-5103-0F7B2830BD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0268" y="2304705"/>
            <a:ext cx="323148" cy="32698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ravis CI logo">
            <a:extLst>
              <a:ext uri="{FF2B5EF4-FFF2-40B4-BE49-F238E27FC236}">
                <a16:creationId xmlns:a16="http://schemas.microsoft.com/office/drawing/2014/main" id="{90734427-9F69-1C5D-86EB-69715555C2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549" y="1413135"/>
            <a:ext cx="798122" cy="55113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63;p34">
            <a:extLst>
              <a:ext uri="{FF2B5EF4-FFF2-40B4-BE49-F238E27FC236}">
                <a16:creationId xmlns:a16="http://schemas.microsoft.com/office/drawing/2014/main" id="{47CB27CF-F8A8-8560-6360-589B820B1F26}"/>
              </a:ext>
            </a:extLst>
          </p:cNvPr>
          <p:cNvSpPr txBox="1">
            <a:spLocks/>
          </p:cNvSpPr>
          <p:nvPr/>
        </p:nvSpPr>
        <p:spPr>
          <a:xfrm>
            <a:off x="-6706352" y="1077609"/>
            <a:ext cx="5032769" cy="2138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a:t>
            </a:r>
            <a:r>
              <a:rPr lang="en-US" sz="1200" b="0" i="1">
                <a:solidFill>
                  <a:schemeClr val="bg2"/>
                </a:solidFill>
                <a:latin typeface="Fz Poppins Med" pitchFamily="2" charset="0"/>
                <a:cs typeface="Fz Poppins Med" pitchFamily="2" charset="0"/>
              </a:rPr>
              <a:t>(ra mắt 2018) </a:t>
            </a:r>
            <a:r>
              <a:rPr lang="vi-VN" sz="1200" b="0" i="1">
                <a:solidFill>
                  <a:schemeClr val="bg2"/>
                </a:solidFill>
                <a:latin typeface="Fz Poppins Med" pitchFamily="2" charset="0"/>
                <a:cs typeface="Fz Poppins Med" pitchFamily="2" charset="0"/>
              </a:rPr>
              <a:t>là một công cụ mạnh mẽ được tích hợp sẵn trong GitHub, cho phép các nhà phát triển tự động hóa các quy trình phát triển phần mềm như kiểm thử, xây dựng, triển khai ứng dụng và quản lý CI/CD (Continuous Integration và Continuous Delivery). Bằng cách tận dụng GitHub Actions, các nhóm phát triển có thể dễ dàng tạo ra các workflow tùy chỉnh cho dự án của mình mà không cần phải dựa vào các dịch vụ CI/CD bên ngoài.</a:t>
            </a:r>
            <a:endParaRPr lang="vi-VN" sz="1200" b="0" i="1">
              <a:solidFill>
                <a:schemeClr val="bg2"/>
              </a:solidFill>
              <a:latin typeface="Fz Poppins SemBd" pitchFamily="2" charset="0"/>
              <a:cs typeface="Fz Poppins Med" pitchFamily="2" charset="0"/>
            </a:endParaRPr>
          </a:p>
        </p:txBody>
      </p:sp>
      <p:sp>
        <p:nvSpPr>
          <p:cNvPr id="8" name="Google Shape;1063;p34">
            <a:extLst>
              <a:ext uri="{FF2B5EF4-FFF2-40B4-BE49-F238E27FC236}">
                <a16:creationId xmlns:a16="http://schemas.microsoft.com/office/drawing/2014/main" id="{8DAF5575-DFBC-8577-C572-E6C1E860027D}"/>
              </a:ext>
            </a:extLst>
          </p:cNvPr>
          <p:cNvSpPr txBox="1">
            <a:spLocks/>
          </p:cNvSpPr>
          <p:nvPr/>
        </p:nvSpPr>
        <p:spPr>
          <a:xfrm>
            <a:off x="-7638463" y="2956442"/>
            <a:ext cx="5032769" cy="920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sử dụng các tập tin </a:t>
            </a:r>
            <a:r>
              <a:rPr lang="vi-VN" sz="1200" i="1">
                <a:solidFill>
                  <a:schemeClr val="accent4">
                    <a:lumMod val="50000"/>
                  </a:schemeClr>
                </a:solidFill>
                <a:latin typeface="Fz Poppins Med" pitchFamily="2" charset="0"/>
                <a:cs typeface="Fz Poppins Med" pitchFamily="2" charset="0"/>
              </a:rPr>
              <a:t>YAML</a:t>
            </a:r>
            <a:r>
              <a:rPr lang="vi-VN" sz="1200" b="0" i="1">
                <a:solidFill>
                  <a:schemeClr val="bg2"/>
                </a:solidFill>
                <a:latin typeface="Fz Poppins Med" pitchFamily="2" charset="0"/>
                <a:cs typeface="Fz Poppins Med" pitchFamily="2" charset="0"/>
              </a:rPr>
              <a:t> (.yml) để định nghĩa các workflow, được kích hoạt bởi các sự kiện như push code hoặc tạo pull request. </a:t>
            </a:r>
            <a:endParaRPr lang="vi-VN" sz="1200" b="0" i="1">
              <a:solidFill>
                <a:schemeClr val="bg2"/>
              </a:solidFill>
              <a:latin typeface="Fz Poppins SemBd" pitchFamily="2" charset="0"/>
              <a:cs typeface="Fz Poppins Med" pitchFamily="2" charset="0"/>
            </a:endParaRPr>
          </a:p>
        </p:txBody>
      </p:sp>
      <p:grpSp>
        <p:nvGrpSpPr>
          <p:cNvPr id="15" name="Group 14">
            <a:extLst>
              <a:ext uri="{FF2B5EF4-FFF2-40B4-BE49-F238E27FC236}">
                <a16:creationId xmlns:a16="http://schemas.microsoft.com/office/drawing/2014/main" id="{59755A7C-B177-7D90-686D-E53D30C750E2}"/>
              </a:ext>
            </a:extLst>
          </p:cNvPr>
          <p:cNvGrpSpPr/>
          <p:nvPr/>
        </p:nvGrpSpPr>
        <p:grpSpPr>
          <a:xfrm>
            <a:off x="10715797" y="3003968"/>
            <a:ext cx="2067793" cy="872718"/>
            <a:chOff x="281690" y="681471"/>
            <a:chExt cx="2260735" cy="954150"/>
          </a:xfrm>
        </p:grpSpPr>
        <p:sp>
          <p:nvSpPr>
            <p:cNvPr id="20" name="Arrow: Bent 19">
              <a:extLst>
                <a:ext uri="{FF2B5EF4-FFF2-40B4-BE49-F238E27FC236}">
                  <a16:creationId xmlns:a16="http://schemas.microsoft.com/office/drawing/2014/main" id="{E93A4FDF-F456-A7B0-C8FC-5EB7E4A4A57B}"/>
                </a:ext>
              </a:extLst>
            </p:cNvPr>
            <p:cNvSpPr/>
            <p:nvPr/>
          </p:nvSpPr>
          <p:spPr>
            <a:xfrm flipV="1">
              <a:off x="416568" y="905243"/>
              <a:ext cx="199439" cy="589151"/>
            </a:xfrm>
            <a:prstGeom prst="bentArrow">
              <a:avLst>
                <a:gd name="adj1" fmla="val 9876"/>
                <a:gd name="adj2" fmla="val 25000"/>
                <a:gd name="adj3" fmla="val 25000"/>
                <a:gd name="adj4" fmla="val 37382"/>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DD4DACE4-D0F2-FCB4-18E2-496F2EE0858B}"/>
                </a:ext>
              </a:extLst>
            </p:cNvPr>
            <p:cNvSpPr/>
            <p:nvPr/>
          </p:nvSpPr>
          <p:spPr>
            <a:xfrm>
              <a:off x="281690" y="681471"/>
              <a:ext cx="2260735" cy="403099"/>
            </a:xfrm>
            <a:prstGeom prst="roundRect">
              <a:avLst>
                <a:gd name="adj" fmla="val 13482"/>
              </a:avLst>
            </a:prstGeom>
            <a:solidFill>
              <a:schemeClr val="accent4">
                <a:lumMod val="50000"/>
              </a:schemeClr>
            </a:solidFill>
            <a:ln w="127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55B1DC2-7492-FA6A-5352-82E0D12EFB7E}"/>
                </a:ext>
              </a:extLst>
            </p:cNvPr>
            <p:cNvSpPr txBox="1">
              <a:spLocks noChangeAspect="1"/>
            </p:cNvSpPr>
            <p:nvPr/>
          </p:nvSpPr>
          <p:spPr>
            <a:xfrm>
              <a:off x="452877" y="765756"/>
              <a:ext cx="1511406" cy="219340"/>
            </a:xfrm>
            <a:custGeom>
              <a:avLst/>
              <a:gdLst/>
              <a:ahLst/>
              <a:cxnLst/>
              <a:rect l="l" t="t" r="r" b="b"/>
              <a:pathLst>
                <a:path w="1511406" h="219341">
                  <a:moveTo>
                    <a:pt x="14747" y="142970"/>
                  </a:moveTo>
                  <a:cubicBezTo>
                    <a:pt x="18818" y="142970"/>
                    <a:pt x="22265" y="144381"/>
                    <a:pt x="25086" y="147203"/>
                  </a:cubicBezTo>
                  <a:cubicBezTo>
                    <a:pt x="27907" y="150025"/>
                    <a:pt x="29318" y="153470"/>
                    <a:pt x="29318" y="157538"/>
                  </a:cubicBezTo>
                  <a:cubicBezTo>
                    <a:pt x="29318" y="161710"/>
                    <a:pt x="27903" y="165211"/>
                    <a:pt x="25073" y="168042"/>
                  </a:cubicBezTo>
                  <a:cubicBezTo>
                    <a:pt x="22244" y="170873"/>
                    <a:pt x="18802" y="172288"/>
                    <a:pt x="14747" y="172288"/>
                  </a:cubicBezTo>
                  <a:cubicBezTo>
                    <a:pt x="10556" y="172288"/>
                    <a:pt x="7050" y="170877"/>
                    <a:pt x="4230" y="168056"/>
                  </a:cubicBezTo>
                  <a:cubicBezTo>
                    <a:pt x="1410" y="165235"/>
                    <a:pt x="0" y="161729"/>
                    <a:pt x="0" y="157538"/>
                  </a:cubicBezTo>
                  <a:cubicBezTo>
                    <a:pt x="0" y="153451"/>
                    <a:pt x="1406" y="150002"/>
                    <a:pt x="4217" y="147189"/>
                  </a:cubicBezTo>
                  <a:cubicBezTo>
                    <a:pt x="7029" y="144376"/>
                    <a:pt x="10539" y="142970"/>
                    <a:pt x="14747" y="142970"/>
                  </a:cubicBezTo>
                  <a:close/>
                  <a:moveTo>
                    <a:pt x="1306893" y="89220"/>
                  </a:moveTo>
                  <a:cubicBezTo>
                    <a:pt x="1301995" y="89220"/>
                    <a:pt x="1297468" y="90383"/>
                    <a:pt x="1293311" y="92710"/>
                  </a:cubicBezTo>
                  <a:cubicBezTo>
                    <a:pt x="1289154" y="95036"/>
                    <a:pt x="1285853" y="98504"/>
                    <a:pt x="1283408" y="103113"/>
                  </a:cubicBezTo>
                  <a:cubicBezTo>
                    <a:pt x="1280963" y="107722"/>
                    <a:pt x="1279741" y="113438"/>
                    <a:pt x="1279741" y="120260"/>
                  </a:cubicBezTo>
                  <a:cubicBezTo>
                    <a:pt x="1279741" y="130427"/>
                    <a:pt x="1282268" y="138201"/>
                    <a:pt x="1287321" y="143584"/>
                  </a:cubicBezTo>
                  <a:cubicBezTo>
                    <a:pt x="1292374" y="148966"/>
                    <a:pt x="1298720" y="151657"/>
                    <a:pt x="1306358" y="151657"/>
                  </a:cubicBezTo>
                  <a:cubicBezTo>
                    <a:pt x="1311235" y="151657"/>
                    <a:pt x="1315809" y="150493"/>
                    <a:pt x="1320079" y="148166"/>
                  </a:cubicBezTo>
                  <a:cubicBezTo>
                    <a:pt x="1324348" y="145839"/>
                    <a:pt x="1327832" y="142315"/>
                    <a:pt x="1330530" y="137596"/>
                  </a:cubicBezTo>
                  <a:cubicBezTo>
                    <a:pt x="1333227" y="132876"/>
                    <a:pt x="1334576" y="127098"/>
                    <a:pt x="1334576" y="120260"/>
                  </a:cubicBezTo>
                  <a:cubicBezTo>
                    <a:pt x="1334576" y="113489"/>
                    <a:pt x="1333294" y="107791"/>
                    <a:pt x="1330731" y="103167"/>
                  </a:cubicBezTo>
                  <a:cubicBezTo>
                    <a:pt x="1328167" y="98542"/>
                    <a:pt x="1324769" y="95062"/>
                    <a:pt x="1320538" y="92725"/>
                  </a:cubicBezTo>
                  <a:cubicBezTo>
                    <a:pt x="1316307" y="90389"/>
                    <a:pt x="1311758" y="89220"/>
                    <a:pt x="1306893" y="89220"/>
                  </a:cubicBezTo>
                  <a:close/>
                  <a:moveTo>
                    <a:pt x="925893" y="89220"/>
                  </a:moveTo>
                  <a:cubicBezTo>
                    <a:pt x="920995" y="89220"/>
                    <a:pt x="916468" y="90383"/>
                    <a:pt x="912311" y="92710"/>
                  </a:cubicBezTo>
                  <a:cubicBezTo>
                    <a:pt x="908154" y="95036"/>
                    <a:pt x="904853" y="98504"/>
                    <a:pt x="902408" y="103113"/>
                  </a:cubicBezTo>
                  <a:cubicBezTo>
                    <a:pt x="899963" y="107722"/>
                    <a:pt x="898741" y="113438"/>
                    <a:pt x="898741" y="120260"/>
                  </a:cubicBezTo>
                  <a:cubicBezTo>
                    <a:pt x="898741" y="130427"/>
                    <a:pt x="901267" y="138201"/>
                    <a:pt x="906321" y="143584"/>
                  </a:cubicBezTo>
                  <a:cubicBezTo>
                    <a:pt x="911374" y="148966"/>
                    <a:pt x="917720" y="151657"/>
                    <a:pt x="925358" y="151657"/>
                  </a:cubicBezTo>
                  <a:cubicBezTo>
                    <a:pt x="930235" y="151657"/>
                    <a:pt x="934809" y="150493"/>
                    <a:pt x="939078" y="148166"/>
                  </a:cubicBezTo>
                  <a:cubicBezTo>
                    <a:pt x="943348" y="145839"/>
                    <a:pt x="946832" y="142315"/>
                    <a:pt x="949530" y="137596"/>
                  </a:cubicBezTo>
                  <a:cubicBezTo>
                    <a:pt x="952227" y="132876"/>
                    <a:pt x="953576" y="127098"/>
                    <a:pt x="953576" y="120260"/>
                  </a:cubicBezTo>
                  <a:cubicBezTo>
                    <a:pt x="953576" y="113489"/>
                    <a:pt x="952294" y="107791"/>
                    <a:pt x="949731" y="103167"/>
                  </a:cubicBezTo>
                  <a:cubicBezTo>
                    <a:pt x="947167" y="98542"/>
                    <a:pt x="943769" y="95062"/>
                    <a:pt x="939538" y="92725"/>
                  </a:cubicBezTo>
                  <a:cubicBezTo>
                    <a:pt x="935307" y="90389"/>
                    <a:pt x="930758" y="89220"/>
                    <a:pt x="925893" y="89220"/>
                  </a:cubicBezTo>
                  <a:close/>
                  <a:moveTo>
                    <a:pt x="580432" y="89220"/>
                  </a:moveTo>
                  <a:cubicBezTo>
                    <a:pt x="575672" y="89220"/>
                    <a:pt x="571157" y="90443"/>
                    <a:pt x="566888" y="92888"/>
                  </a:cubicBezTo>
                  <a:cubicBezTo>
                    <a:pt x="562618" y="95333"/>
                    <a:pt x="559177" y="98894"/>
                    <a:pt x="556566" y="103571"/>
                  </a:cubicBezTo>
                  <a:cubicBezTo>
                    <a:pt x="553955" y="108248"/>
                    <a:pt x="552650" y="113811"/>
                    <a:pt x="552650" y="120260"/>
                  </a:cubicBezTo>
                  <a:cubicBezTo>
                    <a:pt x="552650" y="126772"/>
                    <a:pt x="553969" y="132418"/>
                    <a:pt x="556607" y="137199"/>
                  </a:cubicBezTo>
                  <a:cubicBezTo>
                    <a:pt x="559246" y="141979"/>
                    <a:pt x="562686" y="145584"/>
                    <a:pt x="566927" y="148013"/>
                  </a:cubicBezTo>
                  <a:cubicBezTo>
                    <a:pt x="571169" y="150442"/>
                    <a:pt x="575670" y="151657"/>
                    <a:pt x="580432" y="151657"/>
                  </a:cubicBezTo>
                  <a:cubicBezTo>
                    <a:pt x="585268" y="151657"/>
                    <a:pt x="589813" y="150411"/>
                    <a:pt x="594068" y="147920"/>
                  </a:cubicBezTo>
                  <a:cubicBezTo>
                    <a:pt x="598323" y="145429"/>
                    <a:pt x="601773" y="141757"/>
                    <a:pt x="604420" y="136904"/>
                  </a:cubicBezTo>
                  <a:cubicBezTo>
                    <a:pt x="607067" y="132052"/>
                    <a:pt x="608390" y="126385"/>
                    <a:pt x="608390" y="119904"/>
                  </a:cubicBezTo>
                  <a:cubicBezTo>
                    <a:pt x="608390" y="113493"/>
                    <a:pt x="607082" y="107971"/>
                    <a:pt x="604464" y="103338"/>
                  </a:cubicBezTo>
                  <a:cubicBezTo>
                    <a:pt x="601846" y="98705"/>
                    <a:pt x="598403" y="95194"/>
                    <a:pt x="594133" y="92804"/>
                  </a:cubicBezTo>
                  <a:cubicBezTo>
                    <a:pt x="589863" y="90415"/>
                    <a:pt x="585296" y="89220"/>
                    <a:pt x="580432" y="89220"/>
                  </a:cubicBezTo>
                  <a:close/>
                  <a:moveTo>
                    <a:pt x="107370" y="89220"/>
                  </a:moveTo>
                  <a:cubicBezTo>
                    <a:pt x="102492" y="89220"/>
                    <a:pt x="97947" y="90414"/>
                    <a:pt x="93737" y="92802"/>
                  </a:cubicBezTo>
                  <a:cubicBezTo>
                    <a:pt x="89526" y="95189"/>
                    <a:pt x="86116" y="98692"/>
                    <a:pt x="83506" y="103311"/>
                  </a:cubicBezTo>
                  <a:cubicBezTo>
                    <a:pt x="80896" y="107930"/>
                    <a:pt x="79591" y="113461"/>
                    <a:pt x="79591" y="119904"/>
                  </a:cubicBezTo>
                  <a:cubicBezTo>
                    <a:pt x="79591" y="126419"/>
                    <a:pt x="80909" y="132094"/>
                    <a:pt x="83545" y="136928"/>
                  </a:cubicBezTo>
                  <a:cubicBezTo>
                    <a:pt x="86182" y="141763"/>
                    <a:pt x="89627" y="145426"/>
                    <a:pt x="93882" y="147918"/>
                  </a:cubicBezTo>
                  <a:cubicBezTo>
                    <a:pt x="98137" y="150411"/>
                    <a:pt x="102633" y="151657"/>
                    <a:pt x="107370" y="151657"/>
                  </a:cubicBezTo>
                  <a:cubicBezTo>
                    <a:pt x="112210" y="151657"/>
                    <a:pt x="116727" y="150439"/>
                    <a:pt x="120924" y="148003"/>
                  </a:cubicBezTo>
                  <a:cubicBezTo>
                    <a:pt x="125120" y="145568"/>
                    <a:pt x="128540" y="141954"/>
                    <a:pt x="131184" y="137163"/>
                  </a:cubicBezTo>
                  <a:cubicBezTo>
                    <a:pt x="133828" y="132372"/>
                    <a:pt x="135150" y="126738"/>
                    <a:pt x="135150" y="120260"/>
                  </a:cubicBezTo>
                  <a:cubicBezTo>
                    <a:pt x="135150" y="113845"/>
                    <a:pt x="133841" y="108294"/>
                    <a:pt x="131224" y="103606"/>
                  </a:cubicBezTo>
                  <a:cubicBezTo>
                    <a:pt x="128606" y="98919"/>
                    <a:pt x="125186" y="95349"/>
                    <a:pt x="120962" y="92898"/>
                  </a:cubicBezTo>
                  <a:cubicBezTo>
                    <a:pt x="116738" y="90446"/>
                    <a:pt x="112208" y="89220"/>
                    <a:pt x="107370" y="89220"/>
                  </a:cubicBezTo>
                  <a:close/>
                  <a:moveTo>
                    <a:pt x="1364870" y="69675"/>
                  </a:moveTo>
                  <a:lnTo>
                    <a:pt x="1388682" y="69675"/>
                  </a:lnTo>
                  <a:lnTo>
                    <a:pt x="1407690" y="148210"/>
                  </a:lnTo>
                  <a:lnTo>
                    <a:pt x="1427032" y="69675"/>
                  </a:lnTo>
                  <a:lnTo>
                    <a:pt x="1451025" y="69675"/>
                  </a:lnTo>
                  <a:lnTo>
                    <a:pt x="1469485" y="147856"/>
                  </a:lnTo>
                  <a:lnTo>
                    <a:pt x="1488275" y="69675"/>
                  </a:lnTo>
                  <a:lnTo>
                    <a:pt x="1511406" y="69675"/>
                  </a:lnTo>
                  <a:lnTo>
                    <a:pt x="1480567" y="171021"/>
                  </a:lnTo>
                  <a:lnTo>
                    <a:pt x="1456542" y="171021"/>
                  </a:lnTo>
                  <a:lnTo>
                    <a:pt x="1438213" y="98702"/>
                  </a:lnTo>
                  <a:lnTo>
                    <a:pt x="1419884" y="171021"/>
                  </a:lnTo>
                  <a:lnTo>
                    <a:pt x="1395851" y="171021"/>
                  </a:lnTo>
                  <a:close/>
                  <a:moveTo>
                    <a:pt x="726695" y="69675"/>
                  </a:moveTo>
                  <a:lnTo>
                    <a:pt x="750507" y="69675"/>
                  </a:lnTo>
                  <a:lnTo>
                    <a:pt x="769515" y="148210"/>
                  </a:lnTo>
                  <a:lnTo>
                    <a:pt x="788857" y="69675"/>
                  </a:lnTo>
                  <a:lnTo>
                    <a:pt x="812850" y="69675"/>
                  </a:lnTo>
                  <a:lnTo>
                    <a:pt x="831310" y="147856"/>
                  </a:lnTo>
                  <a:lnTo>
                    <a:pt x="850100" y="69675"/>
                  </a:lnTo>
                  <a:lnTo>
                    <a:pt x="873231" y="69675"/>
                  </a:lnTo>
                  <a:lnTo>
                    <a:pt x="842392" y="171021"/>
                  </a:lnTo>
                  <a:lnTo>
                    <a:pt x="818367" y="171021"/>
                  </a:lnTo>
                  <a:lnTo>
                    <a:pt x="800038" y="98702"/>
                  </a:lnTo>
                  <a:lnTo>
                    <a:pt x="781708" y="171021"/>
                  </a:lnTo>
                  <a:lnTo>
                    <a:pt x="757676" y="171021"/>
                  </a:lnTo>
                  <a:close/>
                  <a:moveTo>
                    <a:pt x="413556" y="69675"/>
                  </a:moveTo>
                  <a:lnTo>
                    <a:pt x="437264" y="69675"/>
                  </a:lnTo>
                  <a:lnTo>
                    <a:pt x="437264" y="125896"/>
                  </a:lnTo>
                  <a:cubicBezTo>
                    <a:pt x="437264" y="134304"/>
                    <a:pt x="439280" y="140669"/>
                    <a:pt x="443311" y="144992"/>
                  </a:cubicBezTo>
                  <a:cubicBezTo>
                    <a:pt x="447343" y="149314"/>
                    <a:pt x="452868" y="151476"/>
                    <a:pt x="459889" y="151476"/>
                  </a:cubicBezTo>
                  <a:cubicBezTo>
                    <a:pt x="466894" y="151476"/>
                    <a:pt x="472445" y="149308"/>
                    <a:pt x="476543" y="144973"/>
                  </a:cubicBezTo>
                  <a:cubicBezTo>
                    <a:pt x="480640" y="140638"/>
                    <a:pt x="482689" y="134279"/>
                    <a:pt x="482689" y="125896"/>
                  </a:cubicBezTo>
                  <a:lnTo>
                    <a:pt x="482689" y="69675"/>
                  </a:lnTo>
                  <a:lnTo>
                    <a:pt x="506578" y="69675"/>
                  </a:lnTo>
                  <a:lnTo>
                    <a:pt x="506578" y="171021"/>
                  </a:lnTo>
                  <a:lnTo>
                    <a:pt x="482689" y="171021"/>
                  </a:lnTo>
                  <a:lnTo>
                    <a:pt x="482689" y="159515"/>
                  </a:lnTo>
                  <a:cubicBezTo>
                    <a:pt x="481454" y="163327"/>
                    <a:pt x="478149" y="166439"/>
                    <a:pt x="472775" y="168851"/>
                  </a:cubicBezTo>
                  <a:cubicBezTo>
                    <a:pt x="467400" y="171263"/>
                    <a:pt x="461677" y="172469"/>
                    <a:pt x="455605" y="172469"/>
                  </a:cubicBezTo>
                  <a:cubicBezTo>
                    <a:pt x="447608" y="172469"/>
                    <a:pt x="440424" y="170794"/>
                    <a:pt x="434052" y="167444"/>
                  </a:cubicBezTo>
                  <a:cubicBezTo>
                    <a:pt x="427680" y="164094"/>
                    <a:pt x="422671" y="159136"/>
                    <a:pt x="419025" y="152570"/>
                  </a:cubicBezTo>
                  <a:cubicBezTo>
                    <a:pt x="415379" y="146004"/>
                    <a:pt x="413556" y="138111"/>
                    <a:pt x="413556" y="128891"/>
                  </a:cubicBezTo>
                  <a:close/>
                  <a:moveTo>
                    <a:pt x="195386" y="69675"/>
                  </a:moveTo>
                  <a:lnTo>
                    <a:pt x="219275" y="69675"/>
                  </a:lnTo>
                  <a:lnTo>
                    <a:pt x="219275" y="171021"/>
                  </a:lnTo>
                  <a:lnTo>
                    <a:pt x="195386" y="171021"/>
                  </a:lnTo>
                  <a:close/>
                  <a:moveTo>
                    <a:pt x="1307249" y="68227"/>
                  </a:moveTo>
                  <a:cubicBezTo>
                    <a:pt x="1316927" y="68227"/>
                    <a:pt x="1325704" y="70377"/>
                    <a:pt x="1333578" y="74676"/>
                  </a:cubicBezTo>
                  <a:cubicBezTo>
                    <a:pt x="1341452" y="78975"/>
                    <a:pt x="1347659" y="85106"/>
                    <a:pt x="1352199" y="93067"/>
                  </a:cubicBezTo>
                  <a:cubicBezTo>
                    <a:pt x="1356738" y="101029"/>
                    <a:pt x="1359008" y="110094"/>
                    <a:pt x="1359008" y="120260"/>
                  </a:cubicBezTo>
                  <a:cubicBezTo>
                    <a:pt x="1359008" y="130531"/>
                    <a:pt x="1356672" y="139656"/>
                    <a:pt x="1351999" y="147637"/>
                  </a:cubicBezTo>
                  <a:cubicBezTo>
                    <a:pt x="1347327" y="155618"/>
                    <a:pt x="1340973" y="161782"/>
                    <a:pt x="1332938" y="166129"/>
                  </a:cubicBezTo>
                  <a:cubicBezTo>
                    <a:pt x="1324902" y="170476"/>
                    <a:pt x="1316043" y="172650"/>
                    <a:pt x="1306361" y="172650"/>
                  </a:cubicBezTo>
                  <a:cubicBezTo>
                    <a:pt x="1296783" y="172650"/>
                    <a:pt x="1288121" y="170471"/>
                    <a:pt x="1280376" y="166114"/>
                  </a:cubicBezTo>
                  <a:cubicBezTo>
                    <a:pt x="1272631" y="161756"/>
                    <a:pt x="1266547" y="155622"/>
                    <a:pt x="1262124" y="147711"/>
                  </a:cubicBezTo>
                  <a:cubicBezTo>
                    <a:pt x="1257702" y="139800"/>
                    <a:pt x="1255490" y="130649"/>
                    <a:pt x="1255490" y="120260"/>
                  </a:cubicBezTo>
                  <a:cubicBezTo>
                    <a:pt x="1255490" y="110060"/>
                    <a:pt x="1257755" y="100987"/>
                    <a:pt x="1262284" y="93043"/>
                  </a:cubicBezTo>
                  <a:cubicBezTo>
                    <a:pt x="1266813" y="85099"/>
                    <a:pt x="1273015" y="78977"/>
                    <a:pt x="1280890" y="74677"/>
                  </a:cubicBezTo>
                  <a:cubicBezTo>
                    <a:pt x="1288766" y="70377"/>
                    <a:pt x="1297552" y="68227"/>
                    <a:pt x="1307249" y="68227"/>
                  </a:cubicBezTo>
                  <a:close/>
                  <a:moveTo>
                    <a:pt x="1048489" y="68227"/>
                  </a:moveTo>
                  <a:lnTo>
                    <a:pt x="1048489" y="92659"/>
                  </a:lnTo>
                  <a:lnTo>
                    <a:pt x="1041530" y="92659"/>
                  </a:lnTo>
                  <a:cubicBezTo>
                    <a:pt x="1034084" y="92659"/>
                    <a:pt x="1028500" y="94490"/>
                    <a:pt x="1024777" y="98153"/>
                  </a:cubicBezTo>
                  <a:cubicBezTo>
                    <a:pt x="1021055" y="101816"/>
                    <a:pt x="1019194" y="108364"/>
                    <a:pt x="1019194" y="117797"/>
                  </a:cubicBezTo>
                  <a:lnTo>
                    <a:pt x="1019194" y="171021"/>
                  </a:lnTo>
                  <a:lnTo>
                    <a:pt x="995305" y="171021"/>
                  </a:lnTo>
                  <a:lnTo>
                    <a:pt x="995305" y="69675"/>
                  </a:lnTo>
                  <a:lnTo>
                    <a:pt x="1019194" y="69675"/>
                  </a:lnTo>
                  <a:lnTo>
                    <a:pt x="1019194" y="83879"/>
                  </a:lnTo>
                  <a:cubicBezTo>
                    <a:pt x="1020010" y="79360"/>
                    <a:pt x="1023025" y="75622"/>
                    <a:pt x="1028237" y="72664"/>
                  </a:cubicBezTo>
                  <a:cubicBezTo>
                    <a:pt x="1033449" y="69706"/>
                    <a:pt x="1040200" y="68227"/>
                    <a:pt x="1048489" y="68227"/>
                  </a:cubicBezTo>
                  <a:close/>
                  <a:moveTo>
                    <a:pt x="926249" y="68227"/>
                  </a:moveTo>
                  <a:cubicBezTo>
                    <a:pt x="935927" y="68227"/>
                    <a:pt x="944704" y="70377"/>
                    <a:pt x="952578" y="74676"/>
                  </a:cubicBezTo>
                  <a:cubicBezTo>
                    <a:pt x="960452" y="78975"/>
                    <a:pt x="966659" y="85106"/>
                    <a:pt x="971199" y="93067"/>
                  </a:cubicBezTo>
                  <a:cubicBezTo>
                    <a:pt x="975738" y="101029"/>
                    <a:pt x="978008" y="110094"/>
                    <a:pt x="978008" y="120260"/>
                  </a:cubicBezTo>
                  <a:cubicBezTo>
                    <a:pt x="978008" y="130531"/>
                    <a:pt x="975672" y="139656"/>
                    <a:pt x="970999" y="147637"/>
                  </a:cubicBezTo>
                  <a:cubicBezTo>
                    <a:pt x="966327" y="155618"/>
                    <a:pt x="959973" y="161782"/>
                    <a:pt x="951938" y="166129"/>
                  </a:cubicBezTo>
                  <a:cubicBezTo>
                    <a:pt x="943902" y="170476"/>
                    <a:pt x="935043" y="172650"/>
                    <a:pt x="925361" y="172650"/>
                  </a:cubicBezTo>
                  <a:cubicBezTo>
                    <a:pt x="915783" y="172650"/>
                    <a:pt x="907121" y="170471"/>
                    <a:pt x="899376" y="166114"/>
                  </a:cubicBezTo>
                  <a:cubicBezTo>
                    <a:pt x="891630" y="161756"/>
                    <a:pt x="885547" y="155622"/>
                    <a:pt x="881124" y="147711"/>
                  </a:cubicBezTo>
                  <a:cubicBezTo>
                    <a:pt x="876701" y="139800"/>
                    <a:pt x="874490" y="130649"/>
                    <a:pt x="874490" y="120260"/>
                  </a:cubicBezTo>
                  <a:cubicBezTo>
                    <a:pt x="874490" y="110060"/>
                    <a:pt x="876755" y="100987"/>
                    <a:pt x="881284" y="93043"/>
                  </a:cubicBezTo>
                  <a:cubicBezTo>
                    <a:pt x="885813" y="85099"/>
                    <a:pt x="892015" y="78977"/>
                    <a:pt x="899890" y="74677"/>
                  </a:cubicBezTo>
                  <a:cubicBezTo>
                    <a:pt x="907766" y="70377"/>
                    <a:pt x="916552" y="68227"/>
                    <a:pt x="926249" y="68227"/>
                  </a:cubicBezTo>
                  <a:close/>
                  <a:moveTo>
                    <a:pt x="103084" y="68227"/>
                  </a:moveTo>
                  <a:cubicBezTo>
                    <a:pt x="110933" y="68227"/>
                    <a:pt x="117922" y="69805"/>
                    <a:pt x="124050" y="72961"/>
                  </a:cubicBezTo>
                  <a:cubicBezTo>
                    <a:pt x="130178" y="76117"/>
                    <a:pt x="133878" y="79739"/>
                    <a:pt x="135150" y="83828"/>
                  </a:cubicBezTo>
                  <a:lnTo>
                    <a:pt x="135150" y="69675"/>
                  </a:lnTo>
                  <a:lnTo>
                    <a:pt x="159220" y="69675"/>
                  </a:lnTo>
                  <a:lnTo>
                    <a:pt x="159220" y="170840"/>
                  </a:lnTo>
                  <a:cubicBezTo>
                    <a:pt x="159220" y="180141"/>
                    <a:pt x="157245" y="188457"/>
                    <a:pt x="153296" y="195786"/>
                  </a:cubicBezTo>
                  <a:cubicBezTo>
                    <a:pt x="149346" y="203116"/>
                    <a:pt x="143644" y="208874"/>
                    <a:pt x="136188" y="213061"/>
                  </a:cubicBezTo>
                  <a:cubicBezTo>
                    <a:pt x="128732" y="217248"/>
                    <a:pt x="119876" y="219341"/>
                    <a:pt x="109618" y="219341"/>
                  </a:cubicBezTo>
                  <a:cubicBezTo>
                    <a:pt x="95938" y="219341"/>
                    <a:pt x="84538" y="216110"/>
                    <a:pt x="75418" y="209648"/>
                  </a:cubicBezTo>
                  <a:cubicBezTo>
                    <a:pt x="66299" y="203186"/>
                    <a:pt x="61117" y="193737"/>
                    <a:pt x="59873" y="181303"/>
                  </a:cubicBezTo>
                  <a:lnTo>
                    <a:pt x="83117" y="181303"/>
                  </a:lnTo>
                  <a:cubicBezTo>
                    <a:pt x="84785" y="186826"/>
                    <a:pt x="87961" y="191048"/>
                    <a:pt x="92645" y="193968"/>
                  </a:cubicBezTo>
                  <a:cubicBezTo>
                    <a:pt x="97329" y="196888"/>
                    <a:pt x="102987" y="198348"/>
                    <a:pt x="109618" y="198348"/>
                  </a:cubicBezTo>
                  <a:cubicBezTo>
                    <a:pt x="117244" y="198348"/>
                    <a:pt x="123406" y="196025"/>
                    <a:pt x="128103" y="191379"/>
                  </a:cubicBezTo>
                  <a:cubicBezTo>
                    <a:pt x="132801" y="186733"/>
                    <a:pt x="135150" y="179887"/>
                    <a:pt x="135150" y="170840"/>
                  </a:cubicBezTo>
                  <a:lnTo>
                    <a:pt x="135193" y="156337"/>
                  </a:lnTo>
                  <a:cubicBezTo>
                    <a:pt x="133771" y="160688"/>
                    <a:pt x="130011" y="164494"/>
                    <a:pt x="123911" y="167756"/>
                  </a:cubicBezTo>
                  <a:cubicBezTo>
                    <a:pt x="117812" y="171019"/>
                    <a:pt x="110878" y="172650"/>
                    <a:pt x="103109" y="172650"/>
                  </a:cubicBezTo>
                  <a:cubicBezTo>
                    <a:pt x="94226" y="172650"/>
                    <a:pt x="86128" y="170406"/>
                    <a:pt x="78813" y="165918"/>
                  </a:cubicBezTo>
                  <a:cubicBezTo>
                    <a:pt x="71499" y="161431"/>
                    <a:pt x="65728" y="155173"/>
                    <a:pt x="61500" y="147146"/>
                  </a:cubicBezTo>
                  <a:cubicBezTo>
                    <a:pt x="57273" y="139119"/>
                    <a:pt x="55159" y="130039"/>
                    <a:pt x="55159" y="119904"/>
                  </a:cubicBezTo>
                  <a:cubicBezTo>
                    <a:pt x="55159" y="109820"/>
                    <a:pt x="57259" y="100881"/>
                    <a:pt x="61458" y="93084"/>
                  </a:cubicBezTo>
                  <a:cubicBezTo>
                    <a:pt x="65657" y="85288"/>
                    <a:pt x="71432" y="79196"/>
                    <a:pt x="78782" y="74809"/>
                  </a:cubicBezTo>
                  <a:cubicBezTo>
                    <a:pt x="86132" y="70421"/>
                    <a:pt x="94233" y="68227"/>
                    <a:pt x="103084" y="68227"/>
                  </a:cubicBezTo>
                  <a:close/>
                  <a:moveTo>
                    <a:pt x="246088" y="45354"/>
                  </a:moveTo>
                  <a:lnTo>
                    <a:pt x="270157" y="45354"/>
                  </a:lnTo>
                  <a:lnTo>
                    <a:pt x="270157" y="69675"/>
                  </a:lnTo>
                  <a:lnTo>
                    <a:pt x="293947" y="69675"/>
                  </a:lnTo>
                  <a:lnTo>
                    <a:pt x="293947" y="89582"/>
                  </a:lnTo>
                  <a:lnTo>
                    <a:pt x="270157" y="89582"/>
                  </a:lnTo>
                  <a:lnTo>
                    <a:pt x="270157" y="142057"/>
                  </a:lnTo>
                  <a:cubicBezTo>
                    <a:pt x="270157" y="145325"/>
                    <a:pt x="270835" y="147592"/>
                    <a:pt x="272189" y="148856"/>
                  </a:cubicBezTo>
                  <a:cubicBezTo>
                    <a:pt x="273544" y="150120"/>
                    <a:pt x="276050" y="150752"/>
                    <a:pt x="279710" y="150752"/>
                  </a:cubicBezTo>
                  <a:lnTo>
                    <a:pt x="293947" y="150752"/>
                  </a:lnTo>
                  <a:lnTo>
                    <a:pt x="293947" y="171021"/>
                  </a:lnTo>
                  <a:lnTo>
                    <a:pt x="276161" y="171021"/>
                  </a:lnTo>
                  <a:cubicBezTo>
                    <a:pt x="266552" y="171021"/>
                    <a:pt x="259138" y="168730"/>
                    <a:pt x="253918" y="164147"/>
                  </a:cubicBezTo>
                  <a:cubicBezTo>
                    <a:pt x="248698" y="159564"/>
                    <a:pt x="246088" y="152184"/>
                    <a:pt x="246088" y="142006"/>
                  </a:cubicBezTo>
                  <a:lnTo>
                    <a:pt x="246088" y="89582"/>
                  </a:lnTo>
                  <a:lnTo>
                    <a:pt x="234548" y="89582"/>
                  </a:lnTo>
                  <a:lnTo>
                    <a:pt x="234548" y="69675"/>
                  </a:lnTo>
                  <a:lnTo>
                    <a:pt x="246088" y="69675"/>
                  </a:lnTo>
                  <a:close/>
                  <a:moveTo>
                    <a:pt x="309686" y="36257"/>
                  </a:moveTo>
                  <a:lnTo>
                    <a:pt x="333575" y="36257"/>
                  </a:lnTo>
                  <a:lnTo>
                    <a:pt x="333527" y="80992"/>
                  </a:lnTo>
                  <a:cubicBezTo>
                    <a:pt x="334950" y="77208"/>
                    <a:pt x="338430" y="74135"/>
                    <a:pt x="343965" y="71772"/>
                  </a:cubicBezTo>
                  <a:cubicBezTo>
                    <a:pt x="349501" y="69409"/>
                    <a:pt x="355529" y="68227"/>
                    <a:pt x="362050" y="68227"/>
                  </a:cubicBezTo>
                  <a:cubicBezTo>
                    <a:pt x="369817" y="68227"/>
                    <a:pt x="376779" y="69907"/>
                    <a:pt x="382936" y="73266"/>
                  </a:cubicBezTo>
                  <a:cubicBezTo>
                    <a:pt x="389093" y="76626"/>
                    <a:pt x="393927" y="81571"/>
                    <a:pt x="397439" y="88103"/>
                  </a:cubicBezTo>
                  <a:cubicBezTo>
                    <a:pt x="400951" y="94635"/>
                    <a:pt x="402707" y="102451"/>
                    <a:pt x="402707" y="111551"/>
                  </a:cubicBezTo>
                  <a:lnTo>
                    <a:pt x="402707" y="171021"/>
                  </a:lnTo>
                  <a:lnTo>
                    <a:pt x="379000" y="171021"/>
                  </a:lnTo>
                  <a:lnTo>
                    <a:pt x="379000" y="114560"/>
                  </a:lnTo>
                  <a:cubicBezTo>
                    <a:pt x="379000" y="106291"/>
                    <a:pt x="376984" y="100001"/>
                    <a:pt x="372954" y="95689"/>
                  </a:cubicBezTo>
                  <a:cubicBezTo>
                    <a:pt x="368924" y="91376"/>
                    <a:pt x="363397" y="89220"/>
                    <a:pt x="356375" y="89220"/>
                  </a:cubicBezTo>
                  <a:cubicBezTo>
                    <a:pt x="349349" y="89220"/>
                    <a:pt x="343792" y="91377"/>
                    <a:pt x="339705" y="95692"/>
                  </a:cubicBezTo>
                  <a:cubicBezTo>
                    <a:pt x="335618" y="100006"/>
                    <a:pt x="333575" y="106295"/>
                    <a:pt x="333575" y="114560"/>
                  </a:cubicBezTo>
                  <a:lnTo>
                    <a:pt x="333575" y="171021"/>
                  </a:lnTo>
                  <a:lnTo>
                    <a:pt x="309686" y="171021"/>
                  </a:lnTo>
                  <a:close/>
                  <a:moveTo>
                    <a:pt x="528761" y="36251"/>
                  </a:moveTo>
                  <a:lnTo>
                    <a:pt x="552650" y="36251"/>
                  </a:lnTo>
                  <a:lnTo>
                    <a:pt x="552650" y="84181"/>
                  </a:lnTo>
                  <a:cubicBezTo>
                    <a:pt x="554032" y="79842"/>
                    <a:pt x="557841" y="76098"/>
                    <a:pt x="564078" y="72950"/>
                  </a:cubicBezTo>
                  <a:cubicBezTo>
                    <a:pt x="570315" y="69801"/>
                    <a:pt x="577254" y="68227"/>
                    <a:pt x="584895" y="68227"/>
                  </a:cubicBezTo>
                  <a:cubicBezTo>
                    <a:pt x="593874" y="68227"/>
                    <a:pt x="601995" y="70383"/>
                    <a:pt x="609258" y="74694"/>
                  </a:cubicBezTo>
                  <a:cubicBezTo>
                    <a:pt x="616522" y="79006"/>
                    <a:pt x="622235" y="85113"/>
                    <a:pt x="626397" y="93015"/>
                  </a:cubicBezTo>
                  <a:cubicBezTo>
                    <a:pt x="630560" y="100918"/>
                    <a:pt x="632641" y="109881"/>
                    <a:pt x="632641" y="119904"/>
                  </a:cubicBezTo>
                  <a:cubicBezTo>
                    <a:pt x="632641" y="129999"/>
                    <a:pt x="630554" y="139070"/>
                    <a:pt x="626380" y="147115"/>
                  </a:cubicBezTo>
                  <a:cubicBezTo>
                    <a:pt x="622207" y="155161"/>
                    <a:pt x="616464" y="161428"/>
                    <a:pt x="609152" y="165917"/>
                  </a:cubicBezTo>
                  <a:cubicBezTo>
                    <a:pt x="601841" y="170406"/>
                    <a:pt x="593755" y="172650"/>
                    <a:pt x="584895" y="172650"/>
                  </a:cubicBezTo>
                  <a:cubicBezTo>
                    <a:pt x="577005" y="172650"/>
                    <a:pt x="570011" y="171110"/>
                    <a:pt x="563911" y="168031"/>
                  </a:cubicBezTo>
                  <a:cubicBezTo>
                    <a:pt x="557812" y="164951"/>
                    <a:pt x="554058" y="161230"/>
                    <a:pt x="552650" y="156868"/>
                  </a:cubicBezTo>
                  <a:lnTo>
                    <a:pt x="552650" y="171021"/>
                  </a:lnTo>
                  <a:lnTo>
                    <a:pt x="528761" y="171021"/>
                  </a:lnTo>
                  <a:close/>
                  <a:moveTo>
                    <a:pt x="1214380" y="36206"/>
                  </a:moveTo>
                  <a:lnTo>
                    <a:pt x="1238269" y="36206"/>
                  </a:lnTo>
                  <a:lnTo>
                    <a:pt x="1238269" y="171021"/>
                  </a:lnTo>
                  <a:lnTo>
                    <a:pt x="1214380" y="171021"/>
                  </a:lnTo>
                  <a:close/>
                  <a:moveTo>
                    <a:pt x="207418" y="30946"/>
                  </a:moveTo>
                  <a:cubicBezTo>
                    <a:pt x="211490" y="30946"/>
                    <a:pt x="214937" y="32357"/>
                    <a:pt x="217758" y="35180"/>
                  </a:cubicBezTo>
                  <a:cubicBezTo>
                    <a:pt x="220579" y="38002"/>
                    <a:pt x="221990" y="41447"/>
                    <a:pt x="221990" y="45515"/>
                  </a:cubicBezTo>
                  <a:cubicBezTo>
                    <a:pt x="221990" y="49687"/>
                    <a:pt x="220575" y="53188"/>
                    <a:pt x="217745" y="56018"/>
                  </a:cubicBezTo>
                  <a:cubicBezTo>
                    <a:pt x="214915" y="58849"/>
                    <a:pt x="211473" y="60264"/>
                    <a:pt x="207418" y="60264"/>
                  </a:cubicBezTo>
                  <a:cubicBezTo>
                    <a:pt x="203228" y="60264"/>
                    <a:pt x="199722" y="58854"/>
                    <a:pt x="196902" y="56033"/>
                  </a:cubicBezTo>
                  <a:cubicBezTo>
                    <a:pt x="194082" y="53211"/>
                    <a:pt x="192672" y="49706"/>
                    <a:pt x="192672" y="45515"/>
                  </a:cubicBezTo>
                  <a:cubicBezTo>
                    <a:pt x="192672" y="41428"/>
                    <a:pt x="194077" y="37978"/>
                    <a:pt x="196889" y="35165"/>
                  </a:cubicBezTo>
                  <a:cubicBezTo>
                    <a:pt x="199701" y="32353"/>
                    <a:pt x="203211" y="30946"/>
                    <a:pt x="207418" y="30946"/>
                  </a:cubicBezTo>
                  <a:close/>
                  <a:moveTo>
                    <a:pt x="1200523" y="30584"/>
                  </a:moveTo>
                  <a:lnTo>
                    <a:pt x="1200523" y="50854"/>
                  </a:lnTo>
                  <a:cubicBezTo>
                    <a:pt x="1193646" y="50854"/>
                    <a:pt x="1189145" y="51835"/>
                    <a:pt x="1187020" y="53799"/>
                  </a:cubicBezTo>
                  <a:cubicBezTo>
                    <a:pt x="1184896" y="55762"/>
                    <a:pt x="1183834" y="59300"/>
                    <a:pt x="1183834" y="64413"/>
                  </a:cubicBezTo>
                  <a:lnTo>
                    <a:pt x="1183834" y="69675"/>
                  </a:lnTo>
                  <a:lnTo>
                    <a:pt x="1201942" y="69675"/>
                  </a:lnTo>
                  <a:lnTo>
                    <a:pt x="1201942" y="89582"/>
                  </a:lnTo>
                  <a:lnTo>
                    <a:pt x="1183834" y="89582"/>
                  </a:lnTo>
                  <a:lnTo>
                    <a:pt x="1183834" y="171021"/>
                  </a:lnTo>
                  <a:lnTo>
                    <a:pt x="1159764" y="171021"/>
                  </a:lnTo>
                  <a:lnTo>
                    <a:pt x="1159764" y="89582"/>
                  </a:lnTo>
                  <a:lnTo>
                    <a:pt x="1148224" y="89582"/>
                  </a:lnTo>
                  <a:lnTo>
                    <a:pt x="1148224" y="71030"/>
                  </a:lnTo>
                  <a:lnTo>
                    <a:pt x="1104334" y="120419"/>
                  </a:lnTo>
                  <a:lnTo>
                    <a:pt x="1149428" y="171021"/>
                  </a:lnTo>
                  <a:lnTo>
                    <a:pt x="1119426" y="171021"/>
                  </a:lnTo>
                  <a:lnTo>
                    <a:pt x="1085869" y="128908"/>
                  </a:lnTo>
                  <a:lnTo>
                    <a:pt x="1085869" y="171021"/>
                  </a:lnTo>
                  <a:lnTo>
                    <a:pt x="1061980" y="171021"/>
                  </a:lnTo>
                  <a:lnTo>
                    <a:pt x="1061980" y="36158"/>
                  </a:lnTo>
                  <a:lnTo>
                    <a:pt x="1085869" y="36158"/>
                  </a:lnTo>
                  <a:lnTo>
                    <a:pt x="1085869" y="112317"/>
                  </a:lnTo>
                  <a:lnTo>
                    <a:pt x="1118659" y="69675"/>
                  </a:lnTo>
                  <a:lnTo>
                    <a:pt x="1148224" y="69675"/>
                  </a:lnTo>
                  <a:lnTo>
                    <a:pt x="1149428" y="69675"/>
                  </a:lnTo>
                  <a:lnTo>
                    <a:pt x="1159764" y="69675"/>
                  </a:lnTo>
                  <a:lnTo>
                    <a:pt x="1159764" y="64404"/>
                  </a:lnTo>
                  <a:cubicBezTo>
                    <a:pt x="1159764" y="52743"/>
                    <a:pt x="1162940" y="44191"/>
                    <a:pt x="1169293" y="38748"/>
                  </a:cubicBezTo>
                  <a:cubicBezTo>
                    <a:pt x="1175646" y="33306"/>
                    <a:pt x="1186056" y="30584"/>
                    <a:pt x="1200523" y="30584"/>
                  </a:cubicBezTo>
                  <a:close/>
                  <a:moveTo>
                    <a:pt x="698534" y="0"/>
                  </a:moveTo>
                  <a:lnTo>
                    <a:pt x="721900" y="0"/>
                  </a:lnTo>
                  <a:lnTo>
                    <a:pt x="673183" y="202149"/>
                  </a:lnTo>
                  <a:lnTo>
                    <a:pt x="650053" y="202149"/>
                  </a:lnTo>
                  <a:close/>
                </a:path>
              </a:pathLst>
            </a:custGeom>
            <a:solidFill>
              <a:schemeClr val="accent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b="1">
                <a:solidFill>
                  <a:schemeClr val="accent6"/>
                </a:solidFill>
                <a:latin typeface="Fz Poppins Med" pitchFamily="2" charset="0"/>
                <a:cs typeface="Fz Poppins Med" pitchFamily="2" charset="0"/>
              </a:endParaRPr>
            </a:p>
          </p:txBody>
        </p:sp>
        <p:sp>
          <p:nvSpPr>
            <p:cNvPr id="23" name="Rectangle: Rounded Corners 22">
              <a:extLst>
                <a:ext uri="{FF2B5EF4-FFF2-40B4-BE49-F238E27FC236}">
                  <a16:creationId xmlns:a16="http://schemas.microsoft.com/office/drawing/2014/main" id="{9A522279-FD84-83E1-DA6B-A46E239A6385}"/>
                </a:ext>
              </a:extLst>
            </p:cNvPr>
            <p:cNvSpPr/>
            <p:nvPr/>
          </p:nvSpPr>
          <p:spPr>
            <a:xfrm>
              <a:off x="616007" y="1232522"/>
              <a:ext cx="1926418" cy="403099"/>
            </a:xfrm>
            <a:prstGeom prst="roundRect">
              <a:avLst>
                <a:gd name="adj" fmla="val 13482"/>
              </a:avLst>
            </a:prstGeom>
            <a:solidFill>
              <a:schemeClr val="tx1">
                <a:lumMod val="40000"/>
                <a:lumOff val="6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1DEEF76-C251-4113-B2D5-803B18624620}"/>
                </a:ext>
              </a:extLst>
            </p:cNvPr>
            <p:cNvSpPr txBox="1">
              <a:spLocks noChangeAspect="1"/>
            </p:cNvSpPr>
            <p:nvPr/>
          </p:nvSpPr>
          <p:spPr>
            <a:xfrm>
              <a:off x="764882" y="1347752"/>
              <a:ext cx="535410" cy="185972"/>
            </a:xfrm>
            <a:custGeom>
              <a:avLst/>
              <a:gdLst/>
              <a:ahLst/>
              <a:cxnLst/>
              <a:rect l="l" t="t" r="r" b="b"/>
              <a:pathLst>
                <a:path w="535410" h="185972">
                  <a:moveTo>
                    <a:pt x="188188" y="112024"/>
                  </a:moveTo>
                  <a:cubicBezTo>
                    <a:pt x="192259" y="112024"/>
                    <a:pt x="195706" y="113435"/>
                    <a:pt x="198527" y="116257"/>
                  </a:cubicBezTo>
                  <a:cubicBezTo>
                    <a:pt x="201348" y="119079"/>
                    <a:pt x="202759" y="122524"/>
                    <a:pt x="202759" y="126592"/>
                  </a:cubicBezTo>
                  <a:cubicBezTo>
                    <a:pt x="202759" y="130764"/>
                    <a:pt x="201344" y="134265"/>
                    <a:pt x="198514" y="137096"/>
                  </a:cubicBezTo>
                  <a:cubicBezTo>
                    <a:pt x="195685" y="139927"/>
                    <a:pt x="192243" y="141342"/>
                    <a:pt x="188188" y="141342"/>
                  </a:cubicBezTo>
                  <a:cubicBezTo>
                    <a:pt x="183997" y="141342"/>
                    <a:pt x="180491" y="139931"/>
                    <a:pt x="177671" y="137110"/>
                  </a:cubicBezTo>
                  <a:cubicBezTo>
                    <a:pt x="174851" y="134289"/>
                    <a:pt x="173441" y="130783"/>
                    <a:pt x="173441" y="126592"/>
                  </a:cubicBezTo>
                  <a:cubicBezTo>
                    <a:pt x="173441" y="122505"/>
                    <a:pt x="174847" y="119056"/>
                    <a:pt x="177658" y="116243"/>
                  </a:cubicBezTo>
                  <a:cubicBezTo>
                    <a:pt x="180470" y="113430"/>
                    <a:pt x="183980" y="112024"/>
                    <a:pt x="188188" y="112024"/>
                  </a:cubicBezTo>
                  <a:close/>
                  <a:moveTo>
                    <a:pt x="214336" y="38729"/>
                  </a:moveTo>
                  <a:lnTo>
                    <a:pt x="239992" y="38729"/>
                  </a:lnTo>
                  <a:lnTo>
                    <a:pt x="266242" y="113113"/>
                  </a:lnTo>
                  <a:lnTo>
                    <a:pt x="293507" y="38729"/>
                  </a:lnTo>
                  <a:lnTo>
                    <a:pt x="317554" y="38729"/>
                  </a:lnTo>
                  <a:lnTo>
                    <a:pt x="256944" y="185972"/>
                  </a:lnTo>
                  <a:lnTo>
                    <a:pt x="232976" y="185972"/>
                  </a:lnTo>
                  <a:lnTo>
                    <a:pt x="252861" y="136603"/>
                  </a:lnTo>
                  <a:close/>
                  <a:moveTo>
                    <a:pt x="121177" y="38729"/>
                  </a:moveTo>
                  <a:lnTo>
                    <a:pt x="145066" y="38729"/>
                  </a:lnTo>
                  <a:lnTo>
                    <a:pt x="145066" y="140075"/>
                  </a:lnTo>
                  <a:lnTo>
                    <a:pt x="121177" y="140075"/>
                  </a:lnTo>
                  <a:close/>
                  <a:moveTo>
                    <a:pt x="381590" y="37281"/>
                  </a:moveTo>
                  <a:cubicBezTo>
                    <a:pt x="389724" y="37281"/>
                    <a:pt x="397022" y="39018"/>
                    <a:pt x="403483" y="42491"/>
                  </a:cubicBezTo>
                  <a:cubicBezTo>
                    <a:pt x="409945" y="45965"/>
                    <a:pt x="414357" y="50614"/>
                    <a:pt x="416719" y="56439"/>
                  </a:cubicBezTo>
                  <a:cubicBezTo>
                    <a:pt x="418760" y="50999"/>
                    <a:pt x="423080" y="46445"/>
                    <a:pt x="429677" y="42780"/>
                  </a:cubicBezTo>
                  <a:cubicBezTo>
                    <a:pt x="436274" y="39114"/>
                    <a:pt x="443351" y="37281"/>
                    <a:pt x="450909" y="37281"/>
                  </a:cubicBezTo>
                  <a:cubicBezTo>
                    <a:pt x="458896" y="37281"/>
                    <a:pt x="466096" y="38959"/>
                    <a:pt x="472507" y="42313"/>
                  </a:cubicBezTo>
                  <a:cubicBezTo>
                    <a:pt x="478918" y="45668"/>
                    <a:pt x="483947" y="50615"/>
                    <a:pt x="487593" y="57155"/>
                  </a:cubicBezTo>
                  <a:cubicBezTo>
                    <a:pt x="491239" y="63694"/>
                    <a:pt x="493062" y="71511"/>
                    <a:pt x="493062" y="80605"/>
                  </a:cubicBezTo>
                  <a:lnTo>
                    <a:pt x="493062" y="140075"/>
                  </a:lnTo>
                  <a:lnTo>
                    <a:pt x="469354" y="140075"/>
                  </a:lnTo>
                  <a:lnTo>
                    <a:pt x="469354" y="83614"/>
                  </a:lnTo>
                  <a:cubicBezTo>
                    <a:pt x="469354" y="75347"/>
                    <a:pt x="467331" y="69057"/>
                    <a:pt x="463284" y="64744"/>
                  </a:cubicBezTo>
                  <a:cubicBezTo>
                    <a:pt x="459238" y="60431"/>
                    <a:pt x="453689" y="58274"/>
                    <a:pt x="446639" y="58274"/>
                  </a:cubicBezTo>
                  <a:cubicBezTo>
                    <a:pt x="439583" y="58274"/>
                    <a:pt x="434004" y="60432"/>
                    <a:pt x="429902" y="64747"/>
                  </a:cubicBezTo>
                  <a:cubicBezTo>
                    <a:pt x="425799" y="69062"/>
                    <a:pt x="423748" y="75351"/>
                    <a:pt x="423748" y="83614"/>
                  </a:cubicBezTo>
                  <a:lnTo>
                    <a:pt x="423748" y="140075"/>
                  </a:lnTo>
                  <a:lnTo>
                    <a:pt x="400041" y="140075"/>
                  </a:lnTo>
                  <a:lnTo>
                    <a:pt x="400041" y="83614"/>
                  </a:lnTo>
                  <a:cubicBezTo>
                    <a:pt x="400041" y="75347"/>
                    <a:pt x="398017" y="69057"/>
                    <a:pt x="393971" y="64744"/>
                  </a:cubicBezTo>
                  <a:cubicBezTo>
                    <a:pt x="389924" y="60431"/>
                    <a:pt x="384376" y="58274"/>
                    <a:pt x="377325" y="58274"/>
                  </a:cubicBezTo>
                  <a:cubicBezTo>
                    <a:pt x="370269" y="58274"/>
                    <a:pt x="364690" y="60432"/>
                    <a:pt x="360588" y="64747"/>
                  </a:cubicBezTo>
                  <a:cubicBezTo>
                    <a:pt x="356486" y="69062"/>
                    <a:pt x="354435" y="75351"/>
                    <a:pt x="354435" y="83614"/>
                  </a:cubicBezTo>
                  <a:lnTo>
                    <a:pt x="354435" y="140075"/>
                  </a:lnTo>
                  <a:lnTo>
                    <a:pt x="330546" y="140075"/>
                  </a:lnTo>
                  <a:lnTo>
                    <a:pt x="330546" y="38729"/>
                  </a:lnTo>
                  <a:lnTo>
                    <a:pt x="354435" y="38729"/>
                  </a:lnTo>
                  <a:lnTo>
                    <a:pt x="354426" y="49868"/>
                  </a:lnTo>
                  <a:cubicBezTo>
                    <a:pt x="355733" y="46208"/>
                    <a:pt x="359070" y="43196"/>
                    <a:pt x="364438" y="40830"/>
                  </a:cubicBezTo>
                  <a:cubicBezTo>
                    <a:pt x="369806" y="38464"/>
                    <a:pt x="375523" y="37281"/>
                    <a:pt x="381590" y="37281"/>
                  </a:cubicBezTo>
                  <a:close/>
                  <a:moveTo>
                    <a:pt x="49785" y="37281"/>
                  </a:moveTo>
                  <a:cubicBezTo>
                    <a:pt x="62014" y="37281"/>
                    <a:pt x="72173" y="40213"/>
                    <a:pt x="80261" y="46077"/>
                  </a:cubicBezTo>
                  <a:cubicBezTo>
                    <a:pt x="88349" y="51941"/>
                    <a:pt x="93825" y="60981"/>
                    <a:pt x="96689" y="73199"/>
                  </a:cubicBezTo>
                  <a:lnTo>
                    <a:pt x="71748" y="73199"/>
                  </a:lnTo>
                  <a:cubicBezTo>
                    <a:pt x="69818" y="67908"/>
                    <a:pt x="67054" y="64007"/>
                    <a:pt x="63457" y="61497"/>
                  </a:cubicBezTo>
                  <a:cubicBezTo>
                    <a:pt x="59860" y="58986"/>
                    <a:pt x="55303" y="57731"/>
                    <a:pt x="49785" y="57731"/>
                  </a:cubicBezTo>
                  <a:cubicBezTo>
                    <a:pt x="42077" y="57731"/>
                    <a:pt x="35924" y="60474"/>
                    <a:pt x="31327" y="65959"/>
                  </a:cubicBezTo>
                  <a:cubicBezTo>
                    <a:pt x="26730" y="71444"/>
                    <a:pt x="24432" y="79229"/>
                    <a:pt x="24432" y="89314"/>
                  </a:cubicBezTo>
                  <a:cubicBezTo>
                    <a:pt x="24432" y="99515"/>
                    <a:pt x="26733" y="107388"/>
                    <a:pt x="31334" y="112934"/>
                  </a:cubicBezTo>
                  <a:cubicBezTo>
                    <a:pt x="35936" y="118481"/>
                    <a:pt x="42086" y="121254"/>
                    <a:pt x="49785" y="121254"/>
                  </a:cubicBezTo>
                  <a:cubicBezTo>
                    <a:pt x="60614" y="121254"/>
                    <a:pt x="67921" y="116098"/>
                    <a:pt x="71709" y="105786"/>
                  </a:cubicBezTo>
                  <a:lnTo>
                    <a:pt x="96689" y="105786"/>
                  </a:lnTo>
                  <a:cubicBezTo>
                    <a:pt x="93676" y="117551"/>
                    <a:pt x="88110" y="126479"/>
                    <a:pt x="79988" y="132569"/>
                  </a:cubicBezTo>
                  <a:cubicBezTo>
                    <a:pt x="71867" y="138659"/>
                    <a:pt x="61799" y="141704"/>
                    <a:pt x="49785" y="141704"/>
                  </a:cubicBezTo>
                  <a:cubicBezTo>
                    <a:pt x="40073" y="141704"/>
                    <a:pt x="31467" y="139524"/>
                    <a:pt x="23967" y="135163"/>
                  </a:cubicBezTo>
                  <a:cubicBezTo>
                    <a:pt x="16467" y="130803"/>
                    <a:pt x="10597" y="124670"/>
                    <a:pt x="6358" y="116763"/>
                  </a:cubicBezTo>
                  <a:cubicBezTo>
                    <a:pt x="2120" y="108857"/>
                    <a:pt x="0" y="99707"/>
                    <a:pt x="0" y="89314"/>
                  </a:cubicBezTo>
                  <a:cubicBezTo>
                    <a:pt x="0" y="78995"/>
                    <a:pt x="2109" y="69902"/>
                    <a:pt x="6327" y="62035"/>
                  </a:cubicBezTo>
                  <a:cubicBezTo>
                    <a:pt x="10545" y="54169"/>
                    <a:pt x="16421" y="48076"/>
                    <a:pt x="23955" y="43758"/>
                  </a:cubicBezTo>
                  <a:cubicBezTo>
                    <a:pt x="31489" y="39440"/>
                    <a:pt x="40099" y="37281"/>
                    <a:pt x="49785" y="37281"/>
                  </a:cubicBezTo>
                  <a:close/>
                  <a:moveTo>
                    <a:pt x="511521" y="5260"/>
                  </a:moveTo>
                  <a:lnTo>
                    <a:pt x="535410" y="5260"/>
                  </a:lnTo>
                  <a:lnTo>
                    <a:pt x="535410" y="140075"/>
                  </a:lnTo>
                  <a:lnTo>
                    <a:pt x="511521" y="140075"/>
                  </a:lnTo>
                  <a:close/>
                  <a:moveTo>
                    <a:pt x="133209" y="0"/>
                  </a:moveTo>
                  <a:cubicBezTo>
                    <a:pt x="137281" y="0"/>
                    <a:pt x="140728" y="1411"/>
                    <a:pt x="143549" y="4234"/>
                  </a:cubicBezTo>
                  <a:cubicBezTo>
                    <a:pt x="146370" y="7056"/>
                    <a:pt x="147781" y="10501"/>
                    <a:pt x="147781" y="14569"/>
                  </a:cubicBezTo>
                  <a:cubicBezTo>
                    <a:pt x="147781" y="18741"/>
                    <a:pt x="146366" y="22242"/>
                    <a:pt x="143536" y="25073"/>
                  </a:cubicBezTo>
                  <a:cubicBezTo>
                    <a:pt x="140706" y="27903"/>
                    <a:pt x="137264" y="29318"/>
                    <a:pt x="133209" y="29318"/>
                  </a:cubicBezTo>
                  <a:cubicBezTo>
                    <a:pt x="129019" y="29318"/>
                    <a:pt x="125513" y="27908"/>
                    <a:pt x="122693" y="25087"/>
                  </a:cubicBezTo>
                  <a:cubicBezTo>
                    <a:pt x="119873" y="22266"/>
                    <a:pt x="118463" y="18760"/>
                    <a:pt x="118463" y="14569"/>
                  </a:cubicBezTo>
                  <a:cubicBezTo>
                    <a:pt x="118463" y="10482"/>
                    <a:pt x="119868" y="7032"/>
                    <a:pt x="122680" y="4219"/>
                  </a:cubicBezTo>
                  <a:cubicBezTo>
                    <a:pt x="125492" y="1407"/>
                    <a:pt x="129002" y="0"/>
                    <a:pt x="133209" y="0"/>
                  </a:cubicBezTo>
                  <a:close/>
                </a:path>
              </a:pathLst>
            </a:custGeom>
            <a:solidFill>
              <a:schemeClr val="accent4">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b="1">
                <a:solidFill>
                  <a:schemeClr val="tx1"/>
                </a:solidFill>
                <a:latin typeface="Fz Poppins Med" pitchFamily="2" charset="0"/>
                <a:cs typeface="Fz Poppins Med" pitchFamily="2" charset="0"/>
              </a:endParaRPr>
            </a:p>
          </p:txBody>
        </p:sp>
      </p:grpSp>
      <p:sp>
        <p:nvSpPr>
          <p:cNvPr id="25" name="Oval 24">
            <a:extLst>
              <a:ext uri="{FF2B5EF4-FFF2-40B4-BE49-F238E27FC236}">
                <a16:creationId xmlns:a16="http://schemas.microsoft.com/office/drawing/2014/main" id="{BB257E1F-2D9A-70C3-D3ED-8CECF7C63BE1}"/>
              </a:ext>
            </a:extLst>
          </p:cNvPr>
          <p:cNvSpPr/>
          <p:nvPr/>
        </p:nvSpPr>
        <p:spPr>
          <a:xfrm>
            <a:off x="3650451" y="2482963"/>
            <a:ext cx="1663215" cy="1663215"/>
          </a:xfrm>
          <a:custGeom>
            <a:avLst/>
            <a:gdLst>
              <a:gd name="connsiteX0" fmla="*/ 0 w 1663215"/>
              <a:gd name="connsiteY0" fmla="*/ 831608 h 1663215"/>
              <a:gd name="connsiteX1" fmla="*/ 831608 w 1663215"/>
              <a:gd name="connsiteY1" fmla="*/ 0 h 1663215"/>
              <a:gd name="connsiteX2" fmla="*/ 1663216 w 1663215"/>
              <a:gd name="connsiteY2" fmla="*/ 831608 h 1663215"/>
              <a:gd name="connsiteX3" fmla="*/ 831608 w 1663215"/>
              <a:gd name="connsiteY3" fmla="*/ 1663216 h 1663215"/>
              <a:gd name="connsiteX4" fmla="*/ 0 w 1663215"/>
              <a:gd name="connsiteY4" fmla="*/ 831608 h 166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215" h="1663215" extrusionOk="0">
                <a:moveTo>
                  <a:pt x="0" y="831608"/>
                </a:moveTo>
                <a:cubicBezTo>
                  <a:pt x="-3396" y="408296"/>
                  <a:pt x="341612" y="-21246"/>
                  <a:pt x="831608" y="0"/>
                </a:cubicBezTo>
                <a:cubicBezTo>
                  <a:pt x="1313895" y="1675"/>
                  <a:pt x="1653591" y="376964"/>
                  <a:pt x="1663216" y="831608"/>
                </a:cubicBezTo>
                <a:cubicBezTo>
                  <a:pt x="1700957" y="1298179"/>
                  <a:pt x="1318166" y="1667879"/>
                  <a:pt x="831608" y="1663216"/>
                </a:cubicBezTo>
                <a:cubicBezTo>
                  <a:pt x="286713" y="1709797"/>
                  <a:pt x="-77296" y="1282359"/>
                  <a:pt x="0" y="831608"/>
                </a:cubicBezTo>
                <a:close/>
              </a:path>
            </a:pathLst>
          </a:custGeom>
          <a:noFill/>
          <a:ln>
            <a:solidFill>
              <a:schemeClr val="accent4">
                <a:lumMod val="50000"/>
              </a:schemeClr>
            </a:solidFill>
            <a:prstDash val="dash"/>
            <a:extLst>
              <a:ext uri="{C807C97D-BFC1-408E-A445-0C87EB9F89A2}">
                <ask:lineSketchStyleProps xmlns:ask="http://schemas.microsoft.com/office/drawing/2018/sketchyshapes" sd="3652642337">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781040"/>
      </p:ext>
    </p:extLst>
  </p:cSld>
  <p:clrMapOvr>
    <a:masterClrMapping/>
  </p:clrMapOvr>
  <p:transition spd="slow">
    <p:strips dir="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par>
                                    <p:cTn id="8" presetID="23" presetClass="entr" presetSubtype="16" fill="hold" nodeType="withEffect">
                                      <p:stCondLst>
                                        <p:cond delay="100"/>
                                      </p:stCondLst>
                                      <p:childTnLst>
                                        <p:set>
                                          <p:cBhvr>
                                            <p:cTn id="9" dur="1" fill="hold">
                                              <p:stCondLst>
                                                <p:cond delay="0"/>
                                              </p:stCondLst>
                                            </p:cTn>
                                            <p:tgtEl>
                                              <p:spTgt spid="2060"/>
                                            </p:tgtEl>
                                            <p:attrNameLst>
                                              <p:attrName>style.visibility</p:attrName>
                                            </p:attrNameLst>
                                          </p:cBhvr>
                                          <p:to>
                                            <p:strVal val="visible"/>
                                          </p:to>
                                        </p:set>
                                        <p:anim calcmode="lin" valueType="num">
                                          <p:cBhvr>
                                            <p:cTn id="10" dur="200" fill="hold"/>
                                            <p:tgtEl>
                                              <p:spTgt spid="2060"/>
                                            </p:tgtEl>
                                            <p:attrNameLst>
                                              <p:attrName>ppt_w</p:attrName>
                                            </p:attrNameLst>
                                          </p:cBhvr>
                                          <p:tavLst>
                                            <p:tav tm="0">
                                              <p:val>
                                                <p:fltVal val="0"/>
                                              </p:val>
                                            </p:tav>
                                            <p:tav tm="100000">
                                              <p:val>
                                                <p:strVal val="#ppt_w"/>
                                              </p:val>
                                            </p:tav>
                                          </p:tavLst>
                                        </p:anim>
                                        <p:anim calcmode="lin" valueType="num">
                                          <p:cBhvr>
                                            <p:cTn id="11" dur="200" fill="hold"/>
                                            <p:tgtEl>
                                              <p:spTgt spid="2060"/>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100"/>
                                      </p:stCondLst>
                                      <p:childTnLst>
                                        <p:animScale p14:bounceEnd="99000">
                                          <p:cBhvr>
                                            <p:cTn id="13" dur="1000" fill="hold"/>
                                            <p:tgtEl>
                                              <p:spTgt spid="2060"/>
                                            </p:tgtEl>
                                          </p:cBhvr>
                                          <p:by x="110000" y="110000"/>
                                        </p:animScale>
                                      </p:childTnLst>
                                    </p:cTn>
                                  </p:par>
                                  <p:par>
                                    <p:cTn id="14" presetID="6" presetClass="emph" presetSubtype="0" accel="50000" decel="50000" fill="hold" nodeType="withEffect">
                                      <p:stCondLst>
                                        <p:cond delay="100"/>
                                      </p:stCondLst>
                                      <p:childTnLst>
                                        <p:animScale>
                                          <p:cBhvr>
                                            <p:cTn id="15" dur="250" fill="hold"/>
                                            <p:tgtEl>
                                              <p:spTgt spid="2060"/>
                                            </p:tgtEl>
                                          </p:cBhvr>
                                          <p:by x="91000" y="91000"/>
                                        </p:animScale>
                                      </p:childTnLst>
                                    </p:cTn>
                                  </p:par>
                                  <p:par>
                                    <p:cTn id="16" presetID="23" presetClass="entr" presetSubtype="16" fill="hold" nodeType="withEffect">
                                      <p:stCondLst>
                                        <p:cond delay="200"/>
                                      </p:stCondLst>
                                      <p:childTnLst>
                                        <p:set>
                                          <p:cBhvr>
                                            <p:cTn id="17" dur="1" fill="hold">
                                              <p:stCondLst>
                                                <p:cond delay="0"/>
                                              </p:stCondLst>
                                            </p:cTn>
                                            <p:tgtEl>
                                              <p:spTgt spid="2058"/>
                                            </p:tgtEl>
                                            <p:attrNameLst>
                                              <p:attrName>style.visibility</p:attrName>
                                            </p:attrNameLst>
                                          </p:cBhvr>
                                          <p:to>
                                            <p:strVal val="visible"/>
                                          </p:to>
                                        </p:set>
                                        <p:anim calcmode="lin" valueType="num">
                                          <p:cBhvr>
                                            <p:cTn id="18" dur="200" fill="hold"/>
                                            <p:tgtEl>
                                              <p:spTgt spid="2058"/>
                                            </p:tgtEl>
                                            <p:attrNameLst>
                                              <p:attrName>ppt_w</p:attrName>
                                            </p:attrNameLst>
                                          </p:cBhvr>
                                          <p:tavLst>
                                            <p:tav tm="0">
                                              <p:val>
                                                <p:fltVal val="0"/>
                                              </p:val>
                                            </p:tav>
                                            <p:tav tm="100000">
                                              <p:val>
                                                <p:strVal val="#ppt_w"/>
                                              </p:val>
                                            </p:tav>
                                          </p:tavLst>
                                        </p:anim>
                                        <p:anim calcmode="lin" valueType="num">
                                          <p:cBhvr>
                                            <p:cTn id="19" dur="200" fill="hold"/>
                                            <p:tgtEl>
                                              <p:spTgt spid="2058"/>
                                            </p:tgtEl>
                                            <p:attrNameLst>
                                              <p:attrName>ppt_h</p:attrName>
                                            </p:attrNameLst>
                                          </p:cBhvr>
                                          <p:tavLst>
                                            <p:tav tm="0">
                                              <p:val>
                                                <p:fltVal val="0"/>
                                              </p:val>
                                            </p:tav>
                                            <p:tav tm="100000">
                                              <p:val>
                                                <p:strVal val="#ppt_h"/>
                                              </p:val>
                                            </p:tav>
                                          </p:tavLst>
                                        </p:anim>
                                      </p:childTnLst>
                                    </p:cTn>
                                  </p:par>
                                  <p:par>
                                    <p:cTn id="20" presetID="6" presetClass="emph" presetSubtype="0" fill="hold" nodeType="withEffect" p14:presetBounceEnd="99000">
                                      <p:stCondLst>
                                        <p:cond delay="200"/>
                                      </p:stCondLst>
                                      <p:childTnLst>
                                        <p:animScale p14:bounceEnd="99000">
                                          <p:cBhvr>
                                            <p:cTn id="21" dur="1000" fill="hold"/>
                                            <p:tgtEl>
                                              <p:spTgt spid="2058"/>
                                            </p:tgtEl>
                                          </p:cBhvr>
                                          <p:by x="110000" y="110000"/>
                                        </p:animScale>
                                      </p:childTnLst>
                                    </p:cTn>
                                  </p:par>
                                  <p:par>
                                    <p:cTn id="22" presetID="6" presetClass="emph" presetSubtype="0" accel="50000" decel="50000" fill="hold" nodeType="withEffect">
                                      <p:stCondLst>
                                        <p:cond delay="200"/>
                                      </p:stCondLst>
                                      <p:childTnLst>
                                        <p:animScale>
                                          <p:cBhvr>
                                            <p:cTn id="23" dur="250" fill="hold"/>
                                            <p:tgtEl>
                                              <p:spTgt spid="2058"/>
                                            </p:tgtEl>
                                          </p:cBhvr>
                                          <p:by x="91000" y="91000"/>
                                        </p:animScale>
                                      </p:childTnLst>
                                    </p:cTn>
                                  </p:par>
                                  <p:par>
                                    <p:cTn id="24" presetID="23" presetClass="entr" presetSubtype="16" fill="hold" nodeType="withEffect">
                                      <p:stCondLst>
                                        <p:cond delay="300"/>
                                      </p:stCondLst>
                                      <p:childTnLst>
                                        <p:set>
                                          <p:cBhvr>
                                            <p:cTn id="25" dur="1" fill="hold">
                                              <p:stCondLst>
                                                <p:cond delay="0"/>
                                              </p:stCondLst>
                                            </p:cTn>
                                            <p:tgtEl>
                                              <p:spTgt spid="2054"/>
                                            </p:tgtEl>
                                            <p:attrNameLst>
                                              <p:attrName>style.visibility</p:attrName>
                                            </p:attrNameLst>
                                          </p:cBhvr>
                                          <p:to>
                                            <p:strVal val="visible"/>
                                          </p:to>
                                        </p:set>
                                        <p:anim calcmode="lin" valueType="num">
                                          <p:cBhvr>
                                            <p:cTn id="26" dur="200" fill="hold"/>
                                            <p:tgtEl>
                                              <p:spTgt spid="2054"/>
                                            </p:tgtEl>
                                            <p:attrNameLst>
                                              <p:attrName>ppt_w</p:attrName>
                                            </p:attrNameLst>
                                          </p:cBhvr>
                                          <p:tavLst>
                                            <p:tav tm="0">
                                              <p:val>
                                                <p:fltVal val="0"/>
                                              </p:val>
                                            </p:tav>
                                            <p:tav tm="100000">
                                              <p:val>
                                                <p:strVal val="#ppt_w"/>
                                              </p:val>
                                            </p:tav>
                                          </p:tavLst>
                                        </p:anim>
                                        <p:anim calcmode="lin" valueType="num">
                                          <p:cBhvr>
                                            <p:cTn id="27" dur="200" fill="hold"/>
                                            <p:tgtEl>
                                              <p:spTgt spid="2054"/>
                                            </p:tgtEl>
                                            <p:attrNameLst>
                                              <p:attrName>ppt_h</p:attrName>
                                            </p:attrNameLst>
                                          </p:cBhvr>
                                          <p:tavLst>
                                            <p:tav tm="0">
                                              <p:val>
                                                <p:fltVal val="0"/>
                                              </p:val>
                                            </p:tav>
                                            <p:tav tm="100000">
                                              <p:val>
                                                <p:strVal val="#ppt_h"/>
                                              </p:val>
                                            </p:tav>
                                          </p:tavLst>
                                        </p:anim>
                                      </p:childTnLst>
                                    </p:cTn>
                                  </p:par>
                                  <p:par>
                                    <p:cTn id="28" presetID="6" presetClass="emph" presetSubtype="0" fill="hold" nodeType="withEffect" p14:presetBounceEnd="99000">
                                      <p:stCondLst>
                                        <p:cond delay="300"/>
                                      </p:stCondLst>
                                      <p:childTnLst>
                                        <p:animScale p14:bounceEnd="99000">
                                          <p:cBhvr>
                                            <p:cTn id="29" dur="1000" fill="hold"/>
                                            <p:tgtEl>
                                              <p:spTgt spid="2054"/>
                                            </p:tgtEl>
                                          </p:cBhvr>
                                          <p:by x="110000" y="110000"/>
                                        </p:animScale>
                                      </p:childTnLst>
                                    </p:cTn>
                                  </p:par>
                                  <p:par>
                                    <p:cTn id="30" presetID="6" presetClass="emph" presetSubtype="0" accel="50000" decel="50000" fill="hold" nodeType="withEffect">
                                      <p:stCondLst>
                                        <p:cond delay="300"/>
                                      </p:stCondLst>
                                      <p:childTnLst>
                                        <p:animScale>
                                          <p:cBhvr>
                                            <p:cTn id="31" dur="250" fill="hold"/>
                                            <p:tgtEl>
                                              <p:spTgt spid="2054"/>
                                            </p:tgtEl>
                                          </p:cBhvr>
                                          <p:by x="91000" y="91000"/>
                                        </p:animScale>
                                      </p:childTnLst>
                                    </p:cTn>
                                  </p:par>
                                  <p:par>
                                    <p:cTn id="32" presetID="23" presetClass="entr" presetSubtype="16" fill="hold" nodeType="withEffect">
                                      <p:stCondLst>
                                        <p:cond delay="400"/>
                                      </p:stCondLst>
                                      <p:childTnLst>
                                        <p:set>
                                          <p:cBhvr>
                                            <p:cTn id="33" dur="1" fill="hold">
                                              <p:stCondLst>
                                                <p:cond delay="0"/>
                                              </p:stCondLst>
                                            </p:cTn>
                                            <p:tgtEl>
                                              <p:spTgt spid="2062"/>
                                            </p:tgtEl>
                                            <p:attrNameLst>
                                              <p:attrName>style.visibility</p:attrName>
                                            </p:attrNameLst>
                                          </p:cBhvr>
                                          <p:to>
                                            <p:strVal val="visible"/>
                                          </p:to>
                                        </p:set>
                                        <p:anim calcmode="lin" valueType="num">
                                          <p:cBhvr>
                                            <p:cTn id="34" dur="200" fill="hold"/>
                                            <p:tgtEl>
                                              <p:spTgt spid="2062"/>
                                            </p:tgtEl>
                                            <p:attrNameLst>
                                              <p:attrName>ppt_w</p:attrName>
                                            </p:attrNameLst>
                                          </p:cBhvr>
                                          <p:tavLst>
                                            <p:tav tm="0">
                                              <p:val>
                                                <p:fltVal val="0"/>
                                              </p:val>
                                            </p:tav>
                                            <p:tav tm="100000">
                                              <p:val>
                                                <p:strVal val="#ppt_w"/>
                                              </p:val>
                                            </p:tav>
                                          </p:tavLst>
                                        </p:anim>
                                        <p:anim calcmode="lin" valueType="num">
                                          <p:cBhvr>
                                            <p:cTn id="35" dur="200" fill="hold"/>
                                            <p:tgtEl>
                                              <p:spTgt spid="2062"/>
                                            </p:tgtEl>
                                            <p:attrNameLst>
                                              <p:attrName>ppt_h</p:attrName>
                                            </p:attrNameLst>
                                          </p:cBhvr>
                                          <p:tavLst>
                                            <p:tav tm="0">
                                              <p:val>
                                                <p:fltVal val="0"/>
                                              </p:val>
                                            </p:tav>
                                            <p:tav tm="100000">
                                              <p:val>
                                                <p:strVal val="#ppt_h"/>
                                              </p:val>
                                            </p:tav>
                                          </p:tavLst>
                                        </p:anim>
                                      </p:childTnLst>
                                    </p:cTn>
                                  </p:par>
                                  <p:par>
                                    <p:cTn id="36" presetID="6" presetClass="emph" presetSubtype="0" fill="hold" nodeType="withEffect" p14:presetBounceEnd="99000">
                                      <p:stCondLst>
                                        <p:cond delay="400"/>
                                      </p:stCondLst>
                                      <p:childTnLst>
                                        <p:animScale p14:bounceEnd="99000">
                                          <p:cBhvr>
                                            <p:cTn id="37" dur="1000" fill="hold"/>
                                            <p:tgtEl>
                                              <p:spTgt spid="2062"/>
                                            </p:tgtEl>
                                          </p:cBhvr>
                                          <p:by x="110000" y="110000"/>
                                        </p:animScale>
                                      </p:childTnLst>
                                    </p:cTn>
                                  </p:par>
                                  <p:par>
                                    <p:cTn id="38" presetID="6" presetClass="emph" presetSubtype="0" accel="50000" decel="50000" fill="hold" nodeType="withEffect">
                                      <p:stCondLst>
                                        <p:cond delay="400"/>
                                      </p:stCondLst>
                                      <p:childTnLst>
                                        <p:animScale>
                                          <p:cBhvr>
                                            <p:cTn id="39" dur="250" fill="hold"/>
                                            <p:tgtEl>
                                              <p:spTgt spid="2062"/>
                                            </p:tgtEl>
                                          </p:cBhvr>
                                          <p:by x="91000" y="91000"/>
                                        </p:animScale>
                                      </p:childTnLst>
                                    </p:cTn>
                                  </p:par>
                                  <p:par>
                                    <p:cTn id="40" presetID="23" presetClass="entr" presetSubtype="16" fill="hold" nodeType="withEffect">
                                      <p:stCondLst>
                                        <p:cond delay="500"/>
                                      </p:stCondLst>
                                      <p:childTnLst>
                                        <p:set>
                                          <p:cBhvr>
                                            <p:cTn id="41" dur="1" fill="hold">
                                              <p:stCondLst>
                                                <p:cond delay="0"/>
                                              </p:stCondLst>
                                            </p:cTn>
                                            <p:tgtEl>
                                              <p:spTgt spid="2066"/>
                                            </p:tgtEl>
                                            <p:attrNameLst>
                                              <p:attrName>style.visibility</p:attrName>
                                            </p:attrNameLst>
                                          </p:cBhvr>
                                          <p:to>
                                            <p:strVal val="visible"/>
                                          </p:to>
                                        </p:set>
                                        <p:anim calcmode="lin" valueType="num">
                                          <p:cBhvr>
                                            <p:cTn id="42" dur="200" fill="hold"/>
                                            <p:tgtEl>
                                              <p:spTgt spid="2066"/>
                                            </p:tgtEl>
                                            <p:attrNameLst>
                                              <p:attrName>ppt_w</p:attrName>
                                            </p:attrNameLst>
                                          </p:cBhvr>
                                          <p:tavLst>
                                            <p:tav tm="0">
                                              <p:val>
                                                <p:fltVal val="0"/>
                                              </p:val>
                                            </p:tav>
                                            <p:tav tm="100000">
                                              <p:val>
                                                <p:strVal val="#ppt_w"/>
                                              </p:val>
                                            </p:tav>
                                          </p:tavLst>
                                        </p:anim>
                                        <p:anim calcmode="lin" valueType="num">
                                          <p:cBhvr>
                                            <p:cTn id="43" dur="200" fill="hold"/>
                                            <p:tgtEl>
                                              <p:spTgt spid="2066"/>
                                            </p:tgtEl>
                                            <p:attrNameLst>
                                              <p:attrName>ppt_h</p:attrName>
                                            </p:attrNameLst>
                                          </p:cBhvr>
                                          <p:tavLst>
                                            <p:tav tm="0">
                                              <p:val>
                                                <p:fltVal val="0"/>
                                              </p:val>
                                            </p:tav>
                                            <p:tav tm="100000">
                                              <p:val>
                                                <p:strVal val="#ppt_h"/>
                                              </p:val>
                                            </p:tav>
                                          </p:tavLst>
                                        </p:anim>
                                      </p:childTnLst>
                                    </p:cTn>
                                  </p:par>
                                  <p:par>
                                    <p:cTn id="44" presetID="6" presetClass="emph" presetSubtype="0" fill="hold" nodeType="withEffect" p14:presetBounceEnd="99000">
                                      <p:stCondLst>
                                        <p:cond delay="500"/>
                                      </p:stCondLst>
                                      <p:childTnLst>
                                        <p:animScale p14:bounceEnd="99000">
                                          <p:cBhvr>
                                            <p:cTn id="45" dur="1000" fill="hold"/>
                                            <p:tgtEl>
                                              <p:spTgt spid="2066"/>
                                            </p:tgtEl>
                                          </p:cBhvr>
                                          <p:by x="110000" y="110000"/>
                                        </p:animScale>
                                      </p:childTnLst>
                                    </p:cTn>
                                  </p:par>
                                  <p:par>
                                    <p:cTn id="46" presetID="6" presetClass="emph" presetSubtype="0" accel="50000" decel="50000" fill="hold" nodeType="withEffect">
                                      <p:stCondLst>
                                        <p:cond delay="500"/>
                                      </p:stCondLst>
                                      <p:childTnLst>
                                        <p:animScale>
                                          <p:cBhvr>
                                            <p:cTn id="47" dur="250" fill="hold"/>
                                            <p:tgtEl>
                                              <p:spTgt spid="2066"/>
                                            </p:tgtEl>
                                          </p:cBhvr>
                                          <p:by x="91000" y="91000"/>
                                        </p:animScale>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50"/>
                                            <p:tgtEl>
                                              <p:spTgt spid="2052"/>
                                            </p:tgtEl>
                                          </p:cBhvr>
                                        </p:animEffect>
                                      </p:childTnLst>
                                    </p:cTn>
                                  </p:par>
                                  <p:par>
                                    <p:cTn id="8" presetID="23" presetClass="entr" presetSubtype="16" fill="hold" nodeType="withEffect">
                                      <p:stCondLst>
                                        <p:cond delay="100"/>
                                      </p:stCondLst>
                                      <p:childTnLst>
                                        <p:set>
                                          <p:cBhvr>
                                            <p:cTn id="9" dur="1" fill="hold">
                                              <p:stCondLst>
                                                <p:cond delay="0"/>
                                              </p:stCondLst>
                                            </p:cTn>
                                            <p:tgtEl>
                                              <p:spTgt spid="2060"/>
                                            </p:tgtEl>
                                            <p:attrNameLst>
                                              <p:attrName>style.visibility</p:attrName>
                                            </p:attrNameLst>
                                          </p:cBhvr>
                                          <p:to>
                                            <p:strVal val="visible"/>
                                          </p:to>
                                        </p:set>
                                        <p:anim calcmode="lin" valueType="num">
                                          <p:cBhvr>
                                            <p:cTn id="10" dur="200" fill="hold"/>
                                            <p:tgtEl>
                                              <p:spTgt spid="2060"/>
                                            </p:tgtEl>
                                            <p:attrNameLst>
                                              <p:attrName>ppt_w</p:attrName>
                                            </p:attrNameLst>
                                          </p:cBhvr>
                                          <p:tavLst>
                                            <p:tav tm="0">
                                              <p:val>
                                                <p:fltVal val="0"/>
                                              </p:val>
                                            </p:tav>
                                            <p:tav tm="100000">
                                              <p:val>
                                                <p:strVal val="#ppt_w"/>
                                              </p:val>
                                            </p:tav>
                                          </p:tavLst>
                                        </p:anim>
                                        <p:anim calcmode="lin" valueType="num">
                                          <p:cBhvr>
                                            <p:cTn id="11" dur="200" fill="hold"/>
                                            <p:tgtEl>
                                              <p:spTgt spid="2060"/>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100"/>
                                      </p:stCondLst>
                                      <p:childTnLst>
                                        <p:animScale>
                                          <p:cBhvr>
                                            <p:cTn id="13" dur="1000" fill="hold"/>
                                            <p:tgtEl>
                                              <p:spTgt spid="2060"/>
                                            </p:tgtEl>
                                          </p:cBhvr>
                                          <p:by x="110000" y="110000"/>
                                        </p:animScale>
                                      </p:childTnLst>
                                    </p:cTn>
                                  </p:par>
                                  <p:par>
                                    <p:cTn id="14" presetID="6" presetClass="emph" presetSubtype="0" accel="50000" decel="50000" fill="hold" nodeType="withEffect">
                                      <p:stCondLst>
                                        <p:cond delay="100"/>
                                      </p:stCondLst>
                                      <p:childTnLst>
                                        <p:animScale>
                                          <p:cBhvr>
                                            <p:cTn id="15" dur="250" fill="hold"/>
                                            <p:tgtEl>
                                              <p:spTgt spid="2060"/>
                                            </p:tgtEl>
                                          </p:cBhvr>
                                          <p:by x="91000" y="91000"/>
                                        </p:animScale>
                                      </p:childTnLst>
                                    </p:cTn>
                                  </p:par>
                                  <p:par>
                                    <p:cTn id="16" presetID="23" presetClass="entr" presetSubtype="16" fill="hold" nodeType="withEffect">
                                      <p:stCondLst>
                                        <p:cond delay="200"/>
                                      </p:stCondLst>
                                      <p:childTnLst>
                                        <p:set>
                                          <p:cBhvr>
                                            <p:cTn id="17" dur="1" fill="hold">
                                              <p:stCondLst>
                                                <p:cond delay="0"/>
                                              </p:stCondLst>
                                            </p:cTn>
                                            <p:tgtEl>
                                              <p:spTgt spid="2058"/>
                                            </p:tgtEl>
                                            <p:attrNameLst>
                                              <p:attrName>style.visibility</p:attrName>
                                            </p:attrNameLst>
                                          </p:cBhvr>
                                          <p:to>
                                            <p:strVal val="visible"/>
                                          </p:to>
                                        </p:set>
                                        <p:anim calcmode="lin" valueType="num">
                                          <p:cBhvr>
                                            <p:cTn id="18" dur="200" fill="hold"/>
                                            <p:tgtEl>
                                              <p:spTgt spid="2058"/>
                                            </p:tgtEl>
                                            <p:attrNameLst>
                                              <p:attrName>ppt_w</p:attrName>
                                            </p:attrNameLst>
                                          </p:cBhvr>
                                          <p:tavLst>
                                            <p:tav tm="0">
                                              <p:val>
                                                <p:fltVal val="0"/>
                                              </p:val>
                                            </p:tav>
                                            <p:tav tm="100000">
                                              <p:val>
                                                <p:strVal val="#ppt_w"/>
                                              </p:val>
                                            </p:tav>
                                          </p:tavLst>
                                        </p:anim>
                                        <p:anim calcmode="lin" valueType="num">
                                          <p:cBhvr>
                                            <p:cTn id="19" dur="200" fill="hold"/>
                                            <p:tgtEl>
                                              <p:spTgt spid="2058"/>
                                            </p:tgtEl>
                                            <p:attrNameLst>
                                              <p:attrName>ppt_h</p:attrName>
                                            </p:attrNameLst>
                                          </p:cBhvr>
                                          <p:tavLst>
                                            <p:tav tm="0">
                                              <p:val>
                                                <p:fltVal val="0"/>
                                              </p:val>
                                            </p:tav>
                                            <p:tav tm="100000">
                                              <p:val>
                                                <p:strVal val="#ppt_h"/>
                                              </p:val>
                                            </p:tav>
                                          </p:tavLst>
                                        </p:anim>
                                      </p:childTnLst>
                                    </p:cTn>
                                  </p:par>
                                  <p:par>
                                    <p:cTn id="20" presetID="6" presetClass="emph" presetSubtype="0" fill="hold" nodeType="withEffect">
                                      <p:stCondLst>
                                        <p:cond delay="200"/>
                                      </p:stCondLst>
                                      <p:childTnLst>
                                        <p:animScale>
                                          <p:cBhvr>
                                            <p:cTn id="21" dur="1000" fill="hold"/>
                                            <p:tgtEl>
                                              <p:spTgt spid="2058"/>
                                            </p:tgtEl>
                                          </p:cBhvr>
                                          <p:by x="110000" y="110000"/>
                                        </p:animScale>
                                      </p:childTnLst>
                                    </p:cTn>
                                  </p:par>
                                  <p:par>
                                    <p:cTn id="22" presetID="6" presetClass="emph" presetSubtype="0" accel="50000" decel="50000" fill="hold" nodeType="withEffect">
                                      <p:stCondLst>
                                        <p:cond delay="200"/>
                                      </p:stCondLst>
                                      <p:childTnLst>
                                        <p:animScale>
                                          <p:cBhvr>
                                            <p:cTn id="23" dur="250" fill="hold"/>
                                            <p:tgtEl>
                                              <p:spTgt spid="2058"/>
                                            </p:tgtEl>
                                          </p:cBhvr>
                                          <p:by x="91000" y="91000"/>
                                        </p:animScale>
                                      </p:childTnLst>
                                    </p:cTn>
                                  </p:par>
                                  <p:par>
                                    <p:cTn id="24" presetID="23" presetClass="entr" presetSubtype="16" fill="hold" nodeType="withEffect">
                                      <p:stCondLst>
                                        <p:cond delay="300"/>
                                      </p:stCondLst>
                                      <p:childTnLst>
                                        <p:set>
                                          <p:cBhvr>
                                            <p:cTn id="25" dur="1" fill="hold">
                                              <p:stCondLst>
                                                <p:cond delay="0"/>
                                              </p:stCondLst>
                                            </p:cTn>
                                            <p:tgtEl>
                                              <p:spTgt spid="2054"/>
                                            </p:tgtEl>
                                            <p:attrNameLst>
                                              <p:attrName>style.visibility</p:attrName>
                                            </p:attrNameLst>
                                          </p:cBhvr>
                                          <p:to>
                                            <p:strVal val="visible"/>
                                          </p:to>
                                        </p:set>
                                        <p:anim calcmode="lin" valueType="num">
                                          <p:cBhvr>
                                            <p:cTn id="26" dur="200" fill="hold"/>
                                            <p:tgtEl>
                                              <p:spTgt spid="2054"/>
                                            </p:tgtEl>
                                            <p:attrNameLst>
                                              <p:attrName>ppt_w</p:attrName>
                                            </p:attrNameLst>
                                          </p:cBhvr>
                                          <p:tavLst>
                                            <p:tav tm="0">
                                              <p:val>
                                                <p:fltVal val="0"/>
                                              </p:val>
                                            </p:tav>
                                            <p:tav tm="100000">
                                              <p:val>
                                                <p:strVal val="#ppt_w"/>
                                              </p:val>
                                            </p:tav>
                                          </p:tavLst>
                                        </p:anim>
                                        <p:anim calcmode="lin" valueType="num">
                                          <p:cBhvr>
                                            <p:cTn id="27" dur="200" fill="hold"/>
                                            <p:tgtEl>
                                              <p:spTgt spid="2054"/>
                                            </p:tgtEl>
                                            <p:attrNameLst>
                                              <p:attrName>ppt_h</p:attrName>
                                            </p:attrNameLst>
                                          </p:cBhvr>
                                          <p:tavLst>
                                            <p:tav tm="0">
                                              <p:val>
                                                <p:fltVal val="0"/>
                                              </p:val>
                                            </p:tav>
                                            <p:tav tm="100000">
                                              <p:val>
                                                <p:strVal val="#ppt_h"/>
                                              </p:val>
                                            </p:tav>
                                          </p:tavLst>
                                        </p:anim>
                                      </p:childTnLst>
                                    </p:cTn>
                                  </p:par>
                                  <p:par>
                                    <p:cTn id="28" presetID="6" presetClass="emph" presetSubtype="0" fill="hold" nodeType="withEffect">
                                      <p:stCondLst>
                                        <p:cond delay="300"/>
                                      </p:stCondLst>
                                      <p:childTnLst>
                                        <p:animScale>
                                          <p:cBhvr>
                                            <p:cTn id="29" dur="1000" fill="hold"/>
                                            <p:tgtEl>
                                              <p:spTgt spid="2054"/>
                                            </p:tgtEl>
                                          </p:cBhvr>
                                          <p:by x="110000" y="110000"/>
                                        </p:animScale>
                                      </p:childTnLst>
                                    </p:cTn>
                                  </p:par>
                                  <p:par>
                                    <p:cTn id="30" presetID="6" presetClass="emph" presetSubtype="0" accel="50000" decel="50000" fill="hold" nodeType="withEffect">
                                      <p:stCondLst>
                                        <p:cond delay="300"/>
                                      </p:stCondLst>
                                      <p:childTnLst>
                                        <p:animScale>
                                          <p:cBhvr>
                                            <p:cTn id="31" dur="250" fill="hold"/>
                                            <p:tgtEl>
                                              <p:spTgt spid="2054"/>
                                            </p:tgtEl>
                                          </p:cBhvr>
                                          <p:by x="91000" y="91000"/>
                                        </p:animScale>
                                      </p:childTnLst>
                                    </p:cTn>
                                  </p:par>
                                  <p:par>
                                    <p:cTn id="32" presetID="23" presetClass="entr" presetSubtype="16" fill="hold" nodeType="withEffect">
                                      <p:stCondLst>
                                        <p:cond delay="400"/>
                                      </p:stCondLst>
                                      <p:childTnLst>
                                        <p:set>
                                          <p:cBhvr>
                                            <p:cTn id="33" dur="1" fill="hold">
                                              <p:stCondLst>
                                                <p:cond delay="0"/>
                                              </p:stCondLst>
                                            </p:cTn>
                                            <p:tgtEl>
                                              <p:spTgt spid="2062"/>
                                            </p:tgtEl>
                                            <p:attrNameLst>
                                              <p:attrName>style.visibility</p:attrName>
                                            </p:attrNameLst>
                                          </p:cBhvr>
                                          <p:to>
                                            <p:strVal val="visible"/>
                                          </p:to>
                                        </p:set>
                                        <p:anim calcmode="lin" valueType="num">
                                          <p:cBhvr>
                                            <p:cTn id="34" dur="200" fill="hold"/>
                                            <p:tgtEl>
                                              <p:spTgt spid="2062"/>
                                            </p:tgtEl>
                                            <p:attrNameLst>
                                              <p:attrName>ppt_w</p:attrName>
                                            </p:attrNameLst>
                                          </p:cBhvr>
                                          <p:tavLst>
                                            <p:tav tm="0">
                                              <p:val>
                                                <p:fltVal val="0"/>
                                              </p:val>
                                            </p:tav>
                                            <p:tav tm="100000">
                                              <p:val>
                                                <p:strVal val="#ppt_w"/>
                                              </p:val>
                                            </p:tav>
                                          </p:tavLst>
                                        </p:anim>
                                        <p:anim calcmode="lin" valueType="num">
                                          <p:cBhvr>
                                            <p:cTn id="35" dur="200" fill="hold"/>
                                            <p:tgtEl>
                                              <p:spTgt spid="2062"/>
                                            </p:tgtEl>
                                            <p:attrNameLst>
                                              <p:attrName>ppt_h</p:attrName>
                                            </p:attrNameLst>
                                          </p:cBhvr>
                                          <p:tavLst>
                                            <p:tav tm="0">
                                              <p:val>
                                                <p:fltVal val="0"/>
                                              </p:val>
                                            </p:tav>
                                            <p:tav tm="100000">
                                              <p:val>
                                                <p:strVal val="#ppt_h"/>
                                              </p:val>
                                            </p:tav>
                                          </p:tavLst>
                                        </p:anim>
                                      </p:childTnLst>
                                    </p:cTn>
                                  </p:par>
                                  <p:par>
                                    <p:cTn id="36" presetID="6" presetClass="emph" presetSubtype="0" fill="hold" nodeType="withEffect">
                                      <p:stCondLst>
                                        <p:cond delay="400"/>
                                      </p:stCondLst>
                                      <p:childTnLst>
                                        <p:animScale>
                                          <p:cBhvr>
                                            <p:cTn id="37" dur="1000" fill="hold"/>
                                            <p:tgtEl>
                                              <p:spTgt spid="2062"/>
                                            </p:tgtEl>
                                          </p:cBhvr>
                                          <p:by x="110000" y="110000"/>
                                        </p:animScale>
                                      </p:childTnLst>
                                    </p:cTn>
                                  </p:par>
                                  <p:par>
                                    <p:cTn id="38" presetID="6" presetClass="emph" presetSubtype="0" accel="50000" decel="50000" fill="hold" nodeType="withEffect">
                                      <p:stCondLst>
                                        <p:cond delay="400"/>
                                      </p:stCondLst>
                                      <p:childTnLst>
                                        <p:animScale>
                                          <p:cBhvr>
                                            <p:cTn id="39" dur="250" fill="hold"/>
                                            <p:tgtEl>
                                              <p:spTgt spid="2062"/>
                                            </p:tgtEl>
                                          </p:cBhvr>
                                          <p:by x="91000" y="91000"/>
                                        </p:animScale>
                                      </p:childTnLst>
                                    </p:cTn>
                                  </p:par>
                                  <p:par>
                                    <p:cTn id="40" presetID="23" presetClass="entr" presetSubtype="16" fill="hold" nodeType="withEffect">
                                      <p:stCondLst>
                                        <p:cond delay="500"/>
                                      </p:stCondLst>
                                      <p:childTnLst>
                                        <p:set>
                                          <p:cBhvr>
                                            <p:cTn id="41" dur="1" fill="hold">
                                              <p:stCondLst>
                                                <p:cond delay="0"/>
                                              </p:stCondLst>
                                            </p:cTn>
                                            <p:tgtEl>
                                              <p:spTgt spid="2066"/>
                                            </p:tgtEl>
                                            <p:attrNameLst>
                                              <p:attrName>style.visibility</p:attrName>
                                            </p:attrNameLst>
                                          </p:cBhvr>
                                          <p:to>
                                            <p:strVal val="visible"/>
                                          </p:to>
                                        </p:set>
                                        <p:anim calcmode="lin" valueType="num">
                                          <p:cBhvr>
                                            <p:cTn id="42" dur="200" fill="hold"/>
                                            <p:tgtEl>
                                              <p:spTgt spid="2066"/>
                                            </p:tgtEl>
                                            <p:attrNameLst>
                                              <p:attrName>ppt_w</p:attrName>
                                            </p:attrNameLst>
                                          </p:cBhvr>
                                          <p:tavLst>
                                            <p:tav tm="0">
                                              <p:val>
                                                <p:fltVal val="0"/>
                                              </p:val>
                                            </p:tav>
                                            <p:tav tm="100000">
                                              <p:val>
                                                <p:strVal val="#ppt_w"/>
                                              </p:val>
                                            </p:tav>
                                          </p:tavLst>
                                        </p:anim>
                                        <p:anim calcmode="lin" valueType="num">
                                          <p:cBhvr>
                                            <p:cTn id="43" dur="200" fill="hold"/>
                                            <p:tgtEl>
                                              <p:spTgt spid="2066"/>
                                            </p:tgtEl>
                                            <p:attrNameLst>
                                              <p:attrName>ppt_h</p:attrName>
                                            </p:attrNameLst>
                                          </p:cBhvr>
                                          <p:tavLst>
                                            <p:tav tm="0">
                                              <p:val>
                                                <p:fltVal val="0"/>
                                              </p:val>
                                            </p:tav>
                                            <p:tav tm="100000">
                                              <p:val>
                                                <p:strVal val="#ppt_h"/>
                                              </p:val>
                                            </p:tav>
                                          </p:tavLst>
                                        </p:anim>
                                      </p:childTnLst>
                                    </p:cTn>
                                  </p:par>
                                  <p:par>
                                    <p:cTn id="44" presetID="6" presetClass="emph" presetSubtype="0" fill="hold" nodeType="withEffect">
                                      <p:stCondLst>
                                        <p:cond delay="500"/>
                                      </p:stCondLst>
                                      <p:childTnLst>
                                        <p:animScale>
                                          <p:cBhvr>
                                            <p:cTn id="45" dur="1000" fill="hold"/>
                                            <p:tgtEl>
                                              <p:spTgt spid="2066"/>
                                            </p:tgtEl>
                                          </p:cBhvr>
                                          <p:by x="110000" y="110000"/>
                                        </p:animScale>
                                      </p:childTnLst>
                                    </p:cTn>
                                  </p:par>
                                  <p:par>
                                    <p:cTn id="46" presetID="6" presetClass="emph" presetSubtype="0" accel="50000" decel="50000" fill="hold" nodeType="withEffect">
                                      <p:stCondLst>
                                        <p:cond delay="500"/>
                                      </p:stCondLst>
                                      <p:childTnLst>
                                        <p:animScale>
                                          <p:cBhvr>
                                            <p:cTn id="47" dur="250" fill="hold"/>
                                            <p:tgtEl>
                                              <p:spTgt spid="2066"/>
                                            </p:tgtEl>
                                          </p:cBhvr>
                                          <p:by x="91000" y="91000"/>
                                        </p:animScale>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2DB6B-4D9E-96D0-D3CB-40CC912AEB9A}"/>
            </a:ext>
          </a:extLst>
        </p:cNvPr>
        <p:cNvGrpSpPr/>
        <p:nvPr/>
      </p:nvGrpSpPr>
      <p:grpSpPr>
        <a:xfrm>
          <a:off x="0" y="0"/>
          <a:ext cx="0" cy="0"/>
          <a:chOff x="0" y="0"/>
          <a:chExt cx="0" cy="0"/>
        </a:xfrm>
      </p:grpSpPr>
      <p:pic>
        <p:nvPicPr>
          <p:cNvPr id="26" name="Picture 4">
            <a:extLst>
              <a:ext uri="{FF2B5EF4-FFF2-40B4-BE49-F238E27FC236}">
                <a16:creationId xmlns:a16="http://schemas.microsoft.com/office/drawing/2014/main" id="{8FBABD3F-DD2C-8C45-3369-CB982A1D8592}"/>
              </a:ext>
            </a:extLst>
          </p:cNvPr>
          <p:cNvPicPr>
            <a:picLocks noChangeAspect="1" noChangeArrowheads="1"/>
          </p:cNvPicPr>
          <p:nvPr/>
        </p:nvPicPr>
        <p:blipFill>
          <a:blip r:embed="rId2">
            <a:alphaModFix amt="0"/>
            <a:extLst>
              <a:ext uri="{28A0092B-C50C-407E-A947-70E740481C1C}">
                <a14:useLocalDpi xmlns:a14="http://schemas.microsoft.com/office/drawing/2010/main" val="0"/>
              </a:ext>
            </a:extLst>
          </a:blip>
          <a:srcRect/>
          <a:stretch>
            <a:fillRect/>
          </a:stretch>
        </p:blipFill>
        <p:spPr bwMode="auto">
          <a:xfrm rot="18506661">
            <a:off x="228975" y="-2213906"/>
            <a:ext cx="12300096" cy="717542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63;p34">
            <a:extLst>
              <a:ext uri="{FF2B5EF4-FFF2-40B4-BE49-F238E27FC236}">
                <a16:creationId xmlns:a16="http://schemas.microsoft.com/office/drawing/2014/main" id="{CD4A1143-7AE4-7EAD-5EC1-6BAAA0C17101}"/>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12</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D97C693B-1BDF-3A4F-088D-CB979BDCC1C4}"/>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DE0154CD-9DC6-4A0A-D703-7249C50F2F79}"/>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Tìm hiểu GitHub Actions</a:t>
              </a:r>
            </a:p>
          </p:txBody>
        </p:sp>
        <p:sp>
          <p:nvSpPr>
            <p:cNvPr id="4" name="Google Shape;1063;p34">
              <a:extLst>
                <a:ext uri="{FF2B5EF4-FFF2-40B4-BE49-F238E27FC236}">
                  <a16:creationId xmlns:a16="http://schemas.microsoft.com/office/drawing/2014/main" id="{FA1CAEC6-58BC-B170-8CEF-4D73D44325C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4CFAA0AB-35B4-1564-245B-542AC5E25EB9}"/>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F6995067-1FE5-3EC5-FD1B-599172A75C0F}"/>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26091CD4-16FF-DE70-4365-2E1FE5C3E5B4}"/>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CD08D8A8-33AC-FDB3-82D2-76EACFE753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78BEE13F-5A3C-C8A3-D52F-1EFA4596F6C0}"/>
                </a:ext>
              </a:extLst>
            </p:cNvPr>
            <p:cNvPicPr>
              <a:picLocks noChangeAspect="1"/>
            </p:cNvPicPr>
            <p:nvPr/>
          </p:nvPicPr>
          <p:blipFill>
            <a:blip r:embed="rId4"/>
            <a:stretch>
              <a:fillRect/>
            </a:stretch>
          </p:blipFill>
          <p:spPr>
            <a:xfrm>
              <a:off x="963556" y="227052"/>
              <a:ext cx="400140" cy="484243"/>
            </a:xfrm>
            <a:prstGeom prst="rect">
              <a:avLst/>
            </a:prstGeom>
          </p:spPr>
        </p:pic>
      </p:grpSp>
      <p:pic>
        <p:nvPicPr>
          <p:cNvPr id="6" name="Picture 6" descr="I need manual approvers for GitHub Actions!!!! And I got them now :) -  Azure DevOps Blog">
            <a:extLst>
              <a:ext uri="{FF2B5EF4-FFF2-40B4-BE49-F238E27FC236}">
                <a16:creationId xmlns:a16="http://schemas.microsoft.com/office/drawing/2014/main" id="{BF9DBEE6-3E00-4E61-C62E-5015A97AF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3238" y="969212"/>
            <a:ext cx="1717344" cy="171734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63;p34">
            <a:extLst>
              <a:ext uri="{FF2B5EF4-FFF2-40B4-BE49-F238E27FC236}">
                <a16:creationId xmlns:a16="http://schemas.microsoft.com/office/drawing/2014/main" id="{F656D992-44E3-B0D2-E25B-0E4B72EB9F00}"/>
              </a:ext>
            </a:extLst>
          </p:cNvPr>
          <p:cNvSpPr txBox="1">
            <a:spLocks/>
          </p:cNvSpPr>
          <p:nvPr/>
        </p:nvSpPr>
        <p:spPr>
          <a:xfrm>
            <a:off x="431011" y="1077609"/>
            <a:ext cx="5032769" cy="2138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a:t>
            </a:r>
            <a:r>
              <a:rPr lang="en-US" sz="1200" b="0" i="1">
                <a:solidFill>
                  <a:schemeClr val="bg2"/>
                </a:solidFill>
                <a:latin typeface="Fz Poppins Med" pitchFamily="2" charset="0"/>
                <a:cs typeface="Fz Poppins Med" pitchFamily="2" charset="0"/>
              </a:rPr>
              <a:t>(ra mắt 2018) </a:t>
            </a:r>
            <a:r>
              <a:rPr lang="vi-VN" sz="1200" b="0" i="1">
                <a:solidFill>
                  <a:schemeClr val="bg2"/>
                </a:solidFill>
                <a:latin typeface="Fz Poppins Med" pitchFamily="2" charset="0"/>
                <a:cs typeface="Fz Poppins Med" pitchFamily="2" charset="0"/>
              </a:rPr>
              <a:t>là một công cụ mạnh mẽ được tích hợp sẵn trong GitHub, cho phép các nhà phát triển tự động hóa các quy trình phát triển phần mềm như kiểm thử, xây dựng, triển khai ứng dụng và quản lý CI/CD (Continuous Integration và Continuous Delivery). Bằng cách tận dụng GitHub Actions, các nhóm phát triển có thể dễ dàng tạo ra các workflow tùy chỉnh cho dự án của mình mà không cần phải dựa vào các dịch vụ CI/CD bên ngoài.</a:t>
            </a:r>
            <a:endParaRPr lang="vi-VN" sz="1200" b="0" i="1">
              <a:solidFill>
                <a:schemeClr val="bg2"/>
              </a:solidFill>
              <a:latin typeface="Fz Poppins SemBd" pitchFamily="2" charset="0"/>
              <a:cs typeface="Fz Poppins Med" pitchFamily="2" charset="0"/>
            </a:endParaRPr>
          </a:p>
        </p:txBody>
      </p:sp>
      <p:sp>
        <p:nvSpPr>
          <p:cNvPr id="19" name="Google Shape;1063;p34">
            <a:extLst>
              <a:ext uri="{FF2B5EF4-FFF2-40B4-BE49-F238E27FC236}">
                <a16:creationId xmlns:a16="http://schemas.microsoft.com/office/drawing/2014/main" id="{BECAC7D2-2D80-7EDF-8B43-C5C7E3D87DDD}"/>
              </a:ext>
            </a:extLst>
          </p:cNvPr>
          <p:cNvSpPr txBox="1">
            <a:spLocks/>
          </p:cNvSpPr>
          <p:nvPr/>
        </p:nvSpPr>
        <p:spPr>
          <a:xfrm>
            <a:off x="431011" y="2956442"/>
            <a:ext cx="5032769" cy="9202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sử dụng các tập tin </a:t>
            </a:r>
            <a:r>
              <a:rPr lang="vi-VN" sz="1200" i="1">
                <a:solidFill>
                  <a:schemeClr val="accent4">
                    <a:lumMod val="50000"/>
                  </a:schemeClr>
                </a:solidFill>
                <a:latin typeface="Fz Poppins Med" pitchFamily="2" charset="0"/>
                <a:cs typeface="Fz Poppins Med" pitchFamily="2" charset="0"/>
              </a:rPr>
              <a:t>YAML</a:t>
            </a:r>
            <a:r>
              <a:rPr lang="vi-VN" sz="1200" b="0" i="1">
                <a:solidFill>
                  <a:schemeClr val="bg2"/>
                </a:solidFill>
                <a:latin typeface="Fz Poppins Med" pitchFamily="2" charset="0"/>
                <a:cs typeface="Fz Poppins Med" pitchFamily="2" charset="0"/>
              </a:rPr>
              <a:t> (.yml) để định nghĩa các workflow, được kích hoạt bởi các sự kiện như push code hoặc tạo pull request. </a:t>
            </a:r>
            <a:endParaRPr lang="vi-VN" sz="1200" b="0" i="1">
              <a:solidFill>
                <a:schemeClr val="bg2"/>
              </a:solidFill>
              <a:latin typeface="Fz Poppins SemBd" pitchFamily="2" charset="0"/>
              <a:cs typeface="Fz Poppins Med" pitchFamily="2" charset="0"/>
            </a:endParaRPr>
          </a:p>
        </p:txBody>
      </p:sp>
      <p:grpSp>
        <p:nvGrpSpPr>
          <p:cNvPr id="20" name="Group 19">
            <a:extLst>
              <a:ext uri="{FF2B5EF4-FFF2-40B4-BE49-F238E27FC236}">
                <a16:creationId xmlns:a16="http://schemas.microsoft.com/office/drawing/2014/main" id="{1D617B17-BF4A-B44C-760C-B775CBEF35E3}"/>
              </a:ext>
            </a:extLst>
          </p:cNvPr>
          <p:cNvGrpSpPr/>
          <p:nvPr/>
        </p:nvGrpSpPr>
        <p:grpSpPr>
          <a:xfrm>
            <a:off x="6073238" y="3003968"/>
            <a:ext cx="2067793" cy="872718"/>
            <a:chOff x="281690" y="681471"/>
            <a:chExt cx="2260735" cy="954150"/>
          </a:xfrm>
        </p:grpSpPr>
        <p:sp>
          <p:nvSpPr>
            <p:cNvPr id="21" name="Arrow: Bent 20">
              <a:extLst>
                <a:ext uri="{FF2B5EF4-FFF2-40B4-BE49-F238E27FC236}">
                  <a16:creationId xmlns:a16="http://schemas.microsoft.com/office/drawing/2014/main" id="{BA2DEF31-32FA-0200-87CE-74E63AEB4E7B}"/>
                </a:ext>
              </a:extLst>
            </p:cNvPr>
            <p:cNvSpPr/>
            <p:nvPr/>
          </p:nvSpPr>
          <p:spPr>
            <a:xfrm flipV="1">
              <a:off x="416568" y="905243"/>
              <a:ext cx="199439" cy="589151"/>
            </a:xfrm>
            <a:prstGeom prst="bentArrow">
              <a:avLst>
                <a:gd name="adj1" fmla="val 9876"/>
                <a:gd name="adj2" fmla="val 25000"/>
                <a:gd name="adj3" fmla="val 25000"/>
                <a:gd name="adj4" fmla="val 37382"/>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Rounded Corners 21">
              <a:extLst>
                <a:ext uri="{FF2B5EF4-FFF2-40B4-BE49-F238E27FC236}">
                  <a16:creationId xmlns:a16="http://schemas.microsoft.com/office/drawing/2014/main" id="{4319805B-BB75-6BEB-4088-963D857362FE}"/>
                </a:ext>
              </a:extLst>
            </p:cNvPr>
            <p:cNvSpPr/>
            <p:nvPr/>
          </p:nvSpPr>
          <p:spPr>
            <a:xfrm>
              <a:off x="281690" y="681471"/>
              <a:ext cx="2260735" cy="403099"/>
            </a:xfrm>
            <a:prstGeom prst="roundRect">
              <a:avLst>
                <a:gd name="adj" fmla="val 13482"/>
              </a:avLst>
            </a:prstGeom>
            <a:solidFill>
              <a:schemeClr val="accent4">
                <a:lumMod val="50000"/>
              </a:schemeClr>
            </a:solidFill>
            <a:ln w="127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CD4A07E-5B85-298A-5B0C-9F14C3954D17}"/>
                </a:ext>
              </a:extLst>
            </p:cNvPr>
            <p:cNvSpPr txBox="1">
              <a:spLocks noChangeAspect="1"/>
            </p:cNvSpPr>
            <p:nvPr/>
          </p:nvSpPr>
          <p:spPr>
            <a:xfrm>
              <a:off x="452877" y="765756"/>
              <a:ext cx="1511406" cy="219340"/>
            </a:xfrm>
            <a:custGeom>
              <a:avLst/>
              <a:gdLst/>
              <a:ahLst/>
              <a:cxnLst/>
              <a:rect l="l" t="t" r="r" b="b"/>
              <a:pathLst>
                <a:path w="1511406" h="219341">
                  <a:moveTo>
                    <a:pt x="14747" y="142970"/>
                  </a:moveTo>
                  <a:cubicBezTo>
                    <a:pt x="18818" y="142970"/>
                    <a:pt x="22265" y="144381"/>
                    <a:pt x="25086" y="147203"/>
                  </a:cubicBezTo>
                  <a:cubicBezTo>
                    <a:pt x="27907" y="150025"/>
                    <a:pt x="29318" y="153470"/>
                    <a:pt x="29318" y="157538"/>
                  </a:cubicBezTo>
                  <a:cubicBezTo>
                    <a:pt x="29318" y="161710"/>
                    <a:pt x="27903" y="165211"/>
                    <a:pt x="25073" y="168042"/>
                  </a:cubicBezTo>
                  <a:cubicBezTo>
                    <a:pt x="22244" y="170873"/>
                    <a:pt x="18802" y="172288"/>
                    <a:pt x="14747" y="172288"/>
                  </a:cubicBezTo>
                  <a:cubicBezTo>
                    <a:pt x="10556" y="172288"/>
                    <a:pt x="7050" y="170877"/>
                    <a:pt x="4230" y="168056"/>
                  </a:cubicBezTo>
                  <a:cubicBezTo>
                    <a:pt x="1410" y="165235"/>
                    <a:pt x="0" y="161729"/>
                    <a:pt x="0" y="157538"/>
                  </a:cubicBezTo>
                  <a:cubicBezTo>
                    <a:pt x="0" y="153451"/>
                    <a:pt x="1406" y="150002"/>
                    <a:pt x="4217" y="147189"/>
                  </a:cubicBezTo>
                  <a:cubicBezTo>
                    <a:pt x="7029" y="144376"/>
                    <a:pt x="10539" y="142970"/>
                    <a:pt x="14747" y="142970"/>
                  </a:cubicBezTo>
                  <a:close/>
                  <a:moveTo>
                    <a:pt x="1306893" y="89220"/>
                  </a:moveTo>
                  <a:cubicBezTo>
                    <a:pt x="1301995" y="89220"/>
                    <a:pt x="1297468" y="90383"/>
                    <a:pt x="1293311" y="92710"/>
                  </a:cubicBezTo>
                  <a:cubicBezTo>
                    <a:pt x="1289154" y="95036"/>
                    <a:pt x="1285853" y="98504"/>
                    <a:pt x="1283408" y="103113"/>
                  </a:cubicBezTo>
                  <a:cubicBezTo>
                    <a:pt x="1280963" y="107722"/>
                    <a:pt x="1279741" y="113438"/>
                    <a:pt x="1279741" y="120260"/>
                  </a:cubicBezTo>
                  <a:cubicBezTo>
                    <a:pt x="1279741" y="130427"/>
                    <a:pt x="1282268" y="138201"/>
                    <a:pt x="1287321" y="143584"/>
                  </a:cubicBezTo>
                  <a:cubicBezTo>
                    <a:pt x="1292374" y="148966"/>
                    <a:pt x="1298720" y="151657"/>
                    <a:pt x="1306358" y="151657"/>
                  </a:cubicBezTo>
                  <a:cubicBezTo>
                    <a:pt x="1311235" y="151657"/>
                    <a:pt x="1315809" y="150493"/>
                    <a:pt x="1320079" y="148166"/>
                  </a:cubicBezTo>
                  <a:cubicBezTo>
                    <a:pt x="1324348" y="145839"/>
                    <a:pt x="1327832" y="142315"/>
                    <a:pt x="1330530" y="137596"/>
                  </a:cubicBezTo>
                  <a:cubicBezTo>
                    <a:pt x="1333227" y="132876"/>
                    <a:pt x="1334576" y="127098"/>
                    <a:pt x="1334576" y="120260"/>
                  </a:cubicBezTo>
                  <a:cubicBezTo>
                    <a:pt x="1334576" y="113489"/>
                    <a:pt x="1333294" y="107791"/>
                    <a:pt x="1330731" y="103167"/>
                  </a:cubicBezTo>
                  <a:cubicBezTo>
                    <a:pt x="1328167" y="98542"/>
                    <a:pt x="1324769" y="95062"/>
                    <a:pt x="1320538" y="92725"/>
                  </a:cubicBezTo>
                  <a:cubicBezTo>
                    <a:pt x="1316307" y="90389"/>
                    <a:pt x="1311758" y="89220"/>
                    <a:pt x="1306893" y="89220"/>
                  </a:cubicBezTo>
                  <a:close/>
                  <a:moveTo>
                    <a:pt x="925893" y="89220"/>
                  </a:moveTo>
                  <a:cubicBezTo>
                    <a:pt x="920995" y="89220"/>
                    <a:pt x="916468" y="90383"/>
                    <a:pt x="912311" y="92710"/>
                  </a:cubicBezTo>
                  <a:cubicBezTo>
                    <a:pt x="908154" y="95036"/>
                    <a:pt x="904853" y="98504"/>
                    <a:pt x="902408" y="103113"/>
                  </a:cubicBezTo>
                  <a:cubicBezTo>
                    <a:pt x="899963" y="107722"/>
                    <a:pt x="898741" y="113438"/>
                    <a:pt x="898741" y="120260"/>
                  </a:cubicBezTo>
                  <a:cubicBezTo>
                    <a:pt x="898741" y="130427"/>
                    <a:pt x="901267" y="138201"/>
                    <a:pt x="906321" y="143584"/>
                  </a:cubicBezTo>
                  <a:cubicBezTo>
                    <a:pt x="911374" y="148966"/>
                    <a:pt x="917720" y="151657"/>
                    <a:pt x="925358" y="151657"/>
                  </a:cubicBezTo>
                  <a:cubicBezTo>
                    <a:pt x="930235" y="151657"/>
                    <a:pt x="934809" y="150493"/>
                    <a:pt x="939078" y="148166"/>
                  </a:cubicBezTo>
                  <a:cubicBezTo>
                    <a:pt x="943348" y="145839"/>
                    <a:pt x="946832" y="142315"/>
                    <a:pt x="949530" y="137596"/>
                  </a:cubicBezTo>
                  <a:cubicBezTo>
                    <a:pt x="952227" y="132876"/>
                    <a:pt x="953576" y="127098"/>
                    <a:pt x="953576" y="120260"/>
                  </a:cubicBezTo>
                  <a:cubicBezTo>
                    <a:pt x="953576" y="113489"/>
                    <a:pt x="952294" y="107791"/>
                    <a:pt x="949731" y="103167"/>
                  </a:cubicBezTo>
                  <a:cubicBezTo>
                    <a:pt x="947167" y="98542"/>
                    <a:pt x="943769" y="95062"/>
                    <a:pt x="939538" y="92725"/>
                  </a:cubicBezTo>
                  <a:cubicBezTo>
                    <a:pt x="935307" y="90389"/>
                    <a:pt x="930758" y="89220"/>
                    <a:pt x="925893" y="89220"/>
                  </a:cubicBezTo>
                  <a:close/>
                  <a:moveTo>
                    <a:pt x="580432" y="89220"/>
                  </a:moveTo>
                  <a:cubicBezTo>
                    <a:pt x="575672" y="89220"/>
                    <a:pt x="571157" y="90443"/>
                    <a:pt x="566888" y="92888"/>
                  </a:cubicBezTo>
                  <a:cubicBezTo>
                    <a:pt x="562618" y="95333"/>
                    <a:pt x="559177" y="98894"/>
                    <a:pt x="556566" y="103571"/>
                  </a:cubicBezTo>
                  <a:cubicBezTo>
                    <a:pt x="553955" y="108248"/>
                    <a:pt x="552650" y="113811"/>
                    <a:pt x="552650" y="120260"/>
                  </a:cubicBezTo>
                  <a:cubicBezTo>
                    <a:pt x="552650" y="126772"/>
                    <a:pt x="553969" y="132418"/>
                    <a:pt x="556607" y="137199"/>
                  </a:cubicBezTo>
                  <a:cubicBezTo>
                    <a:pt x="559246" y="141979"/>
                    <a:pt x="562686" y="145584"/>
                    <a:pt x="566927" y="148013"/>
                  </a:cubicBezTo>
                  <a:cubicBezTo>
                    <a:pt x="571169" y="150442"/>
                    <a:pt x="575670" y="151657"/>
                    <a:pt x="580432" y="151657"/>
                  </a:cubicBezTo>
                  <a:cubicBezTo>
                    <a:pt x="585268" y="151657"/>
                    <a:pt x="589813" y="150411"/>
                    <a:pt x="594068" y="147920"/>
                  </a:cubicBezTo>
                  <a:cubicBezTo>
                    <a:pt x="598323" y="145429"/>
                    <a:pt x="601773" y="141757"/>
                    <a:pt x="604420" y="136904"/>
                  </a:cubicBezTo>
                  <a:cubicBezTo>
                    <a:pt x="607067" y="132052"/>
                    <a:pt x="608390" y="126385"/>
                    <a:pt x="608390" y="119904"/>
                  </a:cubicBezTo>
                  <a:cubicBezTo>
                    <a:pt x="608390" y="113493"/>
                    <a:pt x="607082" y="107971"/>
                    <a:pt x="604464" y="103338"/>
                  </a:cubicBezTo>
                  <a:cubicBezTo>
                    <a:pt x="601846" y="98705"/>
                    <a:pt x="598403" y="95194"/>
                    <a:pt x="594133" y="92804"/>
                  </a:cubicBezTo>
                  <a:cubicBezTo>
                    <a:pt x="589863" y="90415"/>
                    <a:pt x="585296" y="89220"/>
                    <a:pt x="580432" y="89220"/>
                  </a:cubicBezTo>
                  <a:close/>
                  <a:moveTo>
                    <a:pt x="107370" y="89220"/>
                  </a:moveTo>
                  <a:cubicBezTo>
                    <a:pt x="102492" y="89220"/>
                    <a:pt x="97947" y="90414"/>
                    <a:pt x="93737" y="92802"/>
                  </a:cubicBezTo>
                  <a:cubicBezTo>
                    <a:pt x="89526" y="95189"/>
                    <a:pt x="86116" y="98692"/>
                    <a:pt x="83506" y="103311"/>
                  </a:cubicBezTo>
                  <a:cubicBezTo>
                    <a:pt x="80896" y="107930"/>
                    <a:pt x="79591" y="113461"/>
                    <a:pt x="79591" y="119904"/>
                  </a:cubicBezTo>
                  <a:cubicBezTo>
                    <a:pt x="79591" y="126419"/>
                    <a:pt x="80909" y="132094"/>
                    <a:pt x="83545" y="136928"/>
                  </a:cubicBezTo>
                  <a:cubicBezTo>
                    <a:pt x="86182" y="141763"/>
                    <a:pt x="89627" y="145426"/>
                    <a:pt x="93882" y="147918"/>
                  </a:cubicBezTo>
                  <a:cubicBezTo>
                    <a:pt x="98137" y="150411"/>
                    <a:pt x="102633" y="151657"/>
                    <a:pt x="107370" y="151657"/>
                  </a:cubicBezTo>
                  <a:cubicBezTo>
                    <a:pt x="112210" y="151657"/>
                    <a:pt x="116727" y="150439"/>
                    <a:pt x="120924" y="148003"/>
                  </a:cubicBezTo>
                  <a:cubicBezTo>
                    <a:pt x="125120" y="145568"/>
                    <a:pt x="128540" y="141954"/>
                    <a:pt x="131184" y="137163"/>
                  </a:cubicBezTo>
                  <a:cubicBezTo>
                    <a:pt x="133828" y="132372"/>
                    <a:pt x="135150" y="126738"/>
                    <a:pt x="135150" y="120260"/>
                  </a:cubicBezTo>
                  <a:cubicBezTo>
                    <a:pt x="135150" y="113845"/>
                    <a:pt x="133841" y="108294"/>
                    <a:pt x="131224" y="103606"/>
                  </a:cubicBezTo>
                  <a:cubicBezTo>
                    <a:pt x="128606" y="98919"/>
                    <a:pt x="125186" y="95349"/>
                    <a:pt x="120962" y="92898"/>
                  </a:cubicBezTo>
                  <a:cubicBezTo>
                    <a:pt x="116738" y="90446"/>
                    <a:pt x="112208" y="89220"/>
                    <a:pt x="107370" y="89220"/>
                  </a:cubicBezTo>
                  <a:close/>
                  <a:moveTo>
                    <a:pt x="1364870" y="69675"/>
                  </a:moveTo>
                  <a:lnTo>
                    <a:pt x="1388682" y="69675"/>
                  </a:lnTo>
                  <a:lnTo>
                    <a:pt x="1407690" y="148210"/>
                  </a:lnTo>
                  <a:lnTo>
                    <a:pt x="1427032" y="69675"/>
                  </a:lnTo>
                  <a:lnTo>
                    <a:pt x="1451025" y="69675"/>
                  </a:lnTo>
                  <a:lnTo>
                    <a:pt x="1469485" y="147856"/>
                  </a:lnTo>
                  <a:lnTo>
                    <a:pt x="1488275" y="69675"/>
                  </a:lnTo>
                  <a:lnTo>
                    <a:pt x="1511406" y="69675"/>
                  </a:lnTo>
                  <a:lnTo>
                    <a:pt x="1480567" y="171021"/>
                  </a:lnTo>
                  <a:lnTo>
                    <a:pt x="1456542" y="171021"/>
                  </a:lnTo>
                  <a:lnTo>
                    <a:pt x="1438213" y="98702"/>
                  </a:lnTo>
                  <a:lnTo>
                    <a:pt x="1419884" y="171021"/>
                  </a:lnTo>
                  <a:lnTo>
                    <a:pt x="1395851" y="171021"/>
                  </a:lnTo>
                  <a:close/>
                  <a:moveTo>
                    <a:pt x="726695" y="69675"/>
                  </a:moveTo>
                  <a:lnTo>
                    <a:pt x="750507" y="69675"/>
                  </a:lnTo>
                  <a:lnTo>
                    <a:pt x="769515" y="148210"/>
                  </a:lnTo>
                  <a:lnTo>
                    <a:pt x="788857" y="69675"/>
                  </a:lnTo>
                  <a:lnTo>
                    <a:pt x="812850" y="69675"/>
                  </a:lnTo>
                  <a:lnTo>
                    <a:pt x="831310" y="147856"/>
                  </a:lnTo>
                  <a:lnTo>
                    <a:pt x="850100" y="69675"/>
                  </a:lnTo>
                  <a:lnTo>
                    <a:pt x="873231" y="69675"/>
                  </a:lnTo>
                  <a:lnTo>
                    <a:pt x="842392" y="171021"/>
                  </a:lnTo>
                  <a:lnTo>
                    <a:pt x="818367" y="171021"/>
                  </a:lnTo>
                  <a:lnTo>
                    <a:pt x="800038" y="98702"/>
                  </a:lnTo>
                  <a:lnTo>
                    <a:pt x="781708" y="171021"/>
                  </a:lnTo>
                  <a:lnTo>
                    <a:pt x="757676" y="171021"/>
                  </a:lnTo>
                  <a:close/>
                  <a:moveTo>
                    <a:pt x="413556" y="69675"/>
                  </a:moveTo>
                  <a:lnTo>
                    <a:pt x="437264" y="69675"/>
                  </a:lnTo>
                  <a:lnTo>
                    <a:pt x="437264" y="125896"/>
                  </a:lnTo>
                  <a:cubicBezTo>
                    <a:pt x="437264" y="134304"/>
                    <a:pt x="439280" y="140669"/>
                    <a:pt x="443311" y="144992"/>
                  </a:cubicBezTo>
                  <a:cubicBezTo>
                    <a:pt x="447343" y="149314"/>
                    <a:pt x="452868" y="151476"/>
                    <a:pt x="459889" y="151476"/>
                  </a:cubicBezTo>
                  <a:cubicBezTo>
                    <a:pt x="466894" y="151476"/>
                    <a:pt x="472445" y="149308"/>
                    <a:pt x="476543" y="144973"/>
                  </a:cubicBezTo>
                  <a:cubicBezTo>
                    <a:pt x="480640" y="140638"/>
                    <a:pt x="482689" y="134279"/>
                    <a:pt x="482689" y="125896"/>
                  </a:cubicBezTo>
                  <a:lnTo>
                    <a:pt x="482689" y="69675"/>
                  </a:lnTo>
                  <a:lnTo>
                    <a:pt x="506578" y="69675"/>
                  </a:lnTo>
                  <a:lnTo>
                    <a:pt x="506578" y="171021"/>
                  </a:lnTo>
                  <a:lnTo>
                    <a:pt x="482689" y="171021"/>
                  </a:lnTo>
                  <a:lnTo>
                    <a:pt x="482689" y="159515"/>
                  </a:lnTo>
                  <a:cubicBezTo>
                    <a:pt x="481454" y="163327"/>
                    <a:pt x="478149" y="166439"/>
                    <a:pt x="472775" y="168851"/>
                  </a:cubicBezTo>
                  <a:cubicBezTo>
                    <a:pt x="467400" y="171263"/>
                    <a:pt x="461677" y="172469"/>
                    <a:pt x="455605" y="172469"/>
                  </a:cubicBezTo>
                  <a:cubicBezTo>
                    <a:pt x="447608" y="172469"/>
                    <a:pt x="440424" y="170794"/>
                    <a:pt x="434052" y="167444"/>
                  </a:cubicBezTo>
                  <a:cubicBezTo>
                    <a:pt x="427680" y="164094"/>
                    <a:pt x="422671" y="159136"/>
                    <a:pt x="419025" y="152570"/>
                  </a:cubicBezTo>
                  <a:cubicBezTo>
                    <a:pt x="415379" y="146004"/>
                    <a:pt x="413556" y="138111"/>
                    <a:pt x="413556" y="128891"/>
                  </a:cubicBezTo>
                  <a:close/>
                  <a:moveTo>
                    <a:pt x="195386" y="69675"/>
                  </a:moveTo>
                  <a:lnTo>
                    <a:pt x="219275" y="69675"/>
                  </a:lnTo>
                  <a:lnTo>
                    <a:pt x="219275" y="171021"/>
                  </a:lnTo>
                  <a:lnTo>
                    <a:pt x="195386" y="171021"/>
                  </a:lnTo>
                  <a:close/>
                  <a:moveTo>
                    <a:pt x="1307249" y="68227"/>
                  </a:moveTo>
                  <a:cubicBezTo>
                    <a:pt x="1316927" y="68227"/>
                    <a:pt x="1325704" y="70377"/>
                    <a:pt x="1333578" y="74676"/>
                  </a:cubicBezTo>
                  <a:cubicBezTo>
                    <a:pt x="1341452" y="78975"/>
                    <a:pt x="1347659" y="85106"/>
                    <a:pt x="1352199" y="93067"/>
                  </a:cubicBezTo>
                  <a:cubicBezTo>
                    <a:pt x="1356738" y="101029"/>
                    <a:pt x="1359008" y="110094"/>
                    <a:pt x="1359008" y="120260"/>
                  </a:cubicBezTo>
                  <a:cubicBezTo>
                    <a:pt x="1359008" y="130531"/>
                    <a:pt x="1356672" y="139656"/>
                    <a:pt x="1351999" y="147637"/>
                  </a:cubicBezTo>
                  <a:cubicBezTo>
                    <a:pt x="1347327" y="155618"/>
                    <a:pt x="1340973" y="161782"/>
                    <a:pt x="1332938" y="166129"/>
                  </a:cubicBezTo>
                  <a:cubicBezTo>
                    <a:pt x="1324902" y="170476"/>
                    <a:pt x="1316043" y="172650"/>
                    <a:pt x="1306361" y="172650"/>
                  </a:cubicBezTo>
                  <a:cubicBezTo>
                    <a:pt x="1296783" y="172650"/>
                    <a:pt x="1288121" y="170471"/>
                    <a:pt x="1280376" y="166114"/>
                  </a:cubicBezTo>
                  <a:cubicBezTo>
                    <a:pt x="1272631" y="161756"/>
                    <a:pt x="1266547" y="155622"/>
                    <a:pt x="1262124" y="147711"/>
                  </a:cubicBezTo>
                  <a:cubicBezTo>
                    <a:pt x="1257702" y="139800"/>
                    <a:pt x="1255490" y="130649"/>
                    <a:pt x="1255490" y="120260"/>
                  </a:cubicBezTo>
                  <a:cubicBezTo>
                    <a:pt x="1255490" y="110060"/>
                    <a:pt x="1257755" y="100987"/>
                    <a:pt x="1262284" y="93043"/>
                  </a:cubicBezTo>
                  <a:cubicBezTo>
                    <a:pt x="1266813" y="85099"/>
                    <a:pt x="1273015" y="78977"/>
                    <a:pt x="1280890" y="74677"/>
                  </a:cubicBezTo>
                  <a:cubicBezTo>
                    <a:pt x="1288766" y="70377"/>
                    <a:pt x="1297552" y="68227"/>
                    <a:pt x="1307249" y="68227"/>
                  </a:cubicBezTo>
                  <a:close/>
                  <a:moveTo>
                    <a:pt x="1048489" y="68227"/>
                  </a:moveTo>
                  <a:lnTo>
                    <a:pt x="1048489" y="92659"/>
                  </a:lnTo>
                  <a:lnTo>
                    <a:pt x="1041530" y="92659"/>
                  </a:lnTo>
                  <a:cubicBezTo>
                    <a:pt x="1034084" y="92659"/>
                    <a:pt x="1028500" y="94490"/>
                    <a:pt x="1024777" y="98153"/>
                  </a:cubicBezTo>
                  <a:cubicBezTo>
                    <a:pt x="1021055" y="101816"/>
                    <a:pt x="1019194" y="108364"/>
                    <a:pt x="1019194" y="117797"/>
                  </a:cubicBezTo>
                  <a:lnTo>
                    <a:pt x="1019194" y="171021"/>
                  </a:lnTo>
                  <a:lnTo>
                    <a:pt x="995305" y="171021"/>
                  </a:lnTo>
                  <a:lnTo>
                    <a:pt x="995305" y="69675"/>
                  </a:lnTo>
                  <a:lnTo>
                    <a:pt x="1019194" y="69675"/>
                  </a:lnTo>
                  <a:lnTo>
                    <a:pt x="1019194" y="83879"/>
                  </a:lnTo>
                  <a:cubicBezTo>
                    <a:pt x="1020010" y="79360"/>
                    <a:pt x="1023025" y="75622"/>
                    <a:pt x="1028237" y="72664"/>
                  </a:cubicBezTo>
                  <a:cubicBezTo>
                    <a:pt x="1033449" y="69706"/>
                    <a:pt x="1040200" y="68227"/>
                    <a:pt x="1048489" y="68227"/>
                  </a:cubicBezTo>
                  <a:close/>
                  <a:moveTo>
                    <a:pt x="926249" y="68227"/>
                  </a:moveTo>
                  <a:cubicBezTo>
                    <a:pt x="935927" y="68227"/>
                    <a:pt x="944704" y="70377"/>
                    <a:pt x="952578" y="74676"/>
                  </a:cubicBezTo>
                  <a:cubicBezTo>
                    <a:pt x="960452" y="78975"/>
                    <a:pt x="966659" y="85106"/>
                    <a:pt x="971199" y="93067"/>
                  </a:cubicBezTo>
                  <a:cubicBezTo>
                    <a:pt x="975738" y="101029"/>
                    <a:pt x="978008" y="110094"/>
                    <a:pt x="978008" y="120260"/>
                  </a:cubicBezTo>
                  <a:cubicBezTo>
                    <a:pt x="978008" y="130531"/>
                    <a:pt x="975672" y="139656"/>
                    <a:pt x="970999" y="147637"/>
                  </a:cubicBezTo>
                  <a:cubicBezTo>
                    <a:pt x="966327" y="155618"/>
                    <a:pt x="959973" y="161782"/>
                    <a:pt x="951938" y="166129"/>
                  </a:cubicBezTo>
                  <a:cubicBezTo>
                    <a:pt x="943902" y="170476"/>
                    <a:pt x="935043" y="172650"/>
                    <a:pt x="925361" y="172650"/>
                  </a:cubicBezTo>
                  <a:cubicBezTo>
                    <a:pt x="915783" y="172650"/>
                    <a:pt x="907121" y="170471"/>
                    <a:pt x="899376" y="166114"/>
                  </a:cubicBezTo>
                  <a:cubicBezTo>
                    <a:pt x="891630" y="161756"/>
                    <a:pt x="885547" y="155622"/>
                    <a:pt x="881124" y="147711"/>
                  </a:cubicBezTo>
                  <a:cubicBezTo>
                    <a:pt x="876701" y="139800"/>
                    <a:pt x="874490" y="130649"/>
                    <a:pt x="874490" y="120260"/>
                  </a:cubicBezTo>
                  <a:cubicBezTo>
                    <a:pt x="874490" y="110060"/>
                    <a:pt x="876755" y="100987"/>
                    <a:pt x="881284" y="93043"/>
                  </a:cubicBezTo>
                  <a:cubicBezTo>
                    <a:pt x="885813" y="85099"/>
                    <a:pt x="892015" y="78977"/>
                    <a:pt x="899890" y="74677"/>
                  </a:cubicBezTo>
                  <a:cubicBezTo>
                    <a:pt x="907766" y="70377"/>
                    <a:pt x="916552" y="68227"/>
                    <a:pt x="926249" y="68227"/>
                  </a:cubicBezTo>
                  <a:close/>
                  <a:moveTo>
                    <a:pt x="103084" y="68227"/>
                  </a:moveTo>
                  <a:cubicBezTo>
                    <a:pt x="110933" y="68227"/>
                    <a:pt x="117922" y="69805"/>
                    <a:pt x="124050" y="72961"/>
                  </a:cubicBezTo>
                  <a:cubicBezTo>
                    <a:pt x="130178" y="76117"/>
                    <a:pt x="133878" y="79739"/>
                    <a:pt x="135150" y="83828"/>
                  </a:cubicBezTo>
                  <a:lnTo>
                    <a:pt x="135150" y="69675"/>
                  </a:lnTo>
                  <a:lnTo>
                    <a:pt x="159220" y="69675"/>
                  </a:lnTo>
                  <a:lnTo>
                    <a:pt x="159220" y="170840"/>
                  </a:lnTo>
                  <a:cubicBezTo>
                    <a:pt x="159220" y="180141"/>
                    <a:pt x="157245" y="188457"/>
                    <a:pt x="153296" y="195786"/>
                  </a:cubicBezTo>
                  <a:cubicBezTo>
                    <a:pt x="149346" y="203116"/>
                    <a:pt x="143644" y="208874"/>
                    <a:pt x="136188" y="213061"/>
                  </a:cubicBezTo>
                  <a:cubicBezTo>
                    <a:pt x="128732" y="217248"/>
                    <a:pt x="119876" y="219341"/>
                    <a:pt x="109618" y="219341"/>
                  </a:cubicBezTo>
                  <a:cubicBezTo>
                    <a:pt x="95938" y="219341"/>
                    <a:pt x="84538" y="216110"/>
                    <a:pt x="75418" y="209648"/>
                  </a:cubicBezTo>
                  <a:cubicBezTo>
                    <a:pt x="66299" y="203186"/>
                    <a:pt x="61117" y="193737"/>
                    <a:pt x="59873" y="181303"/>
                  </a:cubicBezTo>
                  <a:lnTo>
                    <a:pt x="83117" y="181303"/>
                  </a:lnTo>
                  <a:cubicBezTo>
                    <a:pt x="84785" y="186826"/>
                    <a:pt x="87961" y="191048"/>
                    <a:pt x="92645" y="193968"/>
                  </a:cubicBezTo>
                  <a:cubicBezTo>
                    <a:pt x="97329" y="196888"/>
                    <a:pt x="102987" y="198348"/>
                    <a:pt x="109618" y="198348"/>
                  </a:cubicBezTo>
                  <a:cubicBezTo>
                    <a:pt x="117244" y="198348"/>
                    <a:pt x="123406" y="196025"/>
                    <a:pt x="128103" y="191379"/>
                  </a:cubicBezTo>
                  <a:cubicBezTo>
                    <a:pt x="132801" y="186733"/>
                    <a:pt x="135150" y="179887"/>
                    <a:pt x="135150" y="170840"/>
                  </a:cubicBezTo>
                  <a:lnTo>
                    <a:pt x="135193" y="156337"/>
                  </a:lnTo>
                  <a:cubicBezTo>
                    <a:pt x="133771" y="160688"/>
                    <a:pt x="130011" y="164494"/>
                    <a:pt x="123911" y="167756"/>
                  </a:cubicBezTo>
                  <a:cubicBezTo>
                    <a:pt x="117812" y="171019"/>
                    <a:pt x="110878" y="172650"/>
                    <a:pt x="103109" y="172650"/>
                  </a:cubicBezTo>
                  <a:cubicBezTo>
                    <a:pt x="94226" y="172650"/>
                    <a:pt x="86128" y="170406"/>
                    <a:pt x="78813" y="165918"/>
                  </a:cubicBezTo>
                  <a:cubicBezTo>
                    <a:pt x="71499" y="161431"/>
                    <a:pt x="65728" y="155173"/>
                    <a:pt x="61500" y="147146"/>
                  </a:cubicBezTo>
                  <a:cubicBezTo>
                    <a:pt x="57273" y="139119"/>
                    <a:pt x="55159" y="130039"/>
                    <a:pt x="55159" y="119904"/>
                  </a:cubicBezTo>
                  <a:cubicBezTo>
                    <a:pt x="55159" y="109820"/>
                    <a:pt x="57259" y="100881"/>
                    <a:pt x="61458" y="93084"/>
                  </a:cubicBezTo>
                  <a:cubicBezTo>
                    <a:pt x="65657" y="85288"/>
                    <a:pt x="71432" y="79196"/>
                    <a:pt x="78782" y="74809"/>
                  </a:cubicBezTo>
                  <a:cubicBezTo>
                    <a:pt x="86132" y="70421"/>
                    <a:pt x="94233" y="68227"/>
                    <a:pt x="103084" y="68227"/>
                  </a:cubicBezTo>
                  <a:close/>
                  <a:moveTo>
                    <a:pt x="246088" y="45354"/>
                  </a:moveTo>
                  <a:lnTo>
                    <a:pt x="270157" y="45354"/>
                  </a:lnTo>
                  <a:lnTo>
                    <a:pt x="270157" y="69675"/>
                  </a:lnTo>
                  <a:lnTo>
                    <a:pt x="293947" y="69675"/>
                  </a:lnTo>
                  <a:lnTo>
                    <a:pt x="293947" y="89582"/>
                  </a:lnTo>
                  <a:lnTo>
                    <a:pt x="270157" y="89582"/>
                  </a:lnTo>
                  <a:lnTo>
                    <a:pt x="270157" y="142057"/>
                  </a:lnTo>
                  <a:cubicBezTo>
                    <a:pt x="270157" y="145325"/>
                    <a:pt x="270835" y="147592"/>
                    <a:pt x="272189" y="148856"/>
                  </a:cubicBezTo>
                  <a:cubicBezTo>
                    <a:pt x="273544" y="150120"/>
                    <a:pt x="276050" y="150752"/>
                    <a:pt x="279710" y="150752"/>
                  </a:cubicBezTo>
                  <a:lnTo>
                    <a:pt x="293947" y="150752"/>
                  </a:lnTo>
                  <a:lnTo>
                    <a:pt x="293947" y="171021"/>
                  </a:lnTo>
                  <a:lnTo>
                    <a:pt x="276161" y="171021"/>
                  </a:lnTo>
                  <a:cubicBezTo>
                    <a:pt x="266552" y="171021"/>
                    <a:pt x="259138" y="168730"/>
                    <a:pt x="253918" y="164147"/>
                  </a:cubicBezTo>
                  <a:cubicBezTo>
                    <a:pt x="248698" y="159564"/>
                    <a:pt x="246088" y="152184"/>
                    <a:pt x="246088" y="142006"/>
                  </a:cubicBezTo>
                  <a:lnTo>
                    <a:pt x="246088" y="89582"/>
                  </a:lnTo>
                  <a:lnTo>
                    <a:pt x="234548" y="89582"/>
                  </a:lnTo>
                  <a:lnTo>
                    <a:pt x="234548" y="69675"/>
                  </a:lnTo>
                  <a:lnTo>
                    <a:pt x="246088" y="69675"/>
                  </a:lnTo>
                  <a:close/>
                  <a:moveTo>
                    <a:pt x="309686" y="36257"/>
                  </a:moveTo>
                  <a:lnTo>
                    <a:pt x="333575" y="36257"/>
                  </a:lnTo>
                  <a:lnTo>
                    <a:pt x="333527" y="80992"/>
                  </a:lnTo>
                  <a:cubicBezTo>
                    <a:pt x="334950" y="77208"/>
                    <a:pt x="338430" y="74135"/>
                    <a:pt x="343965" y="71772"/>
                  </a:cubicBezTo>
                  <a:cubicBezTo>
                    <a:pt x="349501" y="69409"/>
                    <a:pt x="355529" y="68227"/>
                    <a:pt x="362050" y="68227"/>
                  </a:cubicBezTo>
                  <a:cubicBezTo>
                    <a:pt x="369817" y="68227"/>
                    <a:pt x="376779" y="69907"/>
                    <a:pt x="382936" y="73266"/>
                  </a:cubicBezTo>
                  <a:cubicBezTo>
                    <a:pt x="389093" y="76626"/>
                    <a:pt x="393927" y="81571"/>
                    <a:pt x="397439" y="88103"/>
                  </a:cubicBezTo>
                  <a:cubicBezTo>
                    <a:pt x="400951" y="94635"/>
                    <a:pt x="402707" y="102451"/>
                    <a:pt x="402707" y="111551"/>
                  </a:cubicBezTo>
                  <a:lnTo>
                    <a:pt x="402707" y="171021"/>
                  </a:lnTo>
                  <a:lnTo>
                    <a:pt x="379000" y="171021"/>
                  </a:lnTo>
                  <a:lnTo>
                    <a:pt x="379000" y="114560"/>
                  </a:lnTo>
                  <a:cubicBezTo>
                    <a:pt x="379000" y="106291"/>
                    <a:pt x="376984" y="100001"/>
                    <a:pt x="372954" y="95689"/>
                  </a:cubicBezTo>
                  <a:cubicBezTo>
                    <a:pt x="368924" y="91376"/>
                    <a:pt x="363397" y="89220"/>
                    <a:pt x="356375" y="89220"/>
                  </a:cubicBezTo>
                  <a:cubicBezTo>
                    <a:pt x="349349" y="89220"/>
                    <a:pt x="343792" y="91377"/>
                    <a:pt x="339705" y="95692"/>
                  </a:cubicBezTo>
                  <a:cubicBezTo>
                    <a:pt x="335618" y="100006"/>
                    <a:pt x="333575" y="106295"/>
                    <a:pt x="333575" y="114560"/>
                  </a:cubicBezTo>
                  <a:lnTo>
                    <a:pt x="333575" y="171021"/>
                  </a:lnTo>
                  <a:lnTo>
                    <a:pt x="309686" y="171021"/>
                  </a:lnTo>
                  <a:close/>
                  <a:moveTo>
                    <a:pt x="528761" y="36251"/>
                  </a:moveTo>
                  <a:lnTo>
                    <a:pt x="552650" y="36251"/>
                  </a:lnTo>
                  <a:lnTo>
                    <a:pt x="552650" y="84181"/>
                  </a:lnTo>
                  <a:cubicBezTo>
                    <a:pt x="554032" y="79842"/>
                    <a:pt x="557841" y="76098"/>
                    <a:pt x="564078" y="72950"/>
                  </a:cubicBezTo>
                  <a:cubicBezTo>
                    <a:pt x="570315" y="69801"/>
                    <a:pt x="577254" y="68227"/>
                    <a:pt x="584895" y="68227"/>
                  </a:cubicBezTo>
                  <a:cubicBezTo>
                    <a:pt x="593874" y="68227"/>
                    <a:pt x="601995" y="70383"/>
                    <a:pt x="609258" y="74694"/>
                  </a:cubicBezTo>
                  <a:cubicBezTo>
                    <a:pt x="616522" y="79006"/>
                    <a:pt x="622235" y="85113"/>
                    <a:pt x="626397" y="93015"/>
                  </a:cubicBezTo>
                  <a:cubicBezTo>
                    <a:pt x="630560" y="100918"/>
                    <a:pt x="632641" y="109881"/>
                    <a:pt x="632641" y="119904"/>
                  </a:cubicBezTo>
                  <a:cubicBezTo>
                    <a:pt x="632641" y="129999"/>
                    <a:pt x="630554" y="139070"/>
                    <a:pt x="626380" y="147115"/>
                  </a:cubicBezTo>
                  <a:cubicBezTo>
                    <a:pt x="622207" y="155161"/>
                    <a:pt x="616464" y="161428"/>
                    <a:pt x="609152" y="165917"/>
                  </a:cubicBezTo>
                  <a:cubicBezTo>
                    <a:pt x="601841" y="170406"/>
                    <a:pt x="593755" y="172650"/>
                    <a:pt x="584895" y="172650"/>
                  </a:cubicBezTo>
                  <a:cubicBezTo>
                    <a:pt x="577005" y="172650"/>
                    <a:pt x="570011" y="171110"/>
                    <a:pt x="563911" y="168031"/>
                  </a:cubicBezTo>
                  <a:cubicBezTo>
                    <a:pt x="557812" y="164951"/>
                    <a:pt x="554058" y="161230"/>
                    <a:pt x="552650" y="156868"/>
                  </a:cubicBezTo>
                  <a:lnTo>
                    <a:pt x="552650" y="171021"/>
                  </a:lnTo>
                  <a:lnTo>
                    <a:pt x="528761" y="171021"/>
                  </a:lnTo>
                  <a:close/>
                  <a:moveTo>
                    <a:pt x="1214380" y="36206"/>
                  </a:moveTo>
                  <a:lnTo>
                    <a:pt x="1238269" y="36206"/>
                  </a:lnTo>
                  <a:lnTo>
                    <a:pt x="1238269" y="171021"/>
                  </a:lnTo>
                  <a:lnTo>
                    <a:pt x="1214380" y="171021"/>
                  </a:lnTo>
                  <a:close/>
                  <a:moveTo>
                    <a:pt x="207418" y="30946"/>
                  </a:moveTo>
                  <a:cubicBezTo>
                    <a:pt x="211490" y="30946"/>
                    <a:pt x="214937" y="32357"/>
                    <a:pt x="217758" y="35180"/>
                  </a:cubicBezTo>
                  <a:cubicBezTo>
                    <a:pt x="220579" y="38002"/>
                    <a:pt x="221990" y="41447"/>
                    <a:pt x="221990" y="45515"/>
                  </a:cubicBezTo>
                  <a:cubicBezTo>
                    <a:pt x="221990" y="49687"/>
                    <a:pt x="220575" y="53188"/>
                    <a:pt x="217745" y="56018"/>
                  </a:cubicBezTo>
                  <a:cubicBezTo>
                    <a:pt x="214915" y="58849"/>
                    <a:pt x="211473" y="60264"/>
                    <a:pt x="207418" y="60264"/>
                  </a:cubicBezTo>
                  <a:cubicBezTo>
                    <a:pt x="203228" y="60264"/>
                    <a:pt x="199722" y="58854"/>
                    <a:pt x="196902" y="56033"/>
                  </a:cubicBezTo>
                  <a:cubicBezTo>
                    <a:pt x="194082" y="53211"/>
                    <a:pt x="192672" y="49706"/>
                    <a:pt x="192672" y="45515"/>
                  </a:cubicBezTo>
                  <a:cubicBezTo>
                    <a:pt x="192672" y="41428"/>
                    <a:pt x="194077" y="37978"/>
                    <a:pt x="196889" y="35165"/>
                  </a:cubicBezTo>
                  <a:cubicBezTo>
                    <a:pt x="199701" y="32353"/>
                    <a:pt x="203211" y="30946"/>
                    <a:pt x="207418" y="30946"/>
                  </a:cubicBezTo>
                  <a:close/>
                  <a:moveTo>
                    <a:pt x="1200523" y="30584"/>
                  </a:moveTo>
                  <a:lnTo>
                    <a:pt x="1200523" y="50854"/>
                  </a:lnTo>
                  <a:cubicBezTo>
                    <a:pt x="1193646" y="50854"/>
                    <a:pt x="1189145" y="51835"/>
                    <a:pt x="1187020" y="53799"/>
                  </a:cubicBezTo>
                  <a:cubicBezTo>
                    <a:pt x="1184896" y="55762"/>
                    <a:pt x="1183834" y="59300"/>
                    <a:pt x="1183834" y="64413"/>
                  </a:cubicBezTo>
                  <a:lnTo>
                    <a:pt x="1183834" y="69675"/>
                  </a:lnTo>
                  <a:lnTo>
                    <a:pt x="1201942" y="69675"/>
                  </a:lnTo>
                  <a:lnTo>
                    <a:pt x="1201942" y="89582"/>
                  </a:lnTo>
                  <a:lnTo>
                    <a:pt x="1183834" y="89582"/>
                  </a:lnTo>
                  <a:lnTo>
                    <a:pt x="1183834" y="171021"/>
                  </a:lnTo>
                  <a:lnTo>
                    <a:pt x="1159764" y="171021"/>
                  </a:lnTo>
                  <a:lnTo>
                    <a:pt x="1159764" y="89582"/>
                  </a:lnTo>
                  <a:lnTo>
                    <a:pt x="1148224" y="89582"/>
                  </a:lnTo>
                  <a:lnTo>
                    <a:pt x="1148224" y="71030"/>
                  </a:lnTo>
                  <a:lnTo>
                    <a:pt x="1104334" y="120419"/>
                  </a:lnTo>
                  <a:lnTo>
                    <a:pt x="1149428" y="171021"/>
                  </a:lnTo>
                  <a:lnTo>
                    <a:pt x="1119426" y="171021"/>
                  </a:lnTo>
                  <a:lnTo>
                    <a:pt x="1085869" y="128908"/>
                  </a:lnTo>
                  <a:lnTo>
                    <a:pt x="1085869" y="171021"/>
                  </a:lnTo>
                  <a:lnTo>
                    <a:pt x="1061980" y="171021"/>
                  </a:lnTo>
                  <a:lnTo>
                    <a:pt x="1061980" y="36158"/>
                  </a:lnTo>
                  <a:lnTo>
                    <a:pt x="1085869" y="36158"/>
                  </a:lnTo>
                  <a:lnTo>
                    <a:pt x="1085869" y="112317"/>
                  </a:lnTo>
                  <a:lnTo>
                    <a:pt x="1118659" y="69675"/>
                  </a:lnTo>
                  <a:lnTo>
                    <a:pt x="1148224" y="69675"/>
                  </a:lnTo>
                  <a:lnTo>
                    <a:pt x="1149428" y="69675"/>
                  </a:lnTo>
                  <a:lnTo>
                    <a:pt x="1159764" y="69675"/>
                  </a:lnTo>
                  <a:lnTo>
                    <a:pt x="1159764" y="64404"/>
                  </a:lnTo>
                  <a:cubicBezTo>
                    <a:pt x="1159764" y="52743"/>
                    <a:pt x="1162940" y="44191"/>
                    <a:pt x="1169293" y="38748"/>
                  </a:cubicBezTo>
                  <a:cubicBezTo>
                    <a:pt x="1175646" y="33306"/>
                    <a:pt x="1186056" y="30584"/>
                    <a:pt x="1200523" y="30584"/>
                  </a:cubicBezTo>
                  <a:close/>
                  <a:moveTo>
                    <a:pt x="698534" y="0"/>
                  </a:moveTo>
                  <a:lnTo>
                    <a:pt x="721900" y="0"/>
                  </a:lnTo>
                  <a:lnTo>
                    <a:pt x="673183" y="202149"/>
                  </a:lnTo>
                  <a:lnTo>
                    <a:pt x="650053" y="202149"/>
                  </a:lnTo>
                  <a:close/>
                </a:path>
              </a:pathLst>
            </a:custGeom>
            <a:solidFill>
              <a:schemeClr val="accent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b="1">
                <a:solidFill>
                  <a:schemeClr val="accent6"/>
                </a:solidFill>
                <a:latin typeface="Fz Poppins Med" pitchFamily="2" charset="0"/>
                <a:cs typeface="Fz Poppins Med" pitchFamily="2" charset="0"/>
              </a:endParaRPr>
            </a:p>
          </p:txBody>
        </p:sp>
        <p:sp>
          <p:nvSpPr>
            <p:cNvPr id="24" name="Rectangle: Rounded Corners 23">
              <a:extLst>
                <a:ext uri="{FF2B5EF4-FFF2-40B4-BE49-F238E27FC236}">
                  <a16:creationId xmlns:a16="http://schemas.microsoft.com/office/drawing/2014/main" id="{4CDC8C8C-B800-CF5E-2483-FE7075C851CD}"/>
                </a:ext>
              </a:extLst>
            </p:cNvPr>
            <p:cNvSpPr/>
            <p:nvPr/>
          </p:nvSpPr>
          <p:spPr>
            <a:xfrm>
              <a:off x="616007" y="1232522"/>
              <a:ext cx="1926418" cy="403099"/>
            </a:xfrm>
            <a:prstGeom prst="roundRect">
              <a:avLst>
                <a:gd name="adj" fmla="val 13482"/>
              </a:avLst>
            </a:prstGeom>
            <a:solidFill>
              <a:schemeClr val="tx1">
                <a:lumMod val="40000"/>
                <a:lumOff val="60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D842A81-D1F3-6E08-D08F-3A1D1102A210}"/>
                </a:ext>
              </a:extLst>
            </p:cNvPr>
            <p:cNvSpPr txBox="1">
              <a:spLocks noChangeAspect="1"/>
            </p:cNvSpPr>
            <p:nvPr/>
          </p:nvSpPr>
          <p:spPr>
            <a:xfrm>
              <a:off x="764882" y="1347752"/>
              <a:ext cx="535410" cy="185972"/>
            </a:xfrm>
            <a:custGeom>
              <a:avLst/>
              <a:gdLst/>
              <a:ahLst/>
              <a:cxnLst/>
              <a:rect l="l" t="t" r="r" b="b"/>
              <a:pathLst>
                <a:path w="535410" h="185972">
                  <a:moveTo>
                    <a:pt x="188188" y="112024"/>
                  </a:moveTo>
                  <a:cubicBezTo>
                    <a:pt x="192259" y="112024"/>
                    <a:pt x="195706" y="113435"/>
                    <a:pt x="198527" y="116257"/>
                  </a:cubicBezTo>
                  <a:cubicBezTo>
                    <a:pt x="201348" y="119079"/>
                    <a:pt x="202759" y="122524"/>
                    <a:pt x="202759" y="126592"/>
                  </a:cubicBezTo>
                  <a:cubicBezTo>
                    <a:pt x="202759" y="130764"/>
                    <a:pt x="201344" y="134265"/>
                    <a:pt x="198514" y="137096"/>
                  </a:cubicBezTo>
                  <a:cubicBezTo>
                    <a:pt x="195685" y="139927"/>
                    <a:pt x="192243" y="141342"/>
                    <a:pt x="188188" y="141342"/>
                  </a:cubicBezTo>
                  <a:cubicBezTo>
                    <a:pt x="183997" y="141342"/>
                    <a:pt x="180491" y="139931"/>
                    <a:pt x="177671" y="137110"/>
                  </a:cubicBezTo>
                  <a:cubicBezTo>
                    <a:pt x="174851" y="134289"/>
                    <a:pt x="173441" y="130783"/>
                    <a:pt x="173441" y="126592"/>
                  </a:cubicBezTo>
                  <a:cubicBezTo>
                    <a:pt x="173441" y="122505"/>
                    <a:pt x="174847" y="119056"/>
                    <a:pt x="177658" y="116243"/>
                  </a:cubicBezTo>
                  <a:cubicBezTo>
                    <a:pt x="180470" y="113430"/>
                    <a:pt x="183980" y="112024"/>
                    <a:pt x="188188" y="112024"/>
                  </a:cubicBezTo>
                  <a:close/>
                  <a:moveTo>
                    <a:pt x="214336" y="38729"/>
                  </a:moveTo>
                  <a:lnTo>
                    <a:pt x="239992" y="38729"/>
                  </a:lnTo>
                  <a:lnTo>
                    <a:pt x="266242" y="113113"/>
                  </a:lnTo>
                  <a:lnTo>
                    <a:pt x="293507" y="38729"/>
                  </a:lnTo>
                  <a:lnTo>
                    <a:pt x="317554" y="38729"/>
                  </a:lnTo>
                  <a:lnTo>
                    <a:pt x="256944" y="185972"/>
                  </a:lnTo>
                  <a:lnTo>
                    <a:pt x="232976" y="185972"/>
                  </a:lnTo>
                  <a:lnTo>
                    <a:pt x="252861" y="136603"/>
                  </a:lnTo>
                  <a:close/>
                  <a:moveTo>
                    <a:pt x="121177" y="38729"/>
                  </a:moveTo>
                  <a:lnTo>
                    <a:pt x="145066" y="38729"/>
                  </a:lnTo>
                  <a:lnTo>
                    <a:pt x="145066" y="140075"/>
                  </a:lnTo>
                  <a:lnTo>
                    <a:pt x="121177" y="140075"/>
                  </a:lnTo>
                  <a:close/>
                  <a:moveTo>
                    <a:pt x="381590" y="37281"/>
                  </a:moveTo>
                  <a:cubicBezTo>
                    <a:pt x="389724" y="37281"/>
                    <a:pt x="397022" y="39018"/>
                    <a:pt x="403483" y="42491"/>
                  </a:cubicBezTo>
                  <a:cubicBezTo>
                    <a:pt x="409945" y="45965"/>
                    <a:pt x="414357" y="50614"/>
                    <a:pt x="416719" y="56439"/>
                  </a:cubicBezTo>
                  <a:cubicBezTo>
                    <a:pt x="418760" y="50999"/>
                    <a:pt x="423080" y="46445"/>
                    <a:pt x="429677" y="42780"/>
                  </a:cubicBezTo>
                  <a:cubicBezTo>
                    <a:pt x="436274" y="39114"/>
                    <a:pt x="443351" y="37281"/>
                    <a:pt x="450909" y="37281"/>
                  </a:cubicBezTo>
                  <a:cubicBezTo>
                    <a:pt x="458896" y="37281"/>
                    <a:pt x="466096" y="38959"/>
                    <a:pt x="472507" y="42313"/>
                  </a:cubicBezTo>
                  <a:cubicBezTo>
                    <a:pt x="478918" y="45668"/>
                    <a:pt x="483947" y="50615"/>
                    <a:pt x="487593" y="57155"/>
                  </a:cubicBezTo>
                  <a:cubicBezTo>
                    <a:pt x="491239" y="63694"/>
                    <a:pt x="493062" y="71511"/>
                    <a:pt x="493062" y="80605"/>
                  </a:cubicBezTo>
                  <a:lnTo>
                    <a:pt x="493062" y="140075"/>
                  </a:lnTo>
                  <a:lnTo>
                    <a:pt x="469354" y="140075"/>
                  </a:lnTo>
                  <a:lnTo>
                    <a:pt x="469354" y="83614"/>
                  </a:lnTo>
                  <a:cubicBezTo>
                    <a:pt x="469354" y="75347"/>
                    <a:pt x="467331" y="69057"/>
                    <a:pt x="463284" y="64744"/>
                  </a:cubicBezTo>
                  <a:cubicBezTo>
                    <a:pt x="459238" y="60431"/>
                    <a:pt x="453689" y="58274"/>
                    <a:pt x="446639" y="58274"/>
                  </a:cubicBezTo>
                  <a:cubicBezTo>
                    <a:pt x="439583" y="58274"/>
                    <a:pt x="434004" y="60432"/>
                    <a:pt x="429902" y="64747"/>
                  </a:cubicBezTo>
                  <a:cubicBezTo>
                    <a:pt x="425799" y="69062"/>
                    <a:pt x="423748" y="75351"/>
                    <a:pt x="423748" y="83614"/>
                  </a:cubicBezTo>
                  <a:lnTo>
                    <a:pt x="423748" y="140075"/>
                  </a:lnTo>
                  <a:lnTo>
                    <a:pt x="400041" y="140075"/>
                  </a:lnTo>
                  <a:lnTo>
                    <a:pt x="400041" y="83614"/>
                  </a:lnTo>
                  <a:cubicBezTo>
                    <a:pt x="400041" y="75347"/>
                    <a:pt x="398017" y="69057"/>
                    <a:pt x="393971" y="64744"/>
                  </a:cubicBezTo>
                  <a:cubicBezTo>
                    <a:pt x="389924" y="60431"/>
                    <a:pt x="384376" y="58274"/>
                    <a:pt x="377325" y="58274"/>
                  </a:cubicBezTo>
                  <a:cubicBezTo>
                    <a:pt x="370269" y="58274"/>
                    <a:pt x="364690" y="60432"/>
                    <a:pt x="360588" y="64747"/>
                  </a:cubicBezTo>
                  <a:cubicBezTo>
                    <a:pt x="356486" y="69062"/>
                    <a:pt x="354435" y="75351"/>
                    <a:pt x="354435" y="83614"/>
                  </a:cubicBezTo>
                  <a:lnTo>
                    <a:pt x="354435" y="140075"/>
                  </a:lnTo>
                  <a:lnTo>
                    <a:pt x="330546" y="140075"/>
                  </a:lnTo>
                  <a:lnTo>
                    <a:pt x="330546" y="38729"/>
                  </a:lnTo>
                  <a:lnTo>
                    <a:pt x="354435" y="38729"/>
                  </a:lnTo>
                  <a:lnTo>
                    <a:pt x="354426" y="49868"/>
                  </a:lnTo>
                  <a:cubicBezTo>
                    <a:pt x="355733" y="46208"/>
                    <a:pt x="359070" y="43196"/>
                    <a:pt x="364438" y="40830"/>
                  </a:cubicBezTo>
                  <a:cubicBezTo>
                    <a:pt x="369806" y="38464"/>
                    <a:pt x="375523" y="37281"/>
                    <a:pt x="381590" y="37281"/>
                  </a:cubicBezTo>
                  <a:close/>
                  <a:moveTo>
                    <a:pt x="49785" y="37281"/>
                  </a:moveTo>
                  <a:cubicBezTo>
                    <a:pt x="62014" y="37281"/>
                    <a:pt x="72173" y="40213"/>
                    <a:pt x="80261" y="46077"/>
                  </a:cubicBezTo>
                  <a:cubicBezTo>
                    <a:pt x="88349" y="51941"/>
                    <a:pt x="93825" y="60981"/>
                    <a:pt x="96689" y="73199"/>
                  </a:cubicBezTo>
                  <a:lnTo>
                    <a:pt x="71748" y="73199"/>
                  </a:lnTo>
                  <a:cubicBezTo>
                    <a:pt x="69818" y="67908"/>
                    <a:pt x="67054" y="64007"/>
                    <a:pt x="63457" y="61497"/>
                  </a:cubicBezTo>
                  <a:cubicBezTo>
                    <a:pt x="59860" y="58986"/>
                    <a:pt x="55303" y="57731"/>
                    <a:pt x="49785" y="57731"/>
                  </a:cubicBezTo>
                  <a:cubicBezTo>
                    <a:pt x="42077" y="57731"/>
                    <a:pt x="35924" y="60474"/>
                    <a:pt x="31327" y="65959"/>
                  </a:cubicBezTo>
                  <a:cubicBezTo>
                    <a:pt x="26730" y="71444"/>
                    <a:pt x="24432" y="79229"/>
                    <a:pt x="24432" y="89314"/>
                  </a:cubicBezTo>
                  <a:cubicBezTo>
                    <a:pt x="24432" y="99515"/>
                    <a:pt x="26733" y="107388"/>
                    <a:pt x="31334" y="112934"/>
                  </a:cubicBezTo>
                  <a:cubicBezTo>
                    <a:pt x="35936" y="118481"/>
                    <a:pt x="42086" y="121254"/>
                    <a:pt x="49785" y="121254"/>
                  </a:cubicBezTo>
                  <a:cubicBezTo>
                    <a:pt x="60614" y="121254"/>
                    <a:pt x="67921" y="116098"/>
                    <a:pt x="71709" y="105786"/>
                  </a:cubicBezTo>
                  <a:lnTo>
                    <a:pt x="96689" y="105786"/>
                  </a:lnTo>
                  <a:cubicBezTo>
                    <a:pt x="93676" y="117551"/>
                    <a:pt x="88110" y="126479"/>
                    <a:pt x="79988" y="132569"/>
                  </a:cubicBezTo>
                  <a:cubicBezTo>
                    <a:pt x="71867" y="138659"/>
                    <a:pt x="61799" y="141704"/>
                    <a:pt x="49785" y="141704"/>
                  </a:cubicBezTo>
                  <a:cubicBezTo>
                    <a:pt x="40073" y="141704"/>
                    <a:pt x="31467" y="139524"/>
                    <a:pt x="23967" y="135163"/>
                  </a:cubicBezTo>
                  <a:cubicBezTo>
                    <a:pt x="16467" y="130803"/>
                    <a:pt x="10597" y="124670"/>
                    <a:pt x="6358" y="116763"/>
                  </a:cubicBezTo>
                  <a:cubicBezTo>
                    <a:pt x="2120" y="108857"/>
                    <a:pt x="0" y="99707"/>
                    <a:pt x="0" y="89314"/>
                  </a:cubicBezTo>
                  <a:cubicBezTo>
                    <a:pt x="0" y="78995"/>
                    <a:pt x="2109" y="69902"/>
                    <a:pt x="6327" y="62035"/>
                  </a:cubicBezTo>
                  <a:cubicBezTo>
                    <a:pt x="10545" y="54169"/>
                    <a:pt x="16421" y="48076"/>
                    <a:pt x="23955" y="43758"/>
                  </a:cubicBezTo>
                  <a:cubicBezTo>
                    <a:pt x="31489" y="39440"/>
                    <a:pt x="40099" y="37281"/>
                    <a:pt x="49785" y="37281"/>
                  </a:cubicBezTo>
                  <a:close/>
                  <a:moveTo>
                    <a:pt x="511521" y="5260"/>
                  </a:moveTo>
                  <a:lnTo>
                    <a:pt x="535410" y="5260"/>
                  </a:lnTo>
                  <a:lnTo>
                    <a:pt x="535410" y="140075"/>
                  </a:lnTo>
                  <a:lnTo>
                    <a:pt x="511521" y="140075"/>
                  </a:lnTo>
                  <a:close/>
                  <a:moveTo>
                    <a:pt x="133209" y="0"/>
                  </a:moveTo>
                  <a:cubicBezTo>
                    <a:pt x="137281" y="0"/>
                    <a:pt x="140728" y="1411"/>
                    <a:pt x="143549" y="4234"/>
                  </a:cubicBezTo>
                  <a:cubicBezTo>
                    <a:pt x="146370" y="7056"/>
                    <a:pt x="147781" y="10501"/>
                    <a:pt x="147781" y="14569"/>
                  </a:cubicBezTo>
                  <a:cubicBezTo>
                    <a:pt x="147781" y="18741"/>
                    <a:pt x="146366" y="22242"/>
                    <a:pt x="143536" y="25073"/>
                  </a:cubicBezTo>
                  <a:cubicBezTo>
                    <a:pt x="140706" y="27903"/>
                    <a:pt x="137264" y="29318"/>
                    <a:pt x="133209" y="29318"/>
                  </a:cubicBezTo>
                  <a:cubicBezTo>
                    <a:pt x="129019" y="29318"/>
                    <a:pt x="125513" y="27908"/>
                    <a:pt x="122693" y="25087"/>
                  </a:cubicBezTo>
                  <a:cubicBezTo>
                    <a:pt x="119873" y="22266"/>
                    <a:pt x="118463" y="18760"/>
                    <a:pt x="118463" y="14569"/>
                  </a:cubicBezTo>
                  <a:cubicBezTo>
                    <a:pt x="118463" y="10482"/>
                    <a:pt x="119868" y="7032"/>
                    <a:pt x="122680" y="4219"/>
                  </a:cubicBezTo>
                  <a:cubicBezTo>
                    <a:pt x="125492" y="1407"/>
                    <a:pt x="129002" y="0"/>
                    <a:pt x="133209" y="0"/>
                  </a:cubicBezTo>
                  <a:close/>
                </a:path>
              </a:pathLst>
            </a:custGeom>
            <a:solidFill>
              <a:schemeClr val="accent4">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b="1">
                <a:solidFill>
                  <a:schemeClr val="tx1"/>
                </a:solidFill>
                <a:latin typeface="Fz Poppins Med" pitchFamily="2" charset="0"/>
                <a:cs typeface="Fz Poppins Med" pitchFamily="2" charset="0"/>
              </a:endParaRPr>
            </a:p>
          </p:txBody>
        </p:sp>
      </p:grpSp>
    </p:spTree>
    <p:extLst>
      <p:ext uri="{BB962C8B-B14F-4D97-AF65-F5344CB8AC3E}">
        <p14:creationId xmlns:p14="http://schemas.microsoft.com/office/powerpoint/2010/main" val="1472013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2B02-FB86-7D7E-3252-F751CE215F08}"/>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282D597D-34F9-4DCD-5753-0D51AE5D357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13</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A7B8F1BC-E7E0-952D-9047-33F6367243A4}"/>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3AC93B6E-53E5-E602-1577-7C779062A0C0}"/>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Tìm hiểu GitHub Actions - Các thành phần chính</a:t>
              </a:r>
            </a:p>
          </p:txBody>
        </p:sp>
        <p:sp>
          <p:nvSpPr>
            <p:cNvPr id="4" name="Google Shape;1063;p34">
              <a:extLst>
                <a:ext uri="{FF2B5EF4-FFF2-40B4-BE49-F238E27FC236}">
                  <a16:creationId xmlns:a16="http://schemas.microsoft.com/office/drawing/2014/main" id="{D18AA22D-7BBA-CA0F-B4F8-4A3F8B5BFBC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81C1C187-AA78-149B-9911-AD767CDFD7B1}"/>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744407A2-68FB-0FB6-F4E8-D7C25704080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79599259-B4D4-07DB-4A3D-4280077C3180}"/>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8FFFD5D2-5AD2-4397-B06B-3576A9B088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AD3AA89F-8E03-1743-33B9-FCBCE3D256C4}"/>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7" name="Google Shape;1063;p34">
            <a:extLst>
              <a:ext uri="{FF2B5EF4-FFF2-40B4-BE49-F238E27FC236}">
                <a16:creationId xmlns:a16="http://schemas.microsoft.com/office/drawing/2014/main" id="{B56689D6-A839-B7BB-D34C-6E01AD1FCBFE}"/>
              </a:ext>
            </a:extLst>
          </p:cNvPr>
          <p:cNvSpPr txBox="1">
            <a:spLocks/>
          </p:cNvSpPr>
          <p:nvPr/>
        </p:nvSpPr>
        <p:spPr>
          <a:xfrm>
            <a:off x="407443" y="1207574"/>
            <a:ext cx="1963224" cy="1230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Là các tác nhân kích hoạt workflow, ví dụ như push, pull_request, hoặc schedule (theo lịch trình)</a:t>
            </a:r>
            <a:endParaRPr lang="vi-VN" sz="1100" b="0" i="1">
              <a:solidFill>
                <a:schemeClr val="bg2"/>
              </a:solidFill>
              <a:latin typeface="Fz Poppins SemBd" pitchFamily="2" charset="0"/>
              <a:cs typeface="Fz Poppins Med" pitchFamily="2" charset="0"/>
            </a:endParaRPr>
          </a:p>
        </p:txBody>
      </p:sp>
      <p:pic>
        <p:nvPicPr>
          <p:cNvPr id="3074" name="Picture 2">
            <a:extLst>
              <a:ext uri="{FF2B5EF4-FFF2-40B4-BE49-F238E27FC236}">
                <a16:creationId xmlns:a16="http://schemas.microsoft.com/office/drawing/2014/main" id="{DB557C0A-7F6A-CF82-9F69-4E1614636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930" y="1207574"/>
            <a:ext cx="4616140" cy="17514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63;p34">
            <a:extLst>
              <a:ext uri="{FF2B5EF4-FFF2-40B4-BE49-F238E27FC236}">
                <a16:creationId xmlns:a16="http://schemas.microsoft.com/office/drawing/2014/main" id="{639B8B22-A5B4-A4B3-8991-E6A25FFE2DA9}"/>
              </a:ext>
            </a:extLst>
          </p:cNvPr>
          <p:cNvSpPr txBox="1">
            <a:spLocks/>
          </p:cNvSpPr>
          <p:nvPr/>
        </p:nvSpPr>
        <p:spPr>
          <a:xfrm>
            <a:off x="393113" y="3041167"/>
            <a:ext cx="3992620" cy="1157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Đây là các thành phần có thể tái sử dụng, thực hiện các tác vụ đơn giản như chạy một lệnh shell, thiết lập môi trường hoặc triển khai ứng dụng. GitHub Actions có một kho lưu trữ các action có sẵn mà người dùng có thể sử dụng.</a:t>
            </a:r>
            <a:endParaRPr lang="vi-VN" sz="1100" b="0" i="1">
              <a:solidFill>
                <a:schemeClr val="bg2"/>
              </a:solidFill>
              <a:latin typeface="Fz Poppins SemBd" pitchFamily="2" charset="0"/>
              <a:cs typeface="Fz Poppins Med" pitchFamily="2" charset="0"/>
            </a:endParaRPr>
          </a:p>
        </p:txBody>
      </p:sp>
      <p:sp>
        <p:nvSpPr>
          <p:cNvPr id="8" name="Google Shape;1063;p34">
            <a:extLst>
              <a:ext uri="{FF2B5EF4-FFF2-40B4-BE49-F238E27FC236}">
                <a16:creationId xmlns:a16="http://schemas.microsoft.com/office/drawing/2014/main" id="{67D903C8-5242-EF8C-5E90-A3CF710AAB3A}"/>
              </a:ext>
            </a:extLst>
          </p:cNvPr>
          <p:cNvSpPr txBox="1">
            <a:spLocks/>
          </p:cNvSpPr>
          <p:nvPr/>
        </p:nvSpPr>
        <p:spPr>
          <a:xfrm>
            <a:off x="6919372" y="1207574"/>
            <a:ext cx="1892097" cy="1564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Một workflow có thể bao gồm một hoặc nhiều job, mỗi job đại diện cho một chuỗi các bước cần thực hiện. Các job có thể chạy song song hoặc tuần tự.</a:t>
            </a:r>
            <a:endParaRPr lang="vi-VN" sz="1100" b="0" i="1">
              <a:solidFill>
                <a:schemeClr val="bg2"/>
              </a:solidFill>
              <a:latin typeface="Fz Poppins SemBd" pitchFamily="2" charset="0"/>
              <a:cs typeface="Fz Poppins Med" pitchFamily="2" charset="0"/>
            </a:endParaRPr>
          </a:p>
        </p:txBody>
      </p:sp>
      <p:sp>
        <p:nvSpPr>
          <p:cNvPr id="15" name="Google Shape;1063;p34">
            <a:extLst>
              <a:ext uri="{FF2B5EF4-FFF2-40B4-BE49-F238E27FC236}">
                <a16:creationId xmlns:a16="http://schemas.microsoft.com/office/drawing/2014/main" id="{4FFF1335-79E1-CC9E-B163-3B6280BF0170}"/>
              </a:ext>
            </a:extLst>
          </p:cNvPr>
          <p:cNvSpPr txBox="1">
            <a:spLocks/>
          </p:cNvSpPr>
          <p:nvPr/>
        </p:nvSpPr>
        <p:spPr>
          <a:xfrm>
            <a:off x="5467149" y="3041167"/>
            <a:ext cx="3344320" cy="1230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Mỗi job bao gồm một hoặc nhiều step. Một step có thể thực hiện một script hoặc sử dụng một action có sẵn để thực hiện một tác vụ cụ thể.</a:t>
            </a:r>
            <a:endParaRPr lang="vi-VN" sz="11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329134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3AC35-5B36-2018-469E-7E18142171E3}"/>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41D005C6-0898-F3AB-9247-2A373F2DF5E1}"/>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14</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1F33D434-C26E-8908-FA8D-12887D4FC901}"/>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B8D8647A-625B-2BB8-2F17-ED04A20A794D}"/>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Tìm hiểu GitHub Actions - Lợi ích trong việc phát triển phần mềm</a:t>
              </a:r>
            </a:p>
          </p:txBody>
        </p:sp>
        <p:sp>
          <p:nvSpPr>
            <p:cNvPr id="4" name="Google Shape;1063;p34">
              <a:extLst>
                <a:ext uri="{FF2B5EF4-FFF2-40B4-BE49-F238E27FC236}">
                  <a16:creationId xmlns:a16="http://schemas.microsoft.com/office/drawing/2014/main" id="{B52BC3F3-1986-1A70-B456-002C2D5F041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5B4E254C-0EB5-C5E2-4A50-75B37F3EE0CB}"/>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59E63FB8-0AF8-FABC-6B16-30F1BAA304E8}"/>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1CF8C284-E156-0B72-4AEF-E4C9CD82A181}"/>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DE917265-E9C4-C968-1B5C-BDB97297F5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B368DC0C-9E11-025A-5419-5A87B00D641C}"/>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5124" name="Picture 4">
            <a:extLst>
              <a:ext uri="{FF2B5EF4-FFF2-40B4-BE49-F238E27FC236}">
                <a16:creationId xmlns:a16="http://schemas.microsoft.com/office/drawing/2014/main" id="{826B0B90-369E-B5B7-3974-DC84835BC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826" y="1263365"/>
            <a:ext cx="7090348" cy="275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D16C0-B334-CBA2-B67E-080FAA6234BD}"/>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70BB25C3-5F5D-257B-4FF0-214E9FCDE1DE}"/>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15</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9608200D-68C2-8CD0-5329-EFF135EA5F67}"/>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F7D9FF5F-67E7-670B-727E-209350C7648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GitHub REST API</a:t>
              </a:r>
            </a:p>
          </p:txBody>
        </p:sp>
        <p:sp>
          <p:nvSpPr>
            <p:cNvPr id="14" name="Google Shape;1063;p34">
              <a:extLst>
                <a:ext uri="{FF2B5EF4-FFF2-40B4-BE49-F238E27FC236}">
                  <a16:creationId xmlns:a16="http://schemas.microsoft.com/office/drawing/2014/main" id="{49891BA0-87D7-E5F3-D9D4-5A4E39C70422}"/>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EE356522-E7F6-E220-3FB0-328479896DEA}"/>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9271A5B1-FC5D-49F5-2597-14506D4454F3}"/>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9B160741-8A1C-755C-FC47-CF5C7C5340B1}"/>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8DAF07F9-248F-D405-BDCF-711FFBDA71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D806147C-6D14-A654-C596-3BBA83234A1D}"/>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C01EDFC2-FD52-8974-F92A-DFA50C2688BC}"/>
              </a:ext>
            </a:extLst>
          </p:cNvPr>
          <p:cNvSpPr txBox="1">
            <a:spLocks/>
          </p:cNvSpPr>
          <p:nvPr/>
        </p:nvSpPr>
        <p:spPr>
          <a:xfrm>
            <a:off x="288739" y="804731"/>
            <a:ext cx="8496913" cy="1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GitHub REST API</a:t>
            </a:r>
            <a:r>
              <a:rPr lang="vi-VN" sz="1200" b="0" i="1">
                <a:solidFill>
                  <a:schemeClr val="bg2"/>
                </a:solidFill>
                <a:latin typeface="Fz Poppins Med" pitchFamily="2" charset="0"/>
                <a:cs typeface="Fz Poppins Med" pitchFamily="2" charset="0"/>
              </a:rPr>
              <a:t> là một giao diện lập trình ứng dụng (API) mạnh mẽ do GitHub cung cấp, cho phép các nhà phát triển </a:t>
            </a:r>
            <a:r>
              <a:rPr lang="vi-VN" sz="1200" b="0" i="1">
                <a:solidFill>
                  <a:schemeClr val="accent4">
                    <a:lumMod val="50000"/>
                  </a:schemeClr>
                </a:solidFill>
                <a:latin typeface="Fz Poppins Med" pitchFamily="2" charset="0"/>
                <a:cs typeface="Fz Poppins Med" pitchFamily="2" charset="0"/>
              </a:rPr>
              <a:t>tương tác với các tính năng và dịch vụ của GitHub từ bên ngoài</a:t>
            </a:r>
            <a:r>
              <a:rPr lang="vi-VN" sz="1200" b="0" i="1">
                <a:solidFill>
                  <a:schemeClr val="bg2"/>
                </a:solidFill>
                <a:latin typeface="Fz Poppins Med" pitchFamily="2" charset="0"/>
                <a:cs typeface="Fz Poppins Med" pitchFamily="2" charset="0"/>
              </a:rPr>
              <a:t> thông qua các yêu cầu HTTP tiêu chuẩn. Với GitHub REST API, người dùng có thể tự động hóa các tác vụ liên quan đến quản lý kho lưu trữ, theo dõi vấn đề (Issues), quản lý yêu cầu kéo (Pull request), và nhiều chức năng khác mà GitHub cung cấp. API này hỗ trợ định dạng JSON và có thể được sử dụng với bất kỳ ngôn ngữ lập trình nào có khả năng gửi các yêu cầu HTTP.</a:t>
            </a:r>
            <a:endParaRPr lang="vi-VN" sz="1200" b="0" i="1">
              <a:solidFill>
                <a:schemeClr val="bg2"/>
              </a:solidFill>
              <a:latin typeface="Fz Poppins SemBd" pitchFamily="2" charset="0"/>
              <a:cs typeface="Fz Poppins Med" pitchFamily="2" charset="0"/>
            </a:endParaRPr>
          </a:p>
        </p:txBody>
      </p:sp>
      <p:pic>
        <p:nvPicPr>
          <p:cNvPr id="16388" name="Picture 4">
            <a:extLst>
              <a:ext uri="{FF2B5EF4-FFF2-40B4-BE49-F238E27FC236}">
                <a16:creationId xmlns:a16="http://schemas.microsoft.com/office/drawing/2014/main" id="{59256AB0-F47D-2709-6967-04780137F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672" y="2159930"/>
            <a:ext cx="5738023" cy="242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38017"/>
      </p:ext>
    </p:extLst>
  </p:cSld>
  <p:clrMapOvr>
    <a:masterClrMapping/>
  </p:clrMapOvr>
  <p:transition spd="slow">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A3EAC-4943-0AED-18D1-E96A1F3D0E5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FED5C1D-05DD-FCFF-BEDF-F802C9484D53}"/>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C310CA11-0A04-C42E-15B0-DADBFAC38477}"/>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Đánh giá chất lượng mã nguồn - Khái niệm</a:t>
              </a:r>
            </a:p>
          </p:txBody>
        </p:sp>
        <p:sp>
          <p:nvSpPr>
            <p:cNvPr id="7" name="Google Shape;1063;p34">
              <a:extLst>
                <a:ext uri="{FF2B5EF4-FFF2-40B4-BE49-F238E27FC236}">
                  <a16:creationId xmlns:a16="http://schemas.microsoft.com/office/drawing/2014/main" id="{A52FCF7D-6FCF-0EC8-CE82-B16341715C9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C6FA32A5-48CC-6186-D901-436E6F856B09}"/>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CA4496FF-3A88-7412-6A7B-85675088421A}"/>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16</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0499CC01-4F4A-65A6-F333-8EF2B34415C2}"/>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46725B3B-39FE-2116-9D8C-453D7D50BB1F}"/>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85852A7D-CC2F-0E84-342F-33A541A677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C2E78507-7D66-DAC4-DE54-17FF05980903}"/>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6" name="Google Shape;1063;p34">
            <a:extLst>
              <a:ext uri="{FF2B5EF4-FFF2-40B4-BE49-F238E27FC236}">
                <a16:creationId xmlns:a16="http://schemas.microsoft.com/office/drawing/2014/main" id="{551F2E1E-49F0-B2F6-1EB8-FF251CF9CAF1}"/>
              </a:ext>
            </a:extLst>
          </p:cNvPr>
          <p:cNvSpPr txBox="1">
            <a:spLocks/>
          </p:cNvSpPr>
          <p:nvPr/>
        </p:nvSpPr>
        <p:spPr>
          <a:xfrm>
            <a:off x="402370" y="1074224"/>
            <a:ext cx="3224482" cy="2161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Đánh giá chất lượng mã nguồn là quá trình </a:t>
            </a:r>
            <a:r>
              <a:rPr lang="vi-VN" sz="1100" b="0" i="1">
                <a:solidFill>
                  <a:schemeClr val="accent4">
                    <a:lumMod val="50000"/>
                  </a:schemeClr>
                </a:solidFill>
                <a:latin typeface="Fz Poppins Med" pitchFamily="2" charset="0"/>
                <a:cs typeface="Fz Poppins Med" pitchFamily="2" charset="0"/>
              </a:rPr>
              <a:t>kiểm tra, phân tích và đánh giá mã nguồn</a:t>
            </a:r>
            <a:r>
              <a:rPr lang="vi-VN" sz="1100" b="0" i="1">
                <a:solidFill>
                  <a:schemeClr val="bg2"/>
                </a:solidFill>
                <a:latin typeface="Fz Poppins Med" pitchFamily="2" charset="0"/>
                <a:cs typeface="Fz Poppins Med" pitchFamily="2" charset="0"/>
              </a:rPr>
              <a:t> (code) của một phần mềm để đảm bảo rằng nó đáp ứng các tiêu chuẩn về </a:t>
            </a:r>
            <a:r>
              <a:rPr lang="vi-VN" sz="1100" b="0" i="1">
                <a:solidFill>
                  <a:schemeClr val="accent4">
                    <a:lumMod val="50000"/>
                  </a:schemeClr>
                </a:solidFill>
                <a:latin typeface="Fz Poppins Med" pitchFamily="2" charset="0"/>
                <a:cs typeface="Fz Poppins Med" pitchFamily="2" charset="0"/>
              </a:rPr>
              <a:t>hiệu quả, dễ bảo trì, bảo mật, hiệu suất, và khả năng mở rộng</a:t>
            </a:r>
            <a:r>
              <a:rPr lang="vi-VN" sz="1100" b="0" i="1">
                <a:solidFill>
                  <a:schemeClr val="bg2"/>
                </a:solidFill>
                <a:latin typeface="Fz Poppins Med" pitchFamily="2" charset="0"/>
                <a:cs typeface="Fz Poppins Med" pitchFamily="2" charset="0"/>
              </a:rPr>
              <a:t>. Mục tiêu của quá trình này là tìm ra các điểm yếu, lỗi, hoặc cơ hội để cải thiện mã, từ đó nâng cao chất lượng tổng thể của phần mềm.</a:t>
            </a:r>
            <a:endParaRPr lang="vi-VN" sz="1100" b="0" i="1">
              <a:solidFill>
                <a:schemeClr val="bg2"/>
              </a:solidFill>
              <a:latin typeface="Fz Poppins SemBd" pitchFamily="2" charset="0"/>
              <a:cs typeface="Fz Poppins Med" pitchFamily="2" charset="0"/>
            </a:endParaRPr>
          </a:p>
        </p:txBody>
      </p:sp>
      <p:pic>
        <p:nvPicPr>
          <p:cNvPr id="6146" name="Picture 2">
            <a:extLst>
              <a:ext uri="{FF2B5EF4-FFF2-40B4-BE49-F238E27FC236}">
                <a16:creationId xmlns:a16="http://schemas.microsoft.com/office/drawing/2014/main" id="{62D72F2A-3A88-7FB7-680E-C821AAB01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229" y="1015642"/>
            <a:ext cx="4835075" cy="328489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063;p34">
            <a:extLst>
              <a:ext uri="{FF2B5EF4-FFF2-40B4-BE49-F238E27FC236}">
                <a16:creationId xmlns:a16="http://schemas.microsoft.com/office/drawing/2014/main" id="{2B84D2DA-2383-DA44-CAF5-A40201F6005A}"/>
              </a:ext>
            </a:extLst>
          </p:cNvPr>
          <p:cNvSpPr txBox="1">
            <a:spLocks/>
          </p:cNvSpPr>
          <p:nvPr/>
        </p:nvSpPr>
        <p:spPr>
          <a:xfrm>
            <a:off x="425229" y="3107517"/>
            <a:ext cx="3224482" cy="8362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en-US" sz="1100" b="0" i="1">
                <a:solidFill>
                  <a:schemeClr val="bg2"/>
                </a:solidFill>
                <a:latin typeface="Fz Poppins Med" pitchFamily="2" charset="0"/>
                <a:cs typeface="Fz Poppins Med" pitchFamily="2" charset="0"/>
              </a:rPr>
              <a:t>Một số tiêu chí như: Khả năng mở rộng, tính dễ đọc, hiệu suất, bảo mật, khả năng bảo trì,...</a:t>
            </a:r>
            <a:endParaRPr lang="vi-VN" sz="11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3339335752"/>
      </p:ext>
    </p:extLst>
  </p:cSld>
  <p:clrMapOvr>
    <a:masterClrMapping/>
  </p:clrMapOvr>
  <p:transition spd="slow">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D99D0-E9FC-B326-0AA4-757C8593D9A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42563F7-BD34-57F7-2D66-40792D2C3743}"/>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7343D940-037A-3FED-DE51-DE790AD68779}"/>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phương pháp kiểm tra và đánh giá chất lượng mã nguồn phổ biến</a:t>
              </a:r>
            </a:p>
          </p:txBody>
        </p:sp>
        <p:sp>
          <p:nvSpPr>
            <p:cNvPr id="7" name="Google Shape;1063;p34">
              <a:extLst>
                <a:ext uri="{FF2B5EF4-FFF2-40B4-BE49-F238E27FC236}">
                  <a16:creationId xmlns:a16="http://schemas.microsoft.com/office/drawing/2014/main" id="{A065C16A-9691-8A07-FAF6-97B8442F1E8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E884E272-54FC-D537-1230-3B76768F8E2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52A8CD93-9861-194E-070F-03D105DD0AA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17</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53B41478-1CE9-9CF1-FF41-C3030C27F9A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0BE44511-F5FE-B799-EBA2-2877EC01D885}"/>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BC59986E-816C-6086-E8C3-2305D7E8C9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4338FDB8-AD71-20C9-2E64-C738738746F9}"/>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C3B32353-53D8-C73D-77C9-73EB2E9FC6CC}"/>
              </a:ext>
            </a:extLst>
          </p:cNvPr>
          <p:cNvSpPr txBox="1">
            <a:spLocks/>
          </p:cNvSpPr>
          <p:nvPr/>
        </p:nvSpPr>
        <p:spPr>
          <a:xfrm>
            <a:off x="288738" y="886847"/>
            <a:ext cx="8520803" cy="934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i="1">
                <a:solidFill>
                  <a:schemeClr val="accent4">
                    <a:lumMod val="50000"/>
                  </a:schemeClr>
                </a:solidFill>
                <a:latin typeface="Fz Poppins Med" pitchFamily="2" charset="0"/>
                <a:cs typeface="Fz Poppins Med" pitchFamily="2" charset="0"/>
              </a:rPr>
              <a:t>Kiểm thử đơn vị (Unit Testing)</a:t>
            </a:r>
            <a:r>
              <a:rPr lang="vi-VN" sz="1100" b="0" i="1">
                <a:solidFill>
                  <a:schemeClr val="bg2"/>
                </a:solidFill>
                <a:latin typeface="Fz Poppins Med" pitchFamily="2" charset="0"/>
                <a:cs typeface="Fz Poppins Med" pitchFamily="2" charset="0"/>
              </a:rPr>
              <a:t> là một phương pháp kiểm thử phần mềm trong đó từng thành phần nhỏ nhất của chương trình, gọi là "đơn vị" (unit), được kiểm tra một cách </a:t>
            </a:r>
            <a:r>
              <a:rPr lang="vi-VN" sz="1100" b="0" i="1">
                <a:solidFill>
                  <a:schemeClr val="accent4">
                    <a:lumMod val="50000"/>
                  </a:schemeClr>
                </a:solidFill>
                <a:latin typeface="Fz Poppins Med" pitchFamily="2" charset="0"/>
                <a:cs typeface="Fz Poppins Med" pitchFamily="2" charset="0"/>
              </a:rPr>
              <a:t>riêng lẻ</a:t>
            </a:r>
            <a:r>
              <a:rPr lang="vi-VN" sz="1100" b="0" i="1">
                <a:solidFill>
                  <a:schemeClr val="bg2"/>
                </a:solidFill>
                <a:latin typeface="Fz Poppins Med" pitchFamily="2" charset="0"/>
                <a:cs typeface="Fz Poppins Med" pitchFamily="2" charset="0"/>
              </a:rPr>
              <a:t>. Một đơn vị thường là một hàm, phương thức, hoặc một đoạn mã riêng biệt có chức năng cụ thể trong ứng dụng. Kiểm thử đơn vị là bước đầu tiên trong quy trình kiểm thử và giúp </a:t>
            </a:r>
            <a:r>
              <a:rPr lang="vi-VN" sz="1100" b="0" i="1">
                <a:solidFill>
                  <a:schemeClr val="accent4">
                    <a:lumMod val="50000"/>
                  </a:schemeClr>
                </a:solidFill>
                <a:latin typeface="Fz Poppins Med" pitchFamily="2" charset="0"/>
                <a:cs typeface="Fz Poppins Med" pitchFamily="2" charset="0"/>
              </a:rPr>
              <a:t>phát hiện lỗi ngay từ giai đoạn sớm nhất</a:t>
            </a:r>
            <a:r>
              <a:rPr lang="vi-VN" sz="1100" b="0" i="1">
                <a:solidFill>
                  <a:schemeClr val="bg2"/>
                </a:solidFill>
                <a:latin typeface="Fz Poppins Med" pitchFamily="2" charset="0"/>
                <a:cs typeface="Fz Poppins Med" pitchFamily="2" charset="0"/>
              </a:rPr>
              <a:t> trong phát triển phần mềm.</a:t>
            </a:r>
            <a:endParaRPr lang="vi-VN" sz="1100" b="0" i="1">
              <a:solidFill>
                <a:schemeClr val="bg2"/>
              </a:solidFill>
              <a:latin typeface="Fz Poppins SemBd" pitchFamily="2" charset="0"/>
              <a:cs typeface="Fz Poppins Med" pitchFamily="2" charset="0"/>
            </a:endParaRPr>
          </a:p>
        </p:txBody>
      </p:sp>
      <p:sp>
        <p:nvSpPr>
          <p:cNvPr id="12" name="Google Shape;1063;p34">
            <a:extLst>
              <a:ext uri="{FF2B5EF4-FFF2-40B4-BE49-F238E27FC236}">
                <a16:creationId xmlns:a16="http://schemas.microsoft.com/office/drawing/2014/main" id="{CB024523-2270-AB73-A7EC-DB033F83B5B1}"/>
              </a:ext>
            </a:extLst>
          </p:cNvPr>
          <p:cNvSpPr txBox="1">
            <a:spLocks/>
          </p:cNvSpPr>
          <p:nvPr/>
        </p:nvSpPr>
        <p:spPr>
          <a:xfrm>
            <a:off x="5478228" y="1916976"/>
            <a:ext cx="3331313" cy="19804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100" b="0" i="1">
                <a:solidFill>
                  <a:schemeClr val="bg2"/>
                </a:solidFill>
                <a:latin typeface="Fz Poppins Med" pitchFamily="2" charset="0"/>
                <a:cs typeface="Fz Poppins Med" pitchFamily="2" charset="0"/>
              </a:rPr>
              <a:t>Mục tiêu của kiểm thử đơn vị là </a:t>
            </a:r>
            <a:r>
              <a:rPr lang="vi-VN" sz="1100" b="0" i="1">
                <a:solidFill>
                  <a:schemeClr val="accent4">
                    <a:lumMod val="50000"/>
                  </a:schemeClr>
                </a:solidFill>
                <a:latin typeface="Fz Poppins Med" pitchFamily="2" charset="0"/>
                <a:cs typeface="Fz Poppins Med" pitchFamily="2" charset="0"/>
              </a:rPr>
              <a:t>đảm bảo rằng mỗi đơn vị nhỏ của chương trình hoạt động đúng theo yêu cầu và không có lỗi</a:t>
            </a:r>
            <a:r>
              <a:rPr lang="vi-VN" sz="1100" b="0" i="1">
                <a:solidFill>
                  <a:schemeClr val="bg2"/>
                </a:solidFill>
                <a:latin typeface="Fz Poppins Med" pitchFamily="2" charset="0"/>
                <a:cs typeface="Fz Poppins Med" pitchFamily="2" charset="0"/>
              </a:rPr>
              <a:t>. Các nhà phát triển sẽ viết các bài kiểm thử nhỏ, thường gọi là "test case", để xác minh rằng chức năng của từng đơn vị hoạt động chính xác dưới các điều kiện khác nhau, bao gồm cả các trường hợp đặc biệt hoặc biên giới (boundary cases).</a:t>
            </a:r>
            <a:endParaRPr lang="vi-VN" sz="1100" b="0" i="1">
              <a:solidFill>
                <a:schemeClr val="bg2"/>
              </a:solidFill>
              <a:latin typeface="Fz Poppins SemBd" pitchFamily="2" charset="0"/>
              <a:cs typeface="Fz Poppins Med" pitchFamily="2" charset="0"/>
            </a:endParaRPr>
          </a:p>
        </p:txBody>
      </p:sp>
      <p:pic>
        <p:nvPicPr>
          <p:cNvPr id="17410" name="Picture 2">
            <a:extLst>
              <a:ext uri="{FF2B5EF4-FFF2-40B4-BE49-F238E27FC236}">
                <a16:creationId xmlns:a16="http://schemas.microsoft.com/office/drawing/2014/main" id="{CB07806A-016E-BCC1-3A0E-2BA10C0859E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58348" y="2018424"/>
            <a:ext cx="5039523" cy="204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99261"/>
      </p:ext>
    </p:extLst>
  </p:cSld>
  <p:clrMapOvr>
    <a:masterClrMapping/>
  </p:clrMapOvr>
  <p:transition spd="slow">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744C-BAF0-21F0-E823-D1503D7A623F}"/>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B8B05D83-201A-6D02-BF6B-5BCEC7C1A3E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18</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2C3053D5-A0B5-87BA-119D-BD6FF7FBD33A}"/>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118D1CE4-C6A2-6601-3786-0192516F3BED}"/>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Unit Test - Test Driven Development</a:t>
              </a:r>
            </a:p>
          </p:txBody>
        </p:sp>
        <p:sp>
          <p:nvSpPr>
            <p:cNvPr id="14" name="Google Shape;1063;p34">
              <a:extLst>
                <a:ext uri="{FF2B5EF4-FFF2-40B4-BE49-F238E27FC236}">
                  <a16:creationId xmlns:a16="http://schemas.microsoft.com/office/drawing/2014/main" id="{F6535720-F6B3-1AA9-A184-B605ABC0F2F2}"/>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9A6C1C0A-F07C-7BE0-2A9A-6BC42454FD74}"/>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E030CFAE-3D96-7477-A4E7-EC208BF13750}"/>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01635567-1BDC-4742-1997-C2A25035BA3C}"/>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7F52683B-DA0B-1DE1-D379-78FE1E8F78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697BD980-6D00-D405-4117-675A3B58DA8E}"/>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0" name="Group 19">
            <a:extLst>
              <a:ext uri="{FF2B5EF4-FFF2-40B4-BE49-F238E27FC236}">
                <a16:creationId xmlns:a16="http://schemas.microsoft.com/office/drawing/2014/main" id="{34B5C2EF-FA0D-A061-04F0-AEE50DFE28CD}"/>
              </a:ext>
            </a:extLst>
          </p:cNvPr>
          <p:cNvGrpSpPr/>
          <p:nvPr/>
        </p:nvGrpSpPr>
        <p:grpSpPr>
          <a:xfrm>
            <a:off x="736600" y="1604952"/>
            <a:ext cx="7710251" cy="2870840"/>
            <a:chOff x="736600" y="1166459"/>
            <a:chExt cx="7710251" cy="2870840"/>
          </a:xfrm>
        </p:grpSpPr>
        <p:grpSp>
          <p:nvGrpSpPr>
            <p:cNvPr id="6" name="Group 5">
              <a:extLst>
                <a:ext uri="{FF2B5EF4-FFF2-40B4-BE49-F238E27FC236}">
                  <a16:creationId xmlns:a16="http://schemas.microsoft.com/office/drawing/2014/main" id="{D97F399D-083D-42A0-5A77-B356442D4BC4}"/>
                </a:ext>
              </a:extLst>
            </p:cNvPr>
            <p:cNvGrpSpPr/>
            <p:nvPr/>
          </p:nvGrpSpPr>
          <p:grpSpPr>
            <a:xfrm>
              <a:off x="1422727" y="1166459"/>
              <a:ext cx="6449023" cy="2418548"/>
              <a:chOff x="3818667" y="1365497"/>
              <a:chExt cx="6449023" cy="2418548"/>
            </a:xfrm>
          </p:grpSpPr>
          <p:pic>
            <p:nvPicPr>
              <p:cNvPr id="4" name="Picture 3" descr="A screen shot of a diagram&#10;&#10;Description automatically generated">
                <a:extLst>
                  <a:ext uri="{FF2B5EF4-FFF2-40B4-BE49-F238E27FC236}">
                    <a16:creationId xmlns:a16="http://schemas.microsoft.com/office/drawing/2014/main" id="{6AF8CD3B-1771-799C-CCF2-0318933655FB}"/>
                  </a:ext>
                </a:extLst>
              </p:cNvPr>
              <p:cNvPicPr>
                <a:picLocks noChangeAspect="1"/>
              </p:cNvPicPr>
              <p:nvPr/>
            </p:nvPicPr>
            <p:blipFill>
              <a:blip r:embed="rId4">
                <a:extLst>
                  <a:ext uri="{28A0092B-C50C-407E-A947-70E740481C1C}">
                    <a14:useLocalDpi xmlns:a14="http://schemas.microsoft.com/office/drawing/2010/main" val="0"/>
                  </a:ext>
                </a:extLst>
              </a:blip>
              <a:srcRect l="22427" r="28131" b="11767"/>
              <a:stretch/>
            </p:blipFill>
            <p:spPr bwMode="auto">
              <a:xfrm>
                <a:off x="6025052" y="1365497"/>
                <a:ext cx="2089228" cy="2076266"/>
              </a:xfrm>
              <a:custGeom>
                <a:avLst/>
                <a:gdLst>
                  <a:gd name="connsiteX0" fmla="*/ 0 w 2438401"/>
                  <a:gd name="connsiteY0" fmla="*/ 0 h 2423275"/>
                  <a:gd name="connsiteX1" fmla="*/ 2438401 w 2438401"/>
                  <a:gd name="connsiteY1" fmla="*/ 0 h 2423275"/>
                  <a:gd name="connsiteX2" fmla="*/ 2438401 w 2438401"/>
                  <a:gd name="connsiteY2" fmla="*/ 453398 h 2423275"/>
                  <a:gd name="connsiteX3" fmla="*/ 2427540 w 2438401"/>
                  <a:gd name="connsiteY3" fmla="*/ 450026 h 2423275"/>
                  <a:gd name="connsiteX4" fmla="*/ 2385253 w 2438401"/>
                  <a:gd name="connsiteY4" fmla="*/ 445763 h 2423275"/>
                  <a:gd name="connsiteX5" fmla="*/ 2175430 w 2438401"/>
                  <a:gd name="connsiteY5" fmla="*/ 655586 h 2423275"/>
                  <a:gd name="connsiteX6" fmla="*/ 2385253 w 2438401"/>
                  <a:gd name="connsiteY6" fmla="*/ 865409 h 2423275"/>
                  <a:gd name="connsiteX7" fmla="*/ 2427540 w 2438401"/>
                  <a:gd name="connsiteY7" fmla="*/ 861146 h 2423275"/>
                  <a:gd name="connsiteX8" fmla="*/ 2438401 w 2438401"/>
                  <a:gd name="connsiteY8" fmla="*/ 857775 h 2423275"/>
                  <a:gd name="connsiteX9" fmla="*/ 2438401 w 2438401"/>
                  <a:gd name="connsiteY9" fmla="*/ 2423275 h 2423275"/>
                  <a:gd name="connsiteX10" fmla="*/ 0 w 2438401"/>
                  <a:gd name="connsiteY10" fmla="*/ 2423275 h 24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1" h="2423275">
                    <a:moveTo>
                      <a:pt x="0" y="0"/>
                    </a:moveTo>
                    <a:lnTo>
                      <a:pt x="2438401" y="0"/>
                    </a:lnTo>
                    <a:lnTo>
                      <a:pt x="2438401" y="453398"/>
                    </a:lnTo>
                    <a:lnTo>
                      <a:pt x="2427540" y="450026"/>
                    </a:lnTo>
                    <a:cubicBezTo>
                      <a:pt x="2413881" y="447231"/>
                      <a:pt x="2399738" y="445763"/>
                      <a:pt x="2385253" y="445763"/>
                    </a:cubicBezTo>
                    <a:cubicBezTo>
                      <a:pt x="2269371" y="445763"/>
                      <a:pt x="2175430" y="539704"/>
                      <a:pt x="2175430" y="655586"/>
                    </a:cubicBezTo>
                    <a:cubicBezTo>
                      <a:pt x="2175430" y="771468"/>
                      <a:pt x="2269371" y="865409"/>
                      <a:pt x="2385253" y="865409"/>
                    </a:cubicBezTo>
                    <a:cubicBezTo>
                      <a:pt x="2399738" y="865409"/>
                      <a:pt x="2413881" y="863941"/>
                      <a:pt x="2427540" y="861146"/>
                    </a:cubicBezTo>
                    <a:lnTo>
                      <a:pt x="2438401" y="857775"/>
                    </a:lnTo>
                    <a:lnTo>
                      <a:pt x="2438401" y="2423275"/>
                    </a:lnTo>
                    <a:lnTo>
                      <a:pt x="0" y="2423275"/>
                    </a:lnTo>
                    <a:close/>
                  </a:path>
                </a:pathLst>
              </a:custGeom>
              <a:noFill/>
              <a:ln>
                <a:noFill/>
              </a:ln>
            </p:spPr>
          </p:pic>
          <p:sp>
            <p:nvSpPr>
              <p:cNvPr id="2" name="Google Shape;1063;p34">
                <a:extLst>
                  <a:ext uri="{FF2B5EF4-FFF2-40B4-BE49-F238E27FC236}">
                    <a16:creationId xmlns:a16="http://schemas.microsoft.com/office/drawing/2014/main" id="{BE3FDE52-52BD-491D-87EF-2CFCDE55DAC1}"/>
                  </a:ext>
                </a:extLst>
              </p:cNvPr>
              <p:cNvSpPr txBox="1">
                <a:spLocks/>
              </p:cNvSpPr>
              <p:nvPr/>
            </p:nvSpPr>
            <p:spPr>
              <a:xfrm>
                <a:off x="6438313" y="3469645"/>
                <a:ext cx="113088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20000"/>
                  </a:lnSpc>
                </a:pPr>
                <a:r>
                  <a:rPr lang="en-US" sz="1100" i="1">
                    <a:solidFill>
                      <a:schemeClr val="accent4">
                        <a:lumMod val="50000"/>
                      </a:schemeClr>
                    </a:solidFill>
                    <a:latin typeface="Fz Poppins Med" pitchFamily="2" charset="0"/>
                    <a:cs typeface="Fz Poppins Med" pitchFamily="2" charset="0"/>
                  </a:rPr>
                  <a:t>2. Viết mã</a:t>
                </a:r>
                <a:endParaRPr lang="vi-VN" sz="1100" i="1">
                  <a:solidFill>
                    <a:schemeClr val="accent4">
                      <a:lumMod val="50000"/>
                    </a:schemeClr>
                  </a:solidFill>
                  <a:latin typeface="Fz Poppins SemBd" pitchFamily="2" charset="0"/>
                  <a:cs typeface="Fz Poppins Med" pitchFamily="2" charset="0"/>
                </a:endParaRPr>
              </a:p>
            </p:txBody>
          </p:sp>
          <p:sp>
            <p:nvSpPr>
              <p:cNvPr id="3" name="Google Shape;1063;p34">
                <a:extLst>
                  <a:ext uri="{FF2B5EF4-FFF2-40B4-BE49-F238E27FC236}">
                    <a16:creationId xmlns:a16="http://schemas.microsoft.com/office/drawing/2014/main" id="{70A22053-6A90-3BFB-37FC-431AB8B192FB}"/>
                  </a:ext>
                </a:extLst>
              </p:cNvPr>
              <p:cNvSpPr txBox="1">
                <a:spLocks/>
              </p:cNvSpPr>
              <p:nvPr/>
            </p:nvSpPr>
            <p:spPr>
              <a:xfrm>
                <a:off x="8169770" y="1547452"/>
                <a:ext cx="2097920" cy="545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20000"/>
                  </a:lnSpc>
                </a:pPr>
                <a:r>
                  <a:rPr lang="en-US" sz="1100" i="1">
                    <a:solidFill>
                      <a:schemeClr val="accent4">
                        <a:lumMod val="50000"/>
                      </a:schemeClr>
                    </a:solidFill>
                    <a:latin typeface="Fz Poppins Med" pitchFamily="2" charset="0"/>
                    <a:cs typeface="Fz Poppins Med" pitchFamily="2" charset="0"/>
                  </a:rPr>
                  <a:t>1. Viết UNIT-TEST</a:t>
                </a:r>
                <a:endParaRPr lang="vi-VN" sz="1100" i="1">
                  <a:solidFill>
                    <a:schemeClr val="accent4">
                      <a:lumMod val="50000"/>
                    </a:schemeClr>
                  </a:solidFill>
                  <a:latin typeface="Fz Poppins SemBd" pitchFamily="2" charset="0"/>
                  <a:cs typeface="Fz Poppins Med" pitchFamily="2" charset="0"/>
                </a:endParaRPr>
              </a:p>
            </p:txBody>
          </p:sp>
          <p:sp>
            <p:nvSpPr>
              <p:cNvPr id="5" name="Google Shape;1063;p34">
                <a:extLst>
                  <a:ext uri="{FF2B5EF4-FFF2-40B4-BE49-F238E27FC236}">
                    <a16:creationId xmlns:a16="http://schemas.microsoft.com/office/drawing/2014/main" id="{0DD549CB-558B-F84A-43EB-3696081EA99D}"/>
                  </a:ext>
                </a:extLst>
              </p:cNvPr>
              <p:cNvSpPr txBox="1">
                <a:spLocks/>
              </p:cNvSpPr>
              <p:nvPr/>
            </p:nvSpPr>
            <p:spPr>
              <a:xfrm>
                <a:off x="3818667" y="1547452"/>
                <a:ext cx="1963168" cy="545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r">
                  <a:lnSpc>
                    <a:spcPct val="120000"/>
                  </a:lnSpc>
                </a:pPr>
                <a:r>
                  <a:rPr lang="en-US" sz="1100" i="1">
                    <a:solidFill>
                      <a:schemeClr val="accent4">
                        <a:lumMod val="50000"/>
                      </a:schemeClr>
                    </a:solidFill>
                    <a:latin typeface="Fz Poppins Med" pitchFamily="2" charset="0"/>
                    <a:cs typeface="Fz Poppins Med" pitchFamily="2" charset="0"/>
                  </a:rPr>
                  <a:t>3. Tối ưu hoá mã nguồn</a:t>
                </a:r>
                <a:endParaRPr lang="vi-VN" sz="1100" i="1">
                  <a:solidFill>
                    <a:schemeClr val="accent4">
                      <a:lumMod val="50000"/>
                    </a:schemeClr>
                  </a:solidFill>
                  <a:latin typeface="Fz Poppins SemBd" pitchFamily="2" charset="0"/>
                  <a:cs typeface="Fz Poppins Med" pitchFamily="2" charset="0"/>
                </a:endParaRPr>
              </a:p>
            </p:txBody>
          </p:sp>
        </p:grpSp>
        <p:sp>
          <p:nvSpPr>
            <p:cNvPr id="7" name="Google Shape;1063;p34">
              <a:extLst>
                <a:ext uri="{FF2B5EF4-FFF2-40B4-BE49-F238E27FC236}">
                  <a16:creationId xmlns:a16="http://schemas.microsoft.com/office/drawing/2014/main" id="{8833DE35-11F5-97F3-CECF-6889FC5DBDFF}"/>
                </a:ext>
              </a:extLst>
            </p:cNvPr>
            <p:cNvSpPr txBox="1">
              <a:spLocks/>
            </p:cNvSpPr>
            <p:nvPr/>
          </p:nvSpPr>
          <p:spPr>
            <a:xfrm>
              <a:off x="5785032" y="1697225"/>
              <a:ext cx="2661819" cy="1564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Viết một bài kiểm thử đơn vị cho chức năng mới </a:t>
              </a:r>
              <a:r>
                <a:rPr lang="en-US" sz="1200" b="0" i="1">
                  <a:solidFill>
                    <a:schemeClr val="bg2"/>
                  </a:solidFill>
                  <a:latin typeface="Fz Poppins Med" pitchFamily="2" charset="0"/>
                  <a:cs typeface="Fz Poppins Med" pitchFamily="2" charset="0"/>
                </a:rPr>
                <a:t>cần</a:t>
              </a:r>
              <a:r>
                <a:rPr lang="vi-VN" sz="1200" b="0" i="1">
                  <a:solidFill>
                    <a:schemeClr val="bg2"/>
                  </a:solidFill>
                  <a:latin typeface="Fz Poppins Med" pitchFamily="2" charset="0"/>
                  <a:cs typeface="Fz Poppins Med" pitchFamily="2" charset="0"/>
                </a:rPr>
                <a:t> phát triển. Ban đầu, bài kiểm thử sẽ thất bại vì mã chưa được triển khai.</a:t>
              </a:r>
              <a:endParaRPr lang="vi-VN" sz="1200" b="0" i="1">
                <a:solidFill>
                  <a:schemeClr val="bg2"/>
                </a:solidFill>
                <a:latin typeface="Fz Poppins SemBd" pitchFamily="2" charset="0"/>
                <a:cs typeface="Fz Poppins Med" pitchFamily="2" charset="0"/>
              </a:endParaRPr>
            </a:p>
          </p:txBody>
        </p:sp>
        <p:sp>
          <p:nvSpPr>
            <p:cNvPr id="8" name="Google Shape;1063;p34">
              <a:extLst>
                <a:ext uri="{FF2B5EF4-FFF2-40B4-BE49-F238E27FC236}">
                  <a16:creationId xmlns:a16="http://schemas.microsoft.com/office/drawing/2014/main" id="{57EC7649-79F3-F6BB-83A1-F10D5507BE6C}"/>
                </a:ext>
              </a:extLst>
            </p:cNvPr>
            <p:cNvSpPr txBox="1">
              <a:spLocks/>
            </p:cNvSpPr>
            <p:nvPr/>
          </p:nvSpPr>
          <p:spPr>
            <a:xfrm>
              <a:off x="736600" y="1697225"/>
              <a:ext cx="2649295" cy="1564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Sau khi bài kiểm thử đơn vị thành công, chúng ta có thể </a:t>
              </a:r>
              <a:r>
                <a:rPr lang="en-US" sz="1200" b="0" i="1">
                  <a:solidFill>
                    <a:schemeClr val="bg2"/>
                  </a:solidFill>
                  <a:latin typeface="Fz Poppins Med" pitchFamily="2" charset="0"/>
                  <a:cs typeface="Fz Poppins Med" pitchFamily="2" charset="0"/>
                </a:rPr>
                <a:t>tái cấu trúc (</a:t>
              </a:r>
              <a:r>
                <a:rPr lang="vi-VN" sz="1200" b="0" i="1">
                  <a:solidFill>
                    <a:schemeClr val="bg2"/>
                  </a:solidFill>
                  <a:latin typeface="Fz Poppins Med" pitchFamily="2" charset="0"/>
                  <a:cs typeface="Fz Poppins Med" pitchFamily="2" charset="0"/>
                </a:rPr>
                <a:t>refactor</a:t>
              </a:r>
              <a:r>
                <a:rPr lang="en-US" sz="1200" b="0" i="1">
                  <a:solidFill>
                    <a:schemeClr val="bg2"/>
                  </a:solidFill>
                  <a:latin typeface="Fz Poppins Med" pitchFamily="2" charset="0"/>
                  <a:cs typeface="Fz Poppins Med" pitchFamily="2" charset="0"/>
                </a:rPr>
                <a:t>)</a:t>
              </a:r>
              <a:r>
                <a:rPr lang="vi-VN" sz="1200" b="0" i="1">
                  <a:solidFill>
                    <a:schemeClr val="bg2"/>
                  </a:solidFill>
                  <a:latin typeface="Fz Poppins Med" pitchFamily="2" charset="0"/>
                  <a:cs typeface="Fz Poppins Med" pitchFamily="2" charset="0"/>
                </a:rPr>
                <a:t> và cải tiến mã mà không lo lắng về việc phá vỡ chức năng hiện có.</a:t>
              </a:r>
              <a:endParaRPr lang="vi-VN" sz="1200" b="0" i="1">
                <a:solidFill>
                  <a:schemeClr val="bg2"/>
                </a:solidFill>
                <a:latin typeface="Fz Poppins SemBd" pitchFamily="2" charset="0"/>
                <a:cs typeface="Fz Poppins Med" pitchFamily="2" charset="0"/>
              </a:endParaRPr>
            </a:p>
          </p:txBody>
        </p:sp>
        <p:sp>
          <p:nvSpPr>
            <p:cNvPr id="9" name="Google Shape;1063;p34">
              <a:extLst>
                <a:ext uri="{FF2B5EF4-FFF2-40B4-BE49-F238E27FC236}">
                  <a16:creationId xmlns:a16="http://schemas.microsoft.com/office/drawing/2014/main" id="{FF5BB434-731B-D63E-28C7-7FD2B92E6DEA}"/>
                </a:ext>
              </a:extLst>
            </p:cNvPr>
            <p:cNvSpPr txBox="1">
              <a:spLocks/>
            </p:cNvSpPr>
            <p:nvPr/>
          </p:nvSpPr>
          <p:spPr>
            <a:xfrm>
              <a:off x="1561254" y="3591536"/>
              <a:ext cx="602149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20000"/>
                </a:lnSpc>
              </a:pPr>
              <a:r>
                <a:rPr lang="vi-VN" sz="1200" b="0" i="1">
                  <a:solidFill>
                    <a:schemeClr val="bg2"/>
                  </a:solidFill>
                  <a:latin typeface="Fz Poppins Med" pitchFamily="2" charset="0"/>
                  <a:cs typeface="Fz Poppins Med" pitchFamily="2" charset="0"/>
                </a:rPr>
                <a:t>Viết mã để bài kiểm thử đơn vị có thể thành công.</a:t>
              </a:r>
              <a:endParaRPr lang="vi-VN" sz="1200" b="0" i="1">
                <a:solidFill>
                  <a:schemeClr val="bg2"/>
                </a:solidFill>
                <a:latin typeface="Fz Poppins SemBd" pitchFamily="2" charset="0"/>
                <a:cs typeface="Fz Poppins Med" pitchFamily="2" charset="0"/>
              </a:endParaRPr>
            </a:p>
          </p:txBody>
        </p:sp>
      </p:grpSp>
      <p:sp>
        <p:nvSpPr>
          <p:cNvPr id="21" name="Google Shape;1063;p34">
            <a:extLst>
              <a:ext uri="{FF2B5EF4-FFF2-40B4-BE49-F238E27FC236}">
                <a16:creationId xmlns:a16="http://schemas.microsoft.com/office/drawing/2014/main" id="{AA10FA57-CA28-FAB9-8E27-24E4FA36AB1B}"/>
              </a:ext>
            </a:extLst>
          </p:cNvPr>
          <p:cNvSpPr txBox="1">
            <a:spLocks/>
          </p:cNvSpPr>
          <p:nvPr/>
        </p:nvSpPr>
        <p:spPr>
          <a:xfrm>
            <a:off x="438808" y="896268"/>
            <a:ext cx="8266384" cy="593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Test Driven Development (TDD)</a:t>
            </a:r>
            <a:r>
              <a:rPr lang="vi-VN" sz="1200" b="0" i="1">
                <a:solidFill>
                  <a:schemeClr val="bg2"/>
                </a:solidFill>
                <a:latin typeface="Fz Poppins Med" pitchFamily="2" charset="0"/>
                <a:cs typeface="Fz Poppins Med" pitchFamily="2" charset="0"/>
              </a:rPr>
              <a:t> là một phương pháp phát triển phần mềm trong đó các bài kiểm thử đơn vị được viết trước khi mã được phát triển. Quy trình TDD thường tuân theo ba bước chính:</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3024218964"/>
      </p:ext>
    </p:extLst>
  </p:cSld>
  <p:clrMapOvr>
    <a:masterClrMapping/>
  </p:clrMapOvr>
  <p:transition spd="slow">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9FEA-0FE7-A3FA-1892-6AE7247CA672}"/>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B4E9F9ED-B111-B242-0BEF-AC450C51CE02}"/>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E2A1F247-DD44-C934-B1FF-5D5D010D2CA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phương pháp kiểm tra và đánh giá chất lượng mã nguồn phổ biến</a:t>
              </a:r>
            </a:p>
          </p:txBody>
        </p:sp>
        <p:sp>
          <p:nvSpPr>
            <p:cNvPr id="7" name="Google Shape;1063;p34">
              <a:extLst>
                <a:ext uri="{FF2B5EF4-FFF2-40B4-BE49-F238E27FC236}">
                  <a16:creationId xmlns:a16="http://schemas.microsoft.com/office/drawing/2014/main" id="{E9602997-B281-0F84-30DF-EC09F610066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6BE8F820-A722-A39E-0694-19FBAB81BE5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8CE1F517-0C6D-210A-A39D-312200D9E1F5}"/>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19</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EA6421DE-E068-2EE7-E3D3-A19189F0535F}"/>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D925B6CE-FE7B-D839-C14E-259D6B467D9B}"/>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CB0D1BB0-C931-4194-4CAA-756DD9EE6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AF702B3C-61EB-A83B-E13E-BF0631697AE1}"/>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75CAB8C0-77C6-BC90-88C5-3A58E54E9ADC}"/>
              </a:ext>
            </a:extLst>
          </p:cNvPr>
          <p:cNvSpPr txBox="1">
            <a:spLocks/>
          </p:cNvSpPr>
          <p:nvPr/>
        </p:nvSpPr>
        <p:spPr>
          <a:xfrm>
            <a:off x="288739" y="875434"/>
            <a:ext cx="4851152" cy="934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Kiểm thử tích hợp (Integration Testing)</a:t>
            </a:r>
            <a:r>
              <a:rPr lang="vi-VN" sz="1200" b="0" i="1">
                <a:solidFill>
                  <a:schemeClr val="accent4">
                    <a:lumMod val="50000"/>
                  </a:schemeClr>
                </a:solidFill>
                <a:latin typeface="Fz Poppins Med" pitchFamily="2" charset="0"/>
                <a:cs typeface="Fz Poppins Med" pitchFamily="2" charset="0"/>
              </a:rPr>
              <a:t> </a:t>
            </a:r>
            <a:r>
              <a:rPr lang="vi-VN" sz="1200" b="0" i="1">
                <a:solidFill>
                  <a:schemeClr val="bg2"/>
                </a:solidFill>
                <a:latin typeface="Fz Poppins Med" pitchFamily="2" charset="0"/>
                <a:cs typeface="Fz Poppins Med" pitchFamily="2" charset="0"/>
              </a:rPr>
              <a:t>là một phương pháp kiểm thử phần mềm nhằm kiểm tra sự tương tác giữa các thành phần, mô-đun hoặc hệ thống riêng lẻ khi chúng được tích hợp lại với nhau. Mục tiêu chính của kiểm thử tích hợp là xác minh rằng các mô-đun hoạt động đúng đắn khi kết hợp lại, đảm bảo rằng sự tích hợp không tạo ra lỗi trong hệ thống tổng thể.</a:t>
            </a:r>
            <a:r>
              <a:rPr lang="en-US" sz="1200" b="0" i="1">
                <a:solidFill>
                  <a:schemeClr val="bg2"/>
                </a:solidFill>
                <a:latin typeface="Fz Poppins Med" pitchFamily="2" charset="0"/>
                <a:cs typeface="Fz Poppins Med" pitchFamily="2" charset="0"/>
              </a:rPr>
              <a:t> Một số lỗi có thể xảy ra như:</a:t>
            </a:r>
            <a:endParaRPr lang="vi-VN" sz="1200" b="0" i="1">
              <a:solidFill>
                <a:schemeClr val="bg2"/>
              </a:solidFill>
              <a:latin typeface="Fz Poppins SemBd" pitchFamily="2" charset="0"/>
              <a:cs typeface="Fz Poppins Med" pitchFamily="2" charset="0"/>
            </a:endParaRPr>
          </a:p>
        </p:txBody>
      </p:sp>
      <p:sp>
        <p:nvSpPr>
          <p:cNvPr id="12" name="Google Shape;1063;p34">
            <a:extLst>
              <a:ext uri="{FF2B5EF4-FFF2-40B4-BE49-F238E27FC236}">
                <a16:creationId xmlns:a16="http://schemas.microsoft.com/office/drawing/2014/main" id="{90C81568-B3CF-F134-4C45-395E3C1E5185}"/>
              </a:ext>
            </a:extLst>
          </p:cNvPr>
          <p:cNvSpPr txBox="1">
            <a:spLocks/>
          </p:cNvSpPr>
          <p:nvPr/>
        </p:nvSpPr>
        <p:spPr>
          <a:xfrm>
            <a:off x="311598" y="2479759"/>
            <a:ext cx="4828293" cy="1154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40000"/>
              </a:lnSpc>
            </a:pPr>
            <a:r>
              <a:rPr lang="vi-VN" sz="1200" b="0" i="1">
                <a:solidFill>
                  <a:schemeClr val="bg2"/>
                </a:solidFill>
                <a:latin typeface="Fz Poppins Med" pitchFamily="2" charset="0"/>
                <a:cs typeface="Fz Poppins Med" pitchFamily="2" charset="0"/>
              </a:rPr>
              <a:t>- Sai lệch trong cách các mô-đun trao đổi dữ liệu.</a:t>
            </a:r>
          </a:p>
          <a:p>
            <a:pPr algn="just">
              <a:lnSpc>
                <a:spcPct val="140000"/>
              </a:lnSpc>
            </a:pPr>
            <a:r>
              <a:rPr lang="vi-VN" sz="1200" b="0" i="1">
                <a:solidFill>
                  <a:schemeClr val="bg2"/>
                </a:solidFill>
                <a:latin typeface="Fz Poppins Med" pitchFamily="2" charset="0"/>
                <a:cs typeface="Fz Poppins Med" pitchFamily="2" charset="0"/>
              </a:rPr>
              <a:t>- Các vấn đề về giao tiếp giữa mô-đun và cơ sở dữ liệu.</a:t>
            </a:r>
          </a:p>
          <a:p>
            <a:pPr algn="just">
              <a:lnSpc>
                <a:spcPct val="140000"/>
              </a:lnSpc>
            </a:pPr>
            <a:r>
              <a:rPr lang="vi-VN" sz="1200" b="0" i="1">
                <a:solidFill>
                  <a:schemeClr val="bg2"/>
                </a:solidFill>
                <a:latin typeface="Fz Poppins Med" pitchFamily="2" charset="0"/>
                <a:cs typeface="Fz Poppins Med" pitchFamily="2" charset="0"/>
              </a:rPr>
              <a:t>- Các lỗi liên quan đến API hoặc dịch vụ web khi chúng tương tác với nhau.</a:t>
            </a:r>
          </a:p>
          <a:p>
            <a:pPr algn="just">
              <a:lnSpc>
                <a:spcPct val="140000"/>
              </a:lnSpc>
            </a:pPr>
            <a:r>
              <a:rPr lang="vi-VN" sz="1200" b="0" i="1">
                <a:solidFill>
                  <a:schemeClr val="bg2"/>
                </a:solidFill>
                <a:latin typeface="Fz Poppins Med" pitchFamily="2" charset="0"/>
                <a:cs typeface="Fz Poppins Med" pitchFamily="2" charset="0"/>
              </a:rPr>
              <a:t>- Sự không tương thích giữa các giao thức hoặc định dạng dữ liệu.</a:t>
            </a:r>
          </a:p>
        </p:txBody>
      </p:sp>
      <p:grpSp>
        <p:nvGrpSpPr>
          <p:cNvPr id="15" name="Group 14">
            <a:extLst>
              <a:ext uri="{FF2B5EF4-FFF2-40B4-BE49-F238E27FC236}">
                <a16:creationId xmlns:a16="http://schemas.microsoft.com/office/drawing/2014/main" id="{072BBC1F-576C-9CD9-E372-3E43BD1C26CF}"/>
              </a:ext>
            </a:extLst>
          </p:cNvPr>
          <p:cNvGrpSpPr/>
          <p:nvPr/>
        </p:nvGrpSpPr>
        <p:grpSpPr>
          <a:xfrm>
            <a:off x="5286941" y="1398516"/>
            <a:ext cx="3545461" cy="2470062"/>
            <a:chOff x="5226706" y="1453259"/>
            <a:chExt cx="3545461" cy="2470062"/>
          </a:xfrm>
        </p:grpSpPr>
        <p:pic>
          <p:nvPicPr>
            <p:cNvPr id="19458" name="Picture 2" descr="What is Integration Testing? Definition, Examples, How-to">
              <a:extLst>
                <a:ext uri="{FF2B5EF4-FFF2-40B4-BE49-F238E27FC236}">
                  <a16:creationId xmlns:a16="http://schemas.microsoft.com/office/drawing/2014/main" id="{08877F3E-EDC2-8F6F-1260-1082AB359B3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3902" l="10000" r="90000">
                          <a14:foregroundMark x1="40100" y1="59756" x2="40100" y2="59756"/>
                          <a14:foregroundMark x1="40600" y1="41951" x2="40600" y2="41951"/>
                          <a14:foregroundMark x1="40600" y1="41951" x2="30100" y2="46341"/>
                          <a14:foregroundMark x1="30100" y1="46341" x2="33100" y2="73415"/>
                          <a14:foregroundMark x1="42200" y1="89268" x2="39700" y2="92195"/>
                          <a14:foregroundMark x1="60100" y1="89756" x2="61000" y2="93902"/>
                          <a14:foregroundMark x1="37900" y1="92927" x2="38200" y2="93902"/>
                          <a14:foregroundMark x1="50000" y1="22195" x2="50000" y2="22195"/>
                        </a14:backgroundRemoval>
                      </a14:imgEffect>
                    </a14:imgLayer>
                  </a14:imgProps>
                </a:ext>
                <a:ext uri="{28A0092B-C50C-407E-A947-70E740481C1C}">
                  <a14:useLocalDpi xmlns:a14="http://schemas.microsoft.com/office/drawing/2010/main" val="0"/>
                </a:ext>
              </a:extLst>
            </a:blip>
            <a:srcRect l="20570" r="20570"/>
            <a:stretch/>
          </p:blipFill>
          <p:spPr bwMode="auto">
            <a:xfrm>
              <a:off x="5226706" y="1453259"/>
              <a:ext cx="3545461" cy="24700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9A3E707-CB4E-738F-EDF0-CB5B7E1B2D88}"/>
                </a:ext>
              </a:extLst>
            </p:cNvPr>
            <p:cNvSpPr txBox="1"/>
            <p:nvPr/>
          </p:nvSpPr>
          <p:spPr>
            <a:xfrm>
              <a:off x="5881836" y="1513567"/>
              <a:ext cx="2235200" cy="307777"/>
            </a:xfrm>
            <a:prstGeom prst="rect">
              <a:avLst/>
            </a:prstGeom>
            <a:noFill/>
          </p:spPr>
          <p:txBody>
            <a:bodyPr wrap="square">
              <a:spAutoFit/>
            </a:bodyPr>
            <a:lstStyle/>
            <a:p>
              <a:pPr algn="ctr"/>
              <a:r>
                <a:rPr lang="vi-VN" sz="1400" b="0" i="1">
                  <a:solidFill>
                    <a:schemeClr val="accent4">
                      <a:lumMod val="50000"/>
                    </a:schemeClr>
                  </a:solidFill>
                  <a:latin typeface="Fz Poppins Med" pitchFamily="2" charset="0"/>
                  <a:cs typeface="Fz Poppins Med" pitchFamily="2" charset="0"/>
                </a:rPr>
                <a:t>Integration Testing</a:t>
              </a:r>
              <a:endParaRPr lang="en-US"/>
            </a:p>
          </p:txBody>
        </p:sp>
      </p:grpSp>
    </p:spTree>
    <p:extLst>
      <p:ext uri="{BB962C8B-B14F-4D97-AF65-F5344CB8AC3E}">
        <p14:creationId xmlns:p14="http://schemas.microsoft.com/office/powerpoint/2010/main" val="1167347185"/>
      </p:ext>
    </p:extLst>
  </p:cSld>
  <p:clrMapOvr>
    <a:masterClrMapping/>
  </p:clrMapOvr>
  <p:transition spd="slow">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6"/>
          <p:cNvSpPr/>
          <p:nvPr/>
        </p:nvSpPr>
        <p:spPr>
          <a:xfrm>
            <a:off x="799750" y="2370543"/>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87" name="Google Shape;1087;p36"/>
          <p:cNvSpPr/>
          <p:nvPr/>
        </p:nvSpPr>
        <p:spPr>
          <a:xfrm>
            <a:off x="799750" y="3479268"/>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88" name="Google Shape;1088;p36"/>
          <p:cNvSpPr/>
          <p:nvPr/>
        </p:nvSpPr>
        <p:spPr>
          <a:xfrm>
            <a:off x="4691450" y="1261806"/>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89" name="Google Shape;1089;p36"/>
          <p:cNvSpPr/>
          <p:nvPr/>
        </p:nvSpPr>
        <p:spPr>
          <a:xfrm>
            <a:off x="4691450" y="2370543"/>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0" name="Google Shape;1090;p36"/>
          <p:cNvSpPr/>
          <p:nvPr/>
        </p:nvSpPr>
        <p:spPr>
          <a:xfrm>
            <a:off x="4691450" y="3479268"/>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1" name="Google Shape;1091;p36"/>
          <p:cNvSpPr/>
          <p:nvPr/>
        </p:nvSpPr>
        <p:spPr>
          <a:xfrm>
            <a:off x="799750" y="1261806"/>
            <a:ext cx="725700" cy="725700"/>
          </a:xfrm>
          <a:prstGeom prst="ellipse">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2" name="Google Shape;1092;p36"/>
          <p:cNvSpPr txBox="1">
            <a:spLocks noGrp="1"/>
          </p:cNvSpPr>
          <p:nvPr>
            <p:ph type="title" idx="9"/>
          </p:nvPr>
        </p:nvSpPr>
        <p:spPr>
          <a:xfrm>
            <a:off x="720000" y="2441702"/>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02</a:t>
            </a:r>
            <a:endParaRPr sz="2800">
              <a:latin typeface="Fz Poppins ExtBd" pitchFamily="2" charset="0"/>
              <a:cs typeface="Fz Poppins ExtBd" pitchFamily="2" charset="0"/>
            </a:endParaRPr>
          </a:p>
        </p:txBody>
      </p:sp>
      <p:sp>
        <p:nvSpPr>
          <p:cNvPr id="1093" name="Google Shape;1093;p36"/>
          <p:cNvSpPr txBox="1">
            <a:spLocks noGrp="1"/>
          </p:cNvSpPr>
          <p:nvPr>
            <p:ph type="title" idx="8"/>
          </p:nvPr>
        </p:nvSpPr>
        <p:spPr>
          <a:xfrm>
            <a:off x="716560" y="1335534"/>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01</a:t>
            </a:r>
            <a:endParaRPr sz="2800">
              <a:latin typeface="Fz Poppins ExtBd" pitchFamily="2" charset="0"/>
              <a:cs typeface="Fz Poppins ExtBd" pitchFamily="2" charset="0"/>
            </a:endParaRPr>
          </a:p>
        </p:txBody>
      </p:sp>
      <p:sp>
        <p:nvSpPr>
          <p:cNvPr id="1094" name="Google Shape;1094;p36"/>
          <p:cNvSpPr txBox="1">
            <a:spLocks noGrp="1"/>
          </p:cNvSpPr>
          <p:nvPr>
            <p:ph type="title" idx="13"/>
          </p:nvPr>
        </p:nvSpPr>
        <p:spPr>
          <a:xfrm>
            <a:off x="4610901" y="1338640"/>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04</a:t>
            </a:r>
            <a:endParaRPr sz="2800">
              <a:latin typeface="Fz Poppins ExtBd" pitchFamily="2" charset="0"/>
              <a:cs typeface="Fz Poppins ExtBd" pitchFamily="2" charset="0"/>
            </a:endParaRPr>
          </a:p>
        </p:txBody>
      </p:sp>
      <p:sp>
        <p:nvSpPr>
          <p:cNvPr id="1095" name="Google Shape;1095;p36"/>
          <p:cNvSpPr txBox="1">
            <a:spLocks noGrp="1"/>
          </p:cNvSpPr>
          <p:nvPr>
            <p:ph type="title" idx="14"/>
          </p:nvPr>
        </p:nvSpPr>
        <p:spPr>
          <a:xfrm>
            <a:off x="4610901" y="2457257"/>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05</a:t>
            </a:r>
            <a:endParaRPr sz="2800">
              <a:latin typeface="Fz Poppins ExtBd" pitchFamily="2" charset="0"/>
              <a:cs typeface="Fz Poppins ExtBd" pitchFamily="2" charset="0"/>
            </a:endParaRPr>
          </a:p>
        </p:txBody>
      </p:sp>
      <p:sp>
        <p:nvSpPr>
          <p:cNvPr id="1109" name="Google Shape;1109;p36"/>
          <p:cNvSpPr txBox="1">
            <a:spLocks noGrp="1"/>
          </p:cNvSpPr>
          <p:nvPr>
            <p:ph type="title" idx="20"/>
          </p:nvPr>
        </p:nvSpPr>
        <p:spPr>
          <a:xfrm>
            <a:off x="720000" y="3553764"/>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03</a:t>
            </a:r>
            <a:endParaRPr sz="2800">
              <a:latin typeface="Fz Poppins ExtBd" pitchFamily="2" charset="0"/>
              <a:cs typeface="Fz Poppins ExtBd" pitchFamily="2" charset="0"/>
            </a:endParaRPr>
          </a:p>
        </p:txBody>
      </p:sp>
      <p:sp>
        <p:nvSpPr>
          <p:cNvPr id="1110" name="Google Shape;1110;p36"/>
          <p:cNvSpPr txBox="1">
            <a:spLocks noGrp="1"/>
          </p:cNvSpPr>
          <p:nvPr>
            <p:ph type="title" idx="21"/>
          </p:nvPr>
        </p:nvSpPr>
        <p:spPr>
          <a:xfrm>
            <a:off x="4610901" y="3568688"/>
            <a:ext cx="8868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Fz Poppins ExtBd" pitchFamily="2" charset="0"/>
                <a:cs typeface="Fz Poppins ExtBd" pitchFamily="2" charset="0"/>
              </a:rPr>
              <a:t>06</a:t>
            </a:r>
            <a:endParaRPr sz="2800">
              <a:latin typeface="Fz Poppins ExtBd" pitchFamily="2" charset="0"/>
              <a:cs typeface="Fz Poppins ExtBd" pitchFamily="2" charset="0"/>
            </a:endParaRPr>
          </a:p>
        </p:txBody>
      </p:sp>
      <p:cxnSp>
        <p:nvCxnSpPr>
          <p:cNvPr id="1111" name="Google Shape;1111;p36"/>
          <p:cNvCxnSpPr>
            <a:cxnSpLocks/>
          </p:cNvCxnSpPr>
          <p:nvPr/>
        </p:nvCxnSpPr>
        <p:spPr>
          <a:xfrm>
            <a:off x="3429000" y="630000"/>
            <a:ext cx="4260850" cy="0"/>
          </a:xfrm>
          <a:prstGeom prst="straightConnector1">
            <a:avLst/>
          </a:prstGeom>
          <a:noFill/>
          <a:ln w="9525" cap="flat" cmpd="sng">
            <a:solidFill>
              <a:schemeClr val="dk2"/>
            </a:solidFill>
            <a:prstDash val="solid"/>
            <a:round/>
            <a:headEnd type="none" w="med" len="med"/>
            <a:tailEnd type="none" w="med" len="med"/>
          </a:ln>
        </p:spPr>
      </p:cxnSp>
      <p:sp>
        <p:nvSpPr>
          <p:cNvPr id="4" name="Google Shape;1063;p34">
            <a:extLst>
              <a:ext uri="{FF2B5EF4-FFF2-40B4-BE49-F238E27FC236}">
                <a16:creationId xmlns:a16="http://schemas.microsoft.com/office/drawing/2014/main" id="{78A69612-FD84-CCC5-0222-CB4D337E5DCE}"/>
              </a:ext>
            </a:extLst>
          </p:cNvPr>
          <p:cNvSpPr txBox="1">
            <a:spLocks/>
          </p:cNvSpPr>
          <p:nvPr/>
        </p:nvSpPr>
        <p:spPr>
          <a:xfrm>
            <a:off x="402000"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200" b="0">
                <a:solidFill>
                  <a:schemeClr val="accent6"/>
                </a:solidFill>
                <a:latin typeface="Fz Poppins SemBd" pitchFamily="2" charset="0"/>
                <a:cs typeface="Fz Poppins SemBd" pitchFamily="2" charset="0"/>
              </a:rPr>
              <a:t>02</a:t>
            </a:r>
            <a:endParaRPr lang="vi-VN" sz="12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A8B74C04-BBAE-7C9C-3804-562E678ACA87}"/>
              </a:ext>
            </a:extLst>
          </p:cNvPr>
          <p:cNvSpPr txBox="1">
            <a:spLocks/>
          </p:cNvSpPr>
          <p:nvPr/>
        </p:nvSpPr>
        <p:spPr>
          <a:xfrm>
            <a:off x="1603217" y="1335534"/>
            <a:ext cx="3163361"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ĐẶT VẤN ĐỀ</a:t>
            </a:r>
            <a:endParaRPr lang="en-US" sz="2000">
              <a:latin typeface="Fz Poppins ExtBd" pitchFamily="2" charset="0"/>
              <a:cs typeface="Fz Poppins ExtBd" pitchFamily="2" charset="0"/>
            </a:endParaRPr>
          </a:p>
        </p:txBody>
      </p:sp>
      <p:sp>
        <p:nvSpPr>
          <p:cNvPr id="3" name="Google Shape;1063;p34">
            <a:extLst>
              <a:ext uri="{FF2B5EF4-FFF2-40B4-BE49-F238E27FC236}">
                <a16:creationId xmlns:a16="http://schemas.microsoft.com/office/drawing/2014/main" id="{30955096-87EF-E3EF-1981-F2910FE3774F}"/>
              </a:ext>
            </a:extLst>
          </p:cNvPr>
          <p:cNvSpPr txBox="1">
            <a:spLocks/>
          </p:cNvSpPr>
          <p:nvPr/>
        </p:nvSpPr>
        <p:spPr>
          <a:xfrm>
            <a:off x="1603217" y="2480425"/>
            <a:ext cx="3163361"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CƠ SỞ LÝ THUYẾT</a:t>
            </a:r>
            <a:endParaRPr lang="en-US" sz="2000">
              <a:latin typeface="Fz Poppins ExtBd" pitchFamily="2" charset="0"/>
              <a:cs typeface="Fz Poppins ExtBd" pitchFamily="2" charset="0"/>
            </a:endParaRPr>
          </a:p>
        </p:txBody>
      </p:sp>
      <p:sp>
        <p:nvSpPr>
          <p:cNvPr id="5" name="Google Shape;1063;p34">
            <a:extLst>
              <a:ext uri="{FF2B5EF4-FFF2-40B4-BE49-F238E27FC236}">
                <a16:creationId xmlns:a16="http://schemas.microsoft.com/office/drawing/2014/main" id="{0E3892DA-1491-B9ED-BAE4-1066BAC5F859}"/>
              </a:ext>
            </a:extLst>
          </p:cNvPr>
          <p:cNvSpPr txBox="1">
            <a:spLocks/>
          </p:cNvSpPr>
          <p:nvPr/>
        </p:nvSpPr>
        <p:spPr>
          <a:xfrm>
            <a:off x="1603217" y="3418554"/>
            <a:ext cx="3163361"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HIỆN THỰC HOÁ NGHIÊN CỨU</a:t>
            </a:r>
            <a:endParaRPr lang="en-US" sz="2000">
              <a:latin typeface="Fz Poppins ExtBd" pitchFamily="2" charset="0"/>
              <a:cs typeface="Fz Poppins ExtBd" pitchFamily="2" charset="0"/>
            </a:endParaRPr>
          </a:p>
        </p:txBody>
      </p:sp>
      <p:sp>
        <p:nvSpPr>
          <p:cNvPr id="6" name="Google Shape;1063;p34">
            <a:extLst>
              <a:ext uri="{FF2B5EF4-FFF2-40B4-BE49-F238E27FC236}">
                <a16:creationId xmlns:a16="http://schemas.microsoft.com/office/drawing/2014/main" id="{06E40AA1-364E-DC15-9528-9186012BE189}"/>
              </a:ext>
            </a:extLst>
          </p:cNvPr>
          <p:cNvSpPr txBox="1">
            <a:spLocks/>
          </p:cNvSpPr>
          <p:nvPr/>
        </p:nvSpPr>
        <p:spPr>
          <a:xfrm>
            <a:off x="5520500" y="1335534"/>
            <a:ext cx="3163361"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KẾT QUẢ NGHIÊN CỨU</a:t>
            </a:r>
            <a:endParaRPr lang="en-US" sz="2000">
              <a:latin typeface="Fz Poppins ExtBd" pitchFamily="2" charset="0"/>
              <a:cs typeface="Fz Poppins ExtBd" pitchFamily="2" charset="0"/>
            </a:endParaRPr>
          </a:p>
        </p:txBody>
      </p:sp>
      <p:sp>
        <p:nvSpPr>
          <p:cNvPr id="7" name="Google Shape;1063;p34">
            <a:extLst>
              <a:ext uri="{FF2B5EF4-FFF2-40B4-BE49-F238E27FC236}">
                <a16:creationId xmlns:a16="http://schemas.microsoft.com/office/drawing/2014/main" id="{6050A922-47E2-AAE1-E6D2-0FEDB7E0E5A0}"/>
              </a:ext>
            </a:extLst>
          </p:cNvPr>
          <p:cNvSpPr txBox="1">
            <a:spLocks/>
          </p:cNvSpPr>
          <p:nvPr/>
        </p:nvSpPr>
        <p:spPr>
          <a:xfrm>
            <a:off x="5520500" y="2307650"/>
            <a:ext cx="3163361" cy="777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KẾT LUẬN</a:t>
            </a:r>
          </a:p>
          <a:p>
            <a:pPr>
              <a:lnSpc>
                <a:spcPct val="115000"/>
              </a:lnSpc>
            </a:pPr>
            <a:r>
              <a:rPr lang="en-US" sz="2000">
                <a:solidFill>
                  <a:schemeClr val="bg2"/>
                </a:solidFill>
                <a:latin typeface="Fz Poppins ExtBd" pitchFamily="2" charset="0"/>
                <a:cs typeface="Fz Poppins ExtBd" pitchFamily="2" charset="0"/>
              </a:rPr>
              <a:t>&amp; HƯỚNG PHÁT TRIỂN</a:t>
            </a:r>
            <a:endParaRPr lang="en-US" sz="2000">
              <a:latin typeface="Fz Poppins ExtBd" pitchFamily="2" charset="0"/>
              <a:cs typeface="Fz Poppins ExtBd" pitchFamily="2" charset="0"/>
            </a:endParaRPr>
          </a:p>
        </p:txBody>
      </p:sp>
      <p:sp>
        <p:nvSpPr>
          <p:cNvPr id="8" name="Google Shape;1063;p34">
            <a:extLst>
              <a:ext uri="{FF2B5EF4-FFF2-40B4-BE49-F238E27FC236}">
                <a16:creationId xmlns:a16="http://schemas.microsoft.com/office/drawing/2014/main" id="{C940F641-3F64-727B-EBA6-5CEB2BA4A62E}"/>
              </a:ext>
            </a:extLst>
          </p:cNvPr>
          <p:cNvSpPr txBox="1">
            <a:spLocks/>
          </p:cNvSpPr>
          <p:nvPr/>
        </p:nvSpPr>
        <p:spPr>
          <a:xfrm>
            <a:off x="5520499" y="3604386"/>
            <a:ext cx="3163361" cy="524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bg2"/>
                </a:solidFill>
                <a:latin typeface="Fz Poppins ExtBd" pitchFamily="2" charset="0"/>
                <a:cs typeface="Fz Poppins ExtBd" pitchFamily="2" charset="0"/>
              </a:rPr>
              <a:t>DEMO</a:t>
            </a:r>
            <a:endParaRPr lang="en-US" sz="2000">
              <a:latin typeface="Fz Poppins ExtBd" pitchFamily="2" charset="0"/>
              <a:cs typeface="Fz Poppins ExtBd" pitchFamily="2" charset="0"/>
            </a:endParaRPr>
          </a:p>
        </p:txBody>
      </p:sp>
      <p:sp>
        <p:nvSpPr>
          <p:cNvPr id="9" name="Google Shape;1063;p34">
            <a:extLst>
              <a:ext uri="{FF2B5EF4-FFF2-40B4-BE49-F238E27FC236}">
                <a16:creationId xmlns:a16="http://schemas.microsoft.com/office/drawing/2014/main" id="{955393B8-36E1-614B-8AD7-1967690C5429}"/>
              </a:ext>
            </a:extLst>
          </p:cNvPr>
          <p:cNvSpPr txBox="1">
            <a:spLocks/>
          </p:cNvSpPr>
          <p:nvPr/>
        </p:nvSpPr>
        <p:spPr>
          <a:xfrm>
            <a:off x="430875" y="334265"/>
            <a:ext cx="3163361"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400">
                <a:solidFill>
                  <a:schemeClr val="bg2"/>
                </a:solidFill>
                <a:latin typeface="Fz Poppins ExtBd" pitchFamily="2" charset="0"/>
                <a:cs typeface="Fz Poppins ExtBd" pitchFamily="2" charset="0"/>
              </a:rPr>
              <a:t>Tóm tắt nội dung</a:t>
            </a:r>
            <a:endParaRPr lang="en-US" sz="2400">
              <a:latin typeface="Fz Poppins ExtBd" pitchFamily="2" charset="0"/>
              <a:cs typeface="Fz Poppins ExtBd" pitchFamily="2" charset="0"/>
            </a:endParaRPr>
          </a:p>
        </p:txBody>
      </p:sp>
      <p:grpSp>
        <p:nvGrpSpPr>
          <p:cNvPr id="11" name="Group 10">
            <a:extLst>
              <a:ext uri="{FF2B5EF4-FFF2-40B4-BE49-F238E27FC236}">
                <a16:creationId xmlns:a16="http://schemas.microsoft.com/office/drawing/2014/main" id="{B750DACE-5773-9797-D23E-33B583161D7E}"/>
              </a:ext>
            </a:extLst>
          </p:cNvPr>
          <p:cNvGrpSpPr/>
          <p:nvPr/>
        </p:nvGrpSpPr>
        <p:grpSpPr>
          <a:xfrm>
            <a:off x="7893466" y="374954"/>
            <a:ext cx="926411" cy="479344"/>
            <a:chOff x="305464" y="195399"/>
            <a:chExt cx="1058232" cy="547551"/>
          </a:xfrm>
        </p:grpSpPr>
        <p:pic>
          <p:nvPicPr>
            <p:cNvPr id="12" name="Picture 11">
              <a:extLst>
                <a:ext uri="{FF2B5EF4-FFF2-40B4-BE49-F238E27FC236}">
                  <a16:creationId xmlns:a16="http://schemas.microsoft.com/office/drawing/2014/main" id="{308E771F-D85A-95EA-D9B0-CD1F44458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3" name="Picture 12">
              <a:extLst>
                <a:ext uri="{FF2B5EF4-FFF2-40B4-BE49-F238E27FC236}">
                  <a16:creationId xmlns:a16="http://schemas.microsoft.com/office/drawing/2014/main" id="{61BDE0EC-F8F7-D894-59AC-C2D87553D280}"/>
                </a:ext>
              </a:extLst>
            </p:cNvPr>
            <p:cNvPicPr>
              <a:picLocks noChangeAspect="1"/>
            </p:cNvPicPr>
            <p:nvPr/>
          </p:nvPicPr>
          <p:blipFill>
            <a:blip r:embed="rId4"/>
            <a:stretch>
              <a:fillRect/>
            </a:stretch>
          </p:blipFill>
          <p:spPr>
            <a:xfrm>
              <a:off x="963556" y="227052"/>
              <a:ext cx="400140" cy="484243"/>
            </a:xfrm>
            <a:prstGeom prst="rect">
              <a:avLst/>
            </a:prstGeom>
          </p:spPr>
        </p:pic>
      </p:grpSp>
    </p:spTree>
  </p:cSld>
  <p:clrMapOvr>
    <a:masterClrMapping/>
  </p:clrMapOvr>
  <p:transition spd="slow">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907C4-2F5E-8E21-15AE-C862C13952A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CE49940-ADE3-231D-1E1D-E8946324F88A}"/>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8EACB652-25ED-AA27-F7FB-B64E702B31A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phương pháp kiểm tra và đánh giá chất lượng mã nguồn phổ biến</a:t>
              </a:r>
            </a:p>
          </p:txBody>
        </p:sp>
        <p:sp>
          <p:nvSpPr>
            <p:cNvPr id="7" name="Google Shape;1063;p34">
              <a:extLst>
                <a:ext uri="{FF2B5EF4-FFF2-40B4-BE49-F238E27FC236}">
                  <a16:creationId xmlns:a16="http://schemas.microsoft.com/office/drawing/2014/main" id="{82098945-D030-2C5B-AA3B-1084CFEC5660}"/>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4EFDF4EE-4329-E4F4-8E58-3F163740702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A0F8BF11-208B-BD56-6FA8-2156C6092CF9}"/>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20</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0B617D07-8416-BD58-901D-435323B1CCF9}"/>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8771D742-7E1E-5311-2CC5-A6DDB7CEB57C}"/>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728D425A-E8E1-B951-FE9C-27806A0A85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5D542E1F-421B-6713-66FE-5DC4888F8732}"/>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717B1521-BE84-FE3C-E873-15CD399F7068}"/>
              </a:ext>
            </a:extLst>
          </p:cNvPr>
          <p:cNvSpPr txBox="1">
            <a:spLocks/>
          </p:cNvSpPr>
          <p:nvPr/>
        </p:nvSpPr>
        <p:spPr>
          <a:xfrm>
            <a:off x="3963774" y="945004"/>
            <a:ext cx="4658646" cy="1521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Kiểm thử chức năng (Functional Testing)</a:t>
            </a:r>
            <a:r>
              <a:rPr lang="vi-VN" sz="1200" b="0" i="1">
                <a:solidFill>
                  <a:schemeClr val="accent4">
                    <a:lumMod val="50000"/>
                  </a:schemeClr>
                </a:solidFill>
                <a:latin typeface="Fz Poppins Med" pitchFamily="2" charset="0"/>
                <a:cs typeface="Fz Poppins Med" pitchFamily="2" charset="0"/>
              </a:rPr>
              <a:t> </a:t>
            </a:r>
            <a:r>
              <a:rPr lang="vi-VN" sz="1200" b="0" i="1">
                <a:solidFill>
                  <a:schemeClr val="bg2"/>
                </a:solidFill>
                <a:latin typeface="Fz Poppins Med" pitchFamily="2" charset="0"/>
                <a:cs typeface="Fz Poppins Med" pitchFamily="2" charset="0"/>
              </a:rPr>
              <a:t>là một kỹ thuật kiểm thử phần mềm nhằm xác nhận rằng các tính năng hoặc chức năng của một hệ thống hoạt động đúng như yêu cầu đã xác định. Mục tiêu của kiểm thử chức năng là đảm bảo rằng hệ thống đáp ứng được các yêu cầu chức năng của người dùng và các quy trình .</a:t>
            </a:r>
            <a:endParaRPr lang="vi-VN" sz="1200" b="0" i="1">
              <a:solidFill>
                <a:schemeClr val="bg2"/>
              </a:solidFill>
              <a:latin typeface="Fz Poppins SemBd" pitchFamily="2" charset="0"/>
              <a:cs typeface="Fz Poppins Med" pitchFamily="2" charset="0"/>
            </a:endParaRPr>
          </a:p>
        </p:txBody>
      </p:sp>
      <p:sp>
        <p:nvSpPr>
          <p:cNvPr id="13" name="Google Shape;1063;p34">
            <a:extLst>
              <a:ext uri="{FF2B5EF4-FFF2-40B4-BE49-F238E27FC236}">
                <a16:creationId xmlns:a16="http://schemas.microsoft.com/office/drawing/2014/main" id="{E8A07822-FD8C-11F6-E0DD-3049AACBB132}"/>
              </a:ext>
            </a:extLst>
          </p:cNvPr>
          <p:cNvSpPr txBox="1">
            <a:spLocks/>
          </p:cNvSpPr>
          <p:nvPr/>
        </p:nvSpPr>
        <p:spPr>
          <a:xfrm>
            <a:off x="3963774" y="2413474"/>
            <a:ext cx="4658646" cy="1000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Kiểm thử chức năng kiểm tra các hành vi bên ngoài của hệ thống bằng cách cung cấp các đầu vào cụ thể và so sánh với kết quả đầu ra mong đợi mà không quan tâm đến cách hệ thống thực hiện chúng bên trong. </a:t>
            </a:r>
            <a:endParaRPr lang="vi-VN" sz="1200" b="0" i="1">
              <a:solidFill>
                <a:schemeClr val="bg2"/>
              </a:solidFill>
              <a:latin typeface="Fz Poppins SemBd" pitchFamily="2" charset="0"/>
              <a:cs typeface="Fz Poppins Med" pitchFamily="2" charset="0"/>
            </a:endParaRPr>
          </a:p>
        </p:txBody>
      </p:sp>
      <p:pic>
        <p:nvPicPr>
          <p:cNvPr id="21506" name="Picture 2">
            <a:extLst>
              <a:ext uri="{FF2B5EF4-FFF2-40B4-BE49-F238E27FC236}">
                <a16:creationId xmlns:a16="http://schemas.microsoft.com/office/drawing/2014/main" id="{79AA9418-F9E1-1384-AEFF-01159E418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83" y="963069"/>
            <a:ext cx="3338201" cy="330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01247"/>
      </p:ext>
    </p:extLst>
  </p:cSld>
  <p:clrMapOvr>
    <a:masterClrMapping/>
  </p:clrMapOvr>
  <p:transition spd="slow">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00438-0C35-69F6-401A-04005B990865}"/>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B92500F-27A9-E81B-2D62-EFEAF661DE8F}"/>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7776A35F-A123-2894-66C5-456DED8A89F7}"/>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phương pháp kiểm tra và đánh giá chất lượng mã nguồn phổ biến</a:t>
              </a:r>
            </a:p>
          </p:txBody>
        </p:sp>
        <p:sp>
          <p:nvSpPr>
            <p:cNvPr id="7" name="Google Shape;1063;p34">
              <a:extLst>
                <a:ext uri="{FF2B5EF4-FFF2-40B4-BE49-F238E27FC236}">
                  <a16:creationId xmlns:a16="http://schemas.microsoft.com/office/drawing/2014/main" id="{157C7A8E-73E0-A99E-C5AA-59AF3E4897BE}"/>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7623009B-1506-9484-58F0-2A2EB5088D6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6F33081A-F735-8F1E-44E5-056678E571AA}"/>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21</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DE2999AB-7B96-545A-2E0A-DB111F644297}"/>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E8EAD274-0136-D741-C965-C3E998A11AC5}"/>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27B9B545-6CF6-EB2A-342B-48248673E2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DE0B29CD-4596-8881-FAF6-BE669076149E}"/>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47317F61-1ED3-8EB3-1956-7052A9F704B1}"/>
              </a:ext>
            </a:extLst>
          </p:cNvPr>
          <p:cNvSpPr txBox="1">
            <a:spLocks/>
          </p:cNvSpPr>
          <p:nvPr/>
        </p:nvSpPr>
        <p:spPr>
          <a:xfrm>
            <a:off x="288738" y="875434"/>
            <a:ext cx="8559461" cy="1521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Kiểm thử hồi quy (Regression Testing) </a:t>
            </a:r>
            <a:r>
              <a:rPr lang="vi-VN" sz="1200" b="0" i="1">
                <a:solidFill>
                  <a:schemeClr val="bg2"/>
                </a:solidFill>
                <a:latin typeface="Fz Poppins Med" pitchFamily="2" charset="0"/>
                <a:cs typeface="Fz Poppins Med" pitchFamily="2" charset="0"/>
              </a:rPr>
              <a:t>là một kỹ thuật kiểm thử phần mềm được thực hiện để đảm bảo rằng những thay đổi trong mã nguồn của hệ thống (như sửa lỗi, cập nhật tính năng, hoặc tối ưu hóa) không gây ra lỗi mới hoặc làm ảnh hưởng đến các phần chức năng khác đã hoạt động đúng trước đó.</a:t>
            </a:r>
            <a:r>
              <a:rPr lang="en-US" sz="1200" b="0" i="1">
                <a:solidFill>
                  <a:schemeClr val="bg2"/>
                </a:solidFill>
                <a:latin typeface="Fz Poppins Med" pitchFamily="2" charset="0"/>
                <a:cs typeface="Fz Poppins Med" pitchFamily="2" charset="0"/>
              </a:rPr>
              <a:t> Quy trình kiểm thử hồi quy như sau:</a:t>
            </a:r>
            <a:endParaRPr lang="vi-VN" sz="1200" b="0" i="1">
              <a:solidFill>
                <a:schemeClr val="bg2"/>
              </a:solidFill>
              <a:latin typeface="Fz Poppins SemBd" pitchFamily="2" charset="0"/>
              <a:cs typeface="Fz Poppins Med" pitchFamily="2" charset="0"/>
            </a:endParaRPr>
          </a:p>
        </p:txBody>
      </p:sp>
      <p:pic>
        <p:nvPicPr>
          <p:cNvPr id="20484" name="Picture 4">
            <a:extLst>
              <a:ext uri="{FF2B5EF4-FFF2-40B4-BE49-F238E27FC236}">
                <a16:creationId xmlns:a16="http://schemas.microsoft.com/office/drawing/2014/main" id="{1AABBEB0-0F73-C137-B2C0-473977501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733" y="1652996"/>
            <a:ext cx="3928534" cy="284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131583"/>
      </p:ext>
    </p:extLst>
  </p:cSld>
  <p:clrMapOvr>
    <a:masterClrMapping/>
  </p:clrMapOvr>
  <p:transition spd="slow">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B7D3-1B64-B50D-BE42-943EAB70CE5C}"/>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54400B0C-C38C-D10F-30F2-7717CCE6B39B}"/>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22</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F218EC3C-AC9E-344A-AF62-A034A425CC28}"/>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37E41A49-9BD1-1D13-71BD-516061096D77}"/>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Về công nghệ - Các tiêu chí lựa chọn công nghệ</a:t>
              </a:r>
            </a:p>
          </p:txBody>
        </p:sp>
        <p:sp>
          <p:nvSpPr>
            <p:cNvPr id="14" name="Google Shape;1063;p34">
              <a:extLst>
                <a:ext uri="{FF2B5EF4-FFF2-40B4-BE49-F238E27FC236}">
                  <a16:creationId xmlns:a16="http://schemas.microsoft.com/office/drawing/2014/main" id="{34693900-A327-803E-C34F-75EE30432BE0}"/>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C6A1E3EE-859A-D99C-29A3-BB3AEE53BAA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C929CEB9-6CC3-79B2-80B2-80EAD78D3EBB}"/>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FF7D5897-4DF8-3CE6-8832-9B873CDFB605}"/>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89E4C3DE-A4E1-E7F1-D5AD-C5C93CACF6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4660CE73-A926-B10E-F9E3-17E698469343}"/>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8F15BE9C-D622-667D-0664-DB225991EA9A}"/>
              </a:ext>
            </a:extLst>
          </p:cNvPr>
          <p:cNvSpPr txBox="1">
            <a:spLocks/>
          </p:cNvSpPr>
          <p:nvPr/>
        </p:nvSpPr>
        <p:spPr>
          <a:xfrm>
            <a:off x="438808" y="840609"/>
            <a:ext cx="8266384" cy="423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bg2"/>
                </a:solidFill>
                <a:latin typeface="Fz Poppins Med" pitchFamily="2" charset="0"/>
                <a:cs typeface="Fz Poppins Med" pitchFamily="2" charset="0"/>
              </a:rPr>
              <a:t>Các công nghệ được ưu tiên lựa chọn để phù hợp thoả mãn các tiêu chí:</a:t>
            </a:r>
            <a:endParaRPr lang="vi-VN" sz="1300" b="0" i="1">
              <a:solidFill>
                <a:schemeClr val="bg2"/>
              </a:solidFill>
              <a:latin typeface="Fz Poppins SemBd" pitchFamily="2" charset="0"/>
              <a:cs typeface="Fz Poppins Med" pitchFamily="2" charset="0"/>
            </a:endParaRPr>
          </a:p>
        </p:txBody>
      </p:sp>
      <p:grpSp>
        <p:nvGrpSpPr>
          <p:cNvPr id="4" name="Group 3">
            <a:extLst>
              <a:ext uri="{FF2B5EF4-FFF2-40B4-BE49-F238E27FC236}">
                <a16:creationId xmlns:a16="http://schemas.microsoft.com/office/drawing/2014/main" id="{4A6CB0C0-9E57-CBF0-C27F-926C2E32EA7E}"/>
              </a:ext>
            </a:extLst>
          </p:cNvPr>
          <p:cNvGrpSpPr/>
          <p:nvPr/>
        </p:nvGrpSpPr>
        <p:grpSpPr>
          <a:xfrm>
            <a:off x="720949" y="1320190"/>
            <a:ext cx="2652637" cy="292388"/>
            <a:chOff x="466705" y="1416261"/>
            <a:chExt cx="2652637" cy="292388"/>
          </a:xfrm>
        </p:grpSpPr>
        <p:pic>
          <p:nvPicPr>
            <p:cNvPr id="5" name="Graphic 4">
              <a:extLst>
                <a:ext uri="{FF2B5EF4-FFF2-40B4-BE49-F238E27FC236}">
                  <a16:creationId xmlns:a16="http://schemas.microsoft.com/office/drawing/2014/main" id="{BC020890-23E1-685D-298C-A7C8A6913B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6" name="TextBox 5">
              <a:extLst>
                <a:ext uri="{FF2B5EF4-FFF2-40B4-BE49-F238E27FC236}">
                  <a16:creationId xmlns:a16="http://schemas.microsoft.com/office/drawing/2014/main" id="{71263DF8-1DD0-498E-8895-3EEFBC4F87A8}"/>
                </a:ext>
              </a:extLst>
            </p:cNvPr>
            <p:cNvSpPr txBox="1"/>
            <p:nvPr/>
          </p:nvSpPr>
          <p:spPr>
            <a:xfrm>
              <a:off x="673100" y="1416261"/>
              <a:ext cx="2446242"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Mã nguồn mở/Miễn phí.</a:t>
              </a:r>
            </a:p>
          </p:txBody>
        </p:sp>
      </p:grpSp>
      <p:grpSp>
        <p:nvGrpSpPr>
          <p:cNvPr id="7" name="Group 6">
            <a:extLst>
              <a:ext uri="{FF2B5EF4-FFF2-40B4-BE49-F238E27FC236}">
                <a16:creationId xmlns:a16="http://schemas.microsoft.com/office/drawing/2014/main" id="{6241FF90-1578-0097-53DB-D5A49517EDDB}"/>
              </a:ext>
            </a:extLst>
          </p:cNvPr>
          <p:cNvGrpSpPr/>
          <p:nvPr/>
        </p:nvGrpSpPr>
        <p:grpSpPr>
          <a:xfrm>
            <a:off x="720949" y="1777002"/>
            <a:ext cx="3851051" cy="292388"/>
            <a:chOff x="466705" y="1416261"/>
            <a:chExt cx="3851051" cy="292388"/>
          </a:xfrm>
        </p:grpSpPr>
        <p:pic>
          <p:nvPicPr>
            <p:cNvPr id="8" name="Graphic 7">
              <a:extLst>
                <a:ext uri="{FF2B5EF4-FFF2-40B4-BE49-F238E27FC236}">
                  <a16:creationId xmlns:a16="http://schemas.microsoft.com/office/drawing/2014/main" id="{9E0FCC1C-75F7-ED47-73E4-2E5B9E65C2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9" name="TextBox 8">
              <a:extLst>
                <a:ext uri="{FF2B5EF4-FFF2-40B4-BE49-F238E27FC236}">
                  <a16:creationId xmlns:a16="http://schemas.microsoft.com/office/drawing/2014/main" id="{9166F2E5-23C3-3F89-F29D-7F8688A46F10}"/>
                </a:ext>
              </a:extLst>
            </p:cNvPr>
            <p:cNvSpPr txBox="1"/>
            <p:nvPr/>
          </p:nvSpPr>
          <p:spPr>
            <a:xfrm>
              <a:off x="673100" y="1416261"/>
              <a:ext cx="3644656"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Phát triển nhanh chóng, dễ làm quen.</a:t>
              </a:r>
            </a:p>
          </p:txBody>
        </p:sp>
      </p:grpSp>
      <p:grpSp>
        <p:nvGrpSpPr>
          <p:cNvPr id="10" name="Group 9">
            <a:extLst>
              <a:ext uri="{FF2B5EF4-FFF2-40B4-BE49-F238E27FC236}">
                <a16:creationId xmlns:a16="http://schemas.microsoft.com/office/drawing/2014/main" id="{0998CF1C-325A-4B9A-2FD1-96D95510BC08}"/>
              </a:ext>
            </a:extLst>
          </p:cNvPr>
          <p:cNvGrpSpPr/>
          <p:nvPr/>
        </p:nvGrpSpPr>
        <p:grpSpPr>
          <a:xfrm>
            <a:off x="720949" y="2233814"/>
            <a:ext cx="3851051" cy="292388"/>
            <a:chOff x="466705" y="1416261"/>
            <a:chExt cx="3851051" cy="292388"/>
          </a:xfrm>
        </p:grpSpPr>
        <p:pic>
          <p:nvPicPr>
            <p:cNvPr id="21" name="Graphic 20">
              <a:extLst>
                <a:ext uri="{FF2B5EF4-FFF2-40B4-BE49-F238E27FC236}">
                  <a16:creationId xmlns:a16="http://schemas.microsoft.com/office/drawing/2014/main" id="{E3A43A52-B52E-980E-CE23-1ADD2A78AC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2" name="TextBox 21">
              <a:extLst>
                <a:ext uri="{FF2B5EF4-FFF2-40B4-BE49-F238E27FC236}">
                  <a16:creationId xmlns:a16="http://schemas.microsoft.com/office/drawing/2014/main" id="{6B3FE3BE-A2D1-122D-E98B-2788928F859A}"/>
                </a:ext>
              </a:extLst>
            </p:cNvPr>
            <p:cNvSpPr txBox="1"/>
            <p:nvPr/>
          </p:nvSpPr>
          <p:spPr>
            <a:xfrm>
              <a:off x="673100" y="1416261"/>
              <a:ext cx="3644656" cy="292388"/>
            </a:xfrm>
            <a:prstGeom prst="rect">
              <a:avLst/>
            </a:prstGeom>
            <a:noFill/>
          </p:spPr>
          <p:txBody>
            <a:bodyPr wrap="square" rtlCol="0">
              <a:spAutoFit/>
            </a:bodyPr>
            <a:lstStyle/>
            <a:p>
              <a:r>
                <a:rPr lang="vi-VN" sz="1300">
                  <a:solidFill>
                    <a:sysClr val="windowText" lastClr="000000"/>
                  </a:solidFill>
                  <a:latin typeface="Fz Poppins Med" pitchFamily="2" charset="0"/>
                  <a:cs typeface="Fz Poppins Med" pitchFamily="2" charset="0"/>
                </a:rPr>
                <a:t>Hỗ trợ nhiều thư viện, công cụ</a:t>
              </a:r>
              <a:r>
                <a:rPr lang="en-US" sz="1300">
                  <a:solidFill>
                    <a:sysClr val="windowText" lastClr="000000"/>
                  </a:solidFill>
                  <a:latin typeface="Fz Poppins Med" pitchFamily="2" charset="0"/>
                  <a:cs typeface="Fz Poppins Med" pitchFamily="2" charset="0"/>
                </a:rPr>
                <a:t>, tiện ích,...</a:t>
              </a:r>
            </a:p>
          </p:txBody>
        </p:sp>
      </p:grpSp>
      <p:grpSp>
        <p:nvGrpSpPr>
          <p:cNvPr id="23" name="Group 22">
            <a:extLst>
              <a:ext uri="{FF2B5EF4-FFF2-40B4-BE49-F238E27FC236}">
                <a16:creationId xmlns:a16="http://schemas.microsoft.com/office/drawing/2014/main" id="{B71DBA1C-86CB-0474-CBCC-F2A8562CC01C}"/>
              </a:ext>
            </a:extLst>
          </p:cNvPr>
          <p:cNvGrpSpPr/>
          <p:nvPr/>
        </p:nvGrpSpPr>
        <p:grpSpPr>
          <a:xfrm>
            <a:off x="720949" y="2690626"/>
            <a:ext cx="6645051" cy="292388"/>
            <a:chOff x="466705" y="1416261"/>
            <a:chExt cx="6645051" cy="292388"/>
          </a:xfrm>
        </p:grpSpPr>
        <p:pic>
          <p:nvPicPr>
            <p:cNvPr id="24" name="Graphic 23">
              <a:extLst>
                <a:ext uri="{FF2B5EF4-FFF2-40B4-BE49-F238E27FC236}">
                  <a16:creationId xmlns:a16="http://schemas.microsoft.com/office/drawing/2014/main" id="{40723B01-F47B-A4F6-1BD8-FAED8AA01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5" name="TextBox 24">
              <a:extLst>
                <a:ext uri="{FF2B5EF4-FFF2-40B4-BE49-F238E27FC236}">
                  <a16:creationId xmlns:a16="http://schemas.microsoft.com/office/drawing/2014/main" id="{DAD97F6C-F8C3-A14D-206E-D59FA2BEE92D}"/>
                </a:ext>
              </a:extLst>
            </p:cNvPr>
            <p:cNvSpPr txBox="1"/>
            <p:nvPr/>
          </p:nvSpPr>
          <p:spPr>
            <a:xfrm>
              <a:off x="673100" y="1416261"/>
              <a:ext cx="6438656" cy="292388"/>
            </a:xfrm>
            <a:prstGeom prst="rect">
              <a:avLst/>
            </a:prstGeom>
            <a:noFill/>
          </p:spPr>
          <p:txBody>
            <a:bodyPr wrap="square" rtlCol="0">
              <a:spAutoFit/>
            </a:bodyPr>
            <a:lstStyle/>
            <a:p>
              <a:r>
                <a:rPr lang="vi-VN" sz="1300">
                  <a:solidFill>
                    <a:sysClr val="windowText" lastClr="000000"/>
                  </a:solidFill>
                  <a:latin typeface="Fz Poppins Med" pitchFamily="2" charset="0"/>
                  <a:cs typeface="Fz Poppins Med" pitchFamily="2" charset="0"/>
                </a:rPr>
                <a:t>Cộng đồng người dùng lớn</a:t>
              </a:r>
              <a:r>
                <a:rPr lang="en-US" sz="1300">
                  <a:solidFill>
                    <a:sysClr val="windowText" lastClr="000000"/>
                  </a:solidFill>
                  <a:latin typeface="Fz Poppins Med" pitchFamily="2" charset="0"/>
                  <a:cs typeface="Fz Poppins Med" pitchFamily="2" charset="0"/>
                </a:rPr>
                <a:t>, có khả năng hỗ trợ kịp thời</a:t>
              </a:r>
            </a:p>
          </p:txBody>
        </p:sp>
      </p:grpSp>
      <p:grpSp>
        <p:nvGrpSpPr>
          <p:cNvPr id="26" name="Group 25">
            <a:extLst>
              <a:ext uri="{FF2B5EF4-FFF2-40B4-BE49-F238E27FC236}">
                <a16:creationId xmlns:a16="http://schemas.microsoft.com/office/drawing/2014/main" id="{0B70DE0B-6AD4-CD3D-F579-E03D06544637}"/>
              </a:ext>
            </a:extLst>
          </p:cNvPr>
          <p:cNvGrpSpPr/>
          <p:nvPr/>
        </p:nvGrpSpPr>
        <p:grpSpPr>
          <a:xfrm>
            <a:off x="720949" y="3147438"/>
            <a:ext cx="3851051" cy="292388"/>
            <a:chOff x="466705" y="1416261"/>
            <a:chExt cx="3851051" cy="292388"/>
          </a:xfrm>
        </p:grpSpPr>
        <p:pic>
          <p:nvPicPr>
            <p:cNvPr id="27" name="Graphic 26">
              <a:extLst>
                <a:ext uri="{FF2B5EF4-FFF2-40B4-BE49-F238E27FC236}">
                  <a16:creationId xmlns:a16="http://schemas.microsoft.com/office/drawing/2014/main" id="{F185E8A0-E565-5788-650B-48D5F6401C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8" name="TextBox 27">
              <a:extLst>
                <a:ext uri="{FF2B5EF4-FFF2-40B4-BE49-F238E27FC236}">
                  <a16:creationId xmlns:a16="http://schemas.microsoft.com/office/drawing/2014/main" id="{3F37BAA8-A013-EC5B-83B5-027DAE741AEF}"/>
                </a:ext>
              </a:extLst>
            </p:cNvPr>
            <p:cNvSpPr txBox="1"/>
            <p:nvPr/>
          </p:nvSpPr>
          <p:spPr>
            <a:xfrm>
              <a:off x="673100" y="1416261"/>
              <a:ext cx="3644656" cy="292388"/>
            </a:xfrm>
            <a:prstGeom prst="rect">
              <a:avLst/>
            </a:prstGeom>
            <a:noFill/>
          </p:spPr>
          <p:txBody>
            <a:bodyPr wrap="square" rtlCol="0">
              <a:spAutoFit/>
            </a:bodyPr>
            <a:lstStyle/>
            <a:p>
              <a:r>
                <a:rPr lang="vi-VN" sz="1300">
                  <a:solidFill>
                    <a:sysClr val="windowText" lastClr="000000"/>
                  </a:solidFill>
                  <a:latin typeface="Fz Poppins Med" pitchFamily="2" charset="0"/>
                  <a:cs typeface="Fz Poppins Med" pitchFamily="2" charset="0"/>
                </a:rPr>
                <a:t>Tài liệu phát triển đầy đủ và rõ ràng.</a:t>
              </a:r>
              <a:endParaRPr lang="en-US" sz="1300">
                <a:solidFill>
                  <a:sysClr val="windowText" lastClr="000000"/>
                </a:solidFill>
                <a:latin typeface="Fz Poppins Med" pitchFamily="2" charset="0"/>
                <a:cs typeface="Fz Poppins Med" pitchFamily="2" charset="0"/>
              </a:endParaRPr>
            </a:p>
          </p:txBody>
        </p:sp>
      </p:grpSp>
      <p:grpSp>
        <p:nvGrpSpPr>
          <p:cNvPr id="32" name="Group 31">
            <a:extLst>
              <a:ext uri="{FF2B5EF4-FFF2-40B4-BE49-F238E27FC236}">
                <a16:creationId xmlns:a16="http://schemas.microsoft.com/office/drawing/2014/main" id="{FC13DAF2-3312-9E4A-6C72-08049E6ECAEB}"/>
              </a:ext>
            </a:extLst>
          </p:cNvPr>
          <p:cNvGrpSpPr/>
          <p:nvPr/>
        </p:nvGrpSpPr>
        <p:grpSpPr>
          <a:xfrm>
            <a:off x="720949" y="3604250"/>
            <a:ext cx="3851051" cy="292388"/>
            <a:chOff x="466705" y="1416261"/>
            <a:chExt cx="3851051" cy="292388"/>
          </a:xfrm>
        </p:grpSpPr>
        <p:pic>
          <p:nvPicPr>
            <p:cNvPr id="33" name="Graphic 32">
              <a:extLst>
                <a:ext uri="{FF2B5EF4-FFF2-40B4-BE49-F238E27FC236}">
                  <a16:creationId xmlns:a16="http://schemas.microsoft.com/office/drawing/2014/main" id="{C066DB00-B967-F6B1-7A8E-EC5E10D040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34" name="TextBox 33">
              <a:extLst>
                <a:ext uri="{FF2B5EF4-FFF2-40B4-BE49-F238E27FC236}">
                  <a16:creationId xmlns:a16="http://schemas.microsoft.com/office/drawing/2014/main" id="{B473BDA0-ED16-A85B-8261-EE4AA5338C50}"/>
                </a:ext>
              </a:extLst>
            </p:cNvPr>
            <p:cNvSpPr txBox="1"/>
            <p:nvPr/>
          </p:nvSpPr>
          <p:spPr>
            <a:xfrm>
              <a:off x="673100" y="1416261"/>
              <a:ext cx="3644656"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Có khả năng mở rộng</a:t>
              </a:r>
            </a:p>
          </p:txBody>
        </p:sp>
      </p:grpSp>
      <p:grpSp>
        <p:nvGrpSpPr>
          <p:cNvPr id="35" name="Group 34">
            <a:extLst>
              <a:ext uri="{FF2B5EF4-FFF2-40B4-BE49-F238E27FC236}">
                <a16:creationId xmlns:a16="http://schemas.microsoft.com/office/drawing/2014/main" id="{2D084A65-EE8B-0263-1CC3-0F416C6068C6}"/>
              </a:ext>
            </a:extLst>
          </p:cNvPr>
          <p:cNvGrpSpPr/>
          <p:nvPr/>
        </p:nvGrpSpPr>
        <p:grpSpPr>
          <a:xfrm>
            <a:off x="720949" y="4061060"/>
            <a:ext cx="5381467" cy="292388"/>
            <a:chOff x="466705" y="1416261"/>
            <a:chExt cx="5381467" cy="292388"/>
          </a:xfrm>
        </p:grpSpPr>
        <p:pic>
          <p:nvPicPr>
            <p:cNvPr id="36" name="Graphic 35">
              <a:extLst>
                <a:ext uri="{FF2B5EF4-FFF2-40B4-BE49-F238E27FC236}">
                  <a16:creationId xmlns:a16="http://schemas.microsoft.com/office/drawing/2014/main" id="{C3DE47CA-3283-3D3E-1BF9-D67142C2C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37" name="TextBox 36">
              <a:extLst>
                <a:ext uri="{FF2B5EF4-FFF2-40B4-BE49-F238E27FC236}">
                  <a16:creationId xmlns:a16="http://schemas.microsoft.com/office/drawing/2014/main" id="{84418DE6-D334-06A9-A774-2FA1071005D2}"/>
                </a:ext>
              </a:extLst>
            </p:cNvPr>
            <p:cNvSpPr txBox="1"/>
            <p:nvPr/>
          </p:nvSpPr>
          <p:spPr>
            <a:xfrm>
              <a:off x="673099" y="1416261"/>
              <a:ext cx="5175073" cy="292388"/>
            </a:xfrm>
            <a:prstGeom prst="rect">
              <a:avLst/>
            </a:prstGeom>
            <a:noFill/>
          </p:spPr>
          <p:txBody>
            <a:bodyPr wrap="square" rtlCol="0">
              <a:spAutoFit/>
            </a:bodyPr>
            <a:lstStyle/>
            <a:p>
              <a:r>
                <a:rPr lang="vi-VN" sz="1300">
                  <a:solidFill>
                    <a:sysClr val="windowText" lastClr="000000"/>
                  </a:solidFill>
                  <a:latin typeface="Fz Poppins Med" pitchFamily="2" charset="0"/>
                  <a:cs typeface="Fz Poppins Med" pitchFamily="2" charset="0"/>
                </a:rPr>
                <a:t>Tối ưu chi phí khi triển khai ở quy mô nhỏ và vừa.</a:t>
              </a:r>
              <a:endParaRPr lang="en-US" sz="1300">
                <a:solidFill>
                  <a:sysClr val="windowText" lastClr="000000"/>
                </a:solidFill>
                <a:latin typeface="Fz Poppins Med" pitchFamily="2" charset="0"/>
                <a:cs typeface="Fz Poppins Med" pitchFamily="2" charset="0"/>
              </a:endParaRPr>
            </a:p>
          </p:txBody>
        </p:sp>
      </p:grpSp>
    </p:spTree>
    <p:extLst>
      <p:ext uri="{BB962C8B-B14F-4D97-AF65-F5344CB8AC3E}">
        <p14:creationId xmlns:p14="http://schemas.microsoft.com/office/powerpoint/2010/main" val="1995030525"/>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42" presetClass="path" presetSubtype="0" decel="100000" fill="hold" nodeType="withEffect">
                                  <p:stCondLst>
                                    <p:cond delay="100"/>
                                  </p:stCondLst>
                                  <p:childTnLst>
                                    <p:animMotion origin="layout" path="M 1.25E-6 0.03889 L 1.25E-6 1.85185E-6 " pathEditMode="relative" rAng="0" ptsTypes="AA">
                                      <p:cBhvr>
                                        <p:cTn id="12" dur="500" fill="hold"/>
                                        <p:tgtEl>
                                          <p:spTgt spid="4"/>
                                        </p:tgtEl>
                                        <p:attrNameLst>
                                          <p:attrName>ppt_x</p:attrName>
                                          <p:attrName>ppt_y</p:attrName>
                                        </p:attrNameLst>
                                      </p:cBhvr>
                                      <p:rCtr x="0" y="-1944"/>
                                    </p:animMotion>
                                  </p:childTnLst>
                                </p:cTn>
                              </p:par>
                              <p:par>
                                <p:cTn id="13" presetID="10" presetClass="entr" presetSubtype="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nodeType="withEffect">
                                  <p:stCondLst>
                                    <p:cond delay="20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par>
                                <p:cTn id="21" presetID="42" presetClass="path" presetSubtype="0" decel="100000" fill="hold" nodeType="withEffect">
                                  <p:stCondLst>
                                    <p:cond delay="300"/>
                                  </p:stCondLst>
                                  <p:childTnLst>
                                    <p:animMotion origin="layout" path="M 1.25E-6 0.03889 L 1.25E-6 1.85185E-6 " pathEditMode="relative" rAng="0" ptsTypes="AA">
                                      <p:cBhvr>
                                        <p:cTn id="22" dur="500" fill="hold"/>
                                        <p:tgtEl>
                                          <p:spTgt spid="10"/>
                                        </p:tgtEl>
                                        <p:attrNameLst>
                                          <p:attrName>ppt_x</p:attrName>
                                          <p:attrName>ppt_y</p:attrName>
                                        </p:attrNameLst>
                                      </p:cBhvr>
                                      <p:rCtr x="0" y="-1944"/>
                                    </p:animMotion>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par>
                                <p:cTn id="26" presetID="42" presetClass="path" presetSubtype="0" decel="100000" fill="hold" nodeType="withEffect">
                                  <p:stCondLst>
                                    <p:cond delay="400"/>
                                  </p:stCondLst>
                                  <p:childTnLst>
                                    <p:animMotion origin="layout" path="M 2.5E-6 0.03889 L 2.5E-6 -3.20988E-6 " pathEditMode="relative" rAng="0" ptsTypes="AA">
                                      <p:cBhvr>
                                        <p:cTn id="27" dur="500" fill="hold"/>
                                        <p:tgtEl>
                                          <p:spTgt spid="23"/>
                                        </p:tgtEl>
                                        <p:attrNameLst>
                                          <p:attrName>ppt_x</p:attrName>
                                          <p:attrName>ppt_y</p:attrName>
                                        </p:attrNameLst>
                                      </p:cBhvr>
                                      <p:rCtr x="0" y="-1944"/>
                                    </p:animMotion>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42" presetClass="path" presetSubtype="0" decel="100000" fill="hold" nodeType="withEffect">
                                  <p:stCondLst>
                                    <p:cond delay="500"/>
                                  </p:stCondLst>
                                  <p:childTnLst>
                                    <p:animMotion origin="layout" path="M 1.25E-6 0.03889 L 1.25E-6 1.85185E-6 " pathEditMode="relative" rAng="0" ptsTypes="AA">
                                      <p:cBhvr>
                                        <p:cTn id="32" dur="500" fill="hold"/>
                                        <p:tgtEl>
                                          <p:spTgt spid="26"/>
                                        </p:tgtEl>
                                        <p:attrNameLst>
                                          <p:attrName>ppt_x</p:attrName>
                                          <p:attrName>ppt_y</p:attrName>
                                        </p:attrNameLst>
                                      </p:cBhvr>
                                      <p:rCtr x="0" y="-1944"/>
                                    </p:animMotion>
                                  </p:childTnLst>
                                </p:cTn>
                              </p:par>
                              <p:par>
                                <p:cTn id="33" presetID="10" presetClass="entr" presetSubtype="0" fill="hold" nodeType="withEffect">
                                  <p:stCondLst>
                                    <p:cond delay="6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50"/>
                                        <p:tgtEl>
                                          <p:spTgt spid="32"/>
                                        </p:tgtEl>
                                      </p:cBhvr>
                                    </p:animEffect>
                                  </p:childTnLst>
                                </p:cTn>
                              </p:par>
                              <p:par>
                                <p:cTn id="36" presetID="42" presetClass="path" presetSubtype="0" decel="100000" fill="hold" nodeType="withEffect">
                                  <p:stCondLst>
                                    <p:cond delay="600"/>
                                  </p:stCondLst>
                                  <p:childTnLst>
                                    <p:animMotion origin="layout" path="M 1.25E-6 0.03889 L 1.25E-6 1.85185E-6 " pathEditMode="relative" rAng="0" ptsTypes="AA">
                                      <p:cBhvr>
                                        <p:cTn id="37" dur="500" fill="hold"/>
                                        <p:tgtEl>
                                          <p:spTgt spid="32"/>
                                        </p:tgtEl>
                                        <p:attrNameLst>
                                          <p:attrName>ppt_x</p:attrName>
                                          <p:attrName>ppt_y</p:attrName>
                                        </p:attrNameLst>
                                      </p:cBhvr>
                                      <p:rCtr x="0" y="-1944"/>
                                    </p:animMotion>
                                  </p:childTnLst>
                                </p:cTn>
                              </p:par>
                              <p:par>
                                <p:cTn id="38" presetID="10" presetClass="entr" presetSubtype="0" fill="hold" nodeType="withEffect">
                                  <p:stCondLst>
                                    <p:cond delay="7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50"/>
                                        <p:tgtEl>
                                          <p:spTgt spid="35"/>
                                        </p:tgtEl>
                                      </p:cBhvr>
                                    </p:animEffect>
                                  </p:childTnLst>
                                </p:cTn>
                              </p:par>
                              <p:par>
                                <p:cTn id="41" presetID="42" presetClass="path" presetSubtype="0" decel="100000" fill="hold" nodeType="withEffect">
                                  <p:stCondLst>
                                    <p:cond delay="700"/>
                                  </p:stCondLst>
                                  <p:childTnLst>
                                    <p:animMotion origin="layout" path="M 1.25E-6 0.03889 L 1.25E-6 1.85185E-6 " pathEditMode="relative" rAng="0" ptsTypes="AA">
                                      <p:cBhvr>
                                        <p:cTn id="42" dur="500" fill="hold"/>
                                        <p:tgtEl>
                                          <p:spTgt spid="3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063;p34">
            <a:extLst>
              <a:ext uri="{FF2B5EF4-FFF2-40B4-BE49-F238E27FC236}">
                <a16:creationId xmlns:a16="http://schemas.microsoft.com/office/drawing/2014/main" id="{3547C86F-900F-FDCE-BA17-A8921451CBB5}"/>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23</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0E1E6326-F90C-6968-6DFA-4906B1622556}"/>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E467E992-ABA6-3F99-08DF-C1AB1AFEC6F6}"/>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Lựa chọn công nghệ</a:t>
              </a:r>
            </a:p>
          </p:txBody>
        </p:sp>
        <p:sp>
          <p:nvSpPr>
            <p:cNvPr id="14" name="Google Shape;1063;p34">
              <a:extLst>
                <a:ext uri="{FF2B5EF4-FFF2-40B4-BE49-F238E27FC236}">
                  <a16:creationId xmlns:a16="http://schemas.microsoft.com/office/drawing/2014/main" id="{1BE346E9-C71B-8FBE-E6BE-63822AF8B01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6A379851-D046-3933-0406-80FD35D1082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D41E0AB3-1D1B-2267-06EC-8049610D5424}"/>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93D58142-587B-1144-699B-CC291A444373}"/>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CBB70237-BBA3-BE96-55C8-59517B7444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2873A371-0C58-5C78-E2AE-0E59830B0098}"/>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20" name="Table 19">
            <a:extLst>
              <a:ext uri="{FF2B5EF4-FFF2-40B4-BE49-F238E27FC236}">
                <a16:creationId xmlns:a16="http://schemas.microsoft.com/office/drawing/2014/main" id="{A573CCDA-0515-FC06-8093-8BFA2A1F62CE}"/>
              </a:ext>
            </a:extLst>
          </p:cNvPr>
          <p:cNvGraphicFramePr>
            <a:graphicFrameLocks noGrp="1"/>
          </p:cNvGraphicFramePr>
          <p:nvPr>
            <p:extLst>
              <p:ext uri="{D42A27DB-BD31-4B8C-83A1-F6EECF244321}">
                <p14:modId xmlns:p14="http://schemas.microsoft.com/office/powerpoint/2010/main" val="1980332073"/>
              </p:ext>
            </p:extLst>
          </p:nvPr>
        </p:nvGraphicFramePr>
        <p:xfrm>
          <a:off x="311597" y="956158"/>
          <a:ext cx="8582320" cy="3406244"/>
        </p:xfrm>
        <a:graphic>
          <a:graphicData uri="http://schemas.openxmlformats.org/drawingml/2006/table">
            <a:tbl>
              <a:tblPr firstRow="1" bandRow="1">
                <a:tableStyleId>{C4B1156A-380E-4F78-BDF5-A606A8083BF9}</a:tableStyleId>
              </a:tblPr>
              <a:tblGrid>
                <a:gridCol w="552003">
                  <a:extLst>
                    <a:ext uri="{9D8B030D-6E8A-4147-A177-3AD203B41FA5}">
                      <a16:colId xmlns:a16="http://schemas.microsoft.com/office/drawing/2014/main" val="1875616645"/>
                    </a:ext>
                  </a:extLst>
                </a:gridCol>
                <a:gridCol w="1302084">
                  <a:extLst>
                    <a:ext uri="{9D8B030D-6E8A-4147-A177-3AD203B41FA5}">
                      <a16:colId xmlns:a16="http://schemas.microsoft.com/office/drawing/2014/main" val="26308403"/>
                    </a:ext>
                  </a:extLst>
                </a:gridCol>
                <a:gridCol w="2143849">
                  <a:extLst>
                    <a:ext uri="{9D8B030D-6E8A-4147-A177-3AD203B41FA5}">
                      <a16:colId xmlns:a16="http://schemas.microsoft.com/office/drawing/2014/main" val="2552055954"/>
                    </a:ext>
                  </a:extLst>
                </a:gridCol>
                <a:gridCol w="4584384">
                  <a:extLst>
                    <a:ext uri="{9D8B030D-6E8A-4147-A177-3AD203B41FA5}">
                      <a16:colId xmlns:a16="http://schemas.microsoft.com/office/drawing/2014/main" val="3972114948"/>
                    </a:ext>
                  </a:extLst>
                </a:gridCol>
              </a:tblGrid>
              <a:tr h="524685">
                <a:tc>
                  <a:txBody>
                    <a:bodyPr/>
                    <a:lstStyle/>
                    <a:p>
                      <a:pPr algn="ctr"/>
                      <a:r>
                        <a:rPr lang="en-US" sz="1300" b="0">
                          <a:solidFill>
                            <a:schemeClr val="accent6"/>
                          </a:solidFill>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Công nghệ/Giải pháp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300" b="0">
                          <a:solidFill>
                            <a:schemeClr val="accent6"/>
                          </a:solidFill>
                          <a:latin typeface="Fz Poppins Med" pitchFamily="2" charset="0"/>
                          <a:cs typeface="Fz Poppins Med" pitchFamily="2" charset="0"/>
                        </a:rPr>
                        <a:t>Diễn giải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545596605"/>
                  </a:ext>
                </a:extLst>
              </a:tr>
              <a:tr h="616757">
                <a:tc rowSpan="4">
                  <a:txBody>
                    <a:bodyPr/>
                    <a:lstStyle/>
                    <a:p>
                      <a:pPr algn="ctr"/>
                      <a:r>
                        <a:rPr lang="en-US" sz="1300" b="0">
                          <a:solidFill>
                            <a:schemeClr val="bg2"/>
                          </a:solidFill>
                          <a:latin typeface="Fz Poppins Med" pitchFamily="2" charset="0"/>
                          <a:cs typeface="Fz Poppins Med" pitchFamily="2"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l"/>
                      <a:r>
                        <a:rPr lang="en-US" sz="1300" b="0">
                          <a:solidFill>
                            <a:schemeClr val="bg2"/>
                          </a:solidFill>
                          <a:latin typeface="Fz Poppins Med" pitchFamily="2" charset="0"/>
                          <a:cs typeface="Fz Poppins Med" pitchFamily="2" charset="0"/>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React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Framework JavaScript, tạo khung giao diện nhanh chóng và mượt mà.</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8476326"/>
                  </a:ext>
                </a:extLst>
              </a:tr>
              <a:tr h="821267">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TypeScript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Ngôn ngữ lập trình được phát triển mở rộng từ JavaScript, có cấu trúc chặt chẻ, dễ bảo trì và mở rộng.</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479880"/>
                  </a:ext>
                </a:extLst>
              </a:tr>
              <a:tr h="577866">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TailwindCSS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Framework CSS, giúp đơn giản hoá việc tạo kiểu cho trang web.</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022192"/>
                  </a:ext>
                </a:extLst>
              </a:tr>
              <a:tr h="865669">
                <a:tc vMerge="1">
                  <a:txBody>
                    <a:bodyPr/>
                    <a:lstStyle/>
                    <a:p>
                      <a:pPr algn="ctr"/>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Shadcn/ui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Thư viện UI với các thành phần đẹp mắt được xây dựng sẳn bằng TypeScript, dễ dàng tuỳ biến với TailwindCSS.</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1443994"/>
                  </a:ext>
                </a:extLst>
              </a:tr>
            </a:tbl>
          </a:graphicData>
        </a:graphic>
      </p:graphicFrame>
    </p:spTree>
    <p:extLst>
      <p:ext uri="{BB962C8B-B14F-4D97-AF65-F5344CB8AC3E}">
        <p14:creationId xmlns:p14="http://schemas.microsoft.com/office/powerpoint/2010/main" val="2654820612"/>
      </p:ext>
    </p:extLst>
  </p:cSld>
  <p:clrMapOvr>
    <a:masterClrMapping/>
  </p:clrMapOvr>
  <p:transition spd="slow">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D669F-C8EC-55B6-44A0-A404AA788297}"/>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4D99C5A3-66EE-7C5C-BBA3-5C2849670030}"/>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24</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8BF9547C-6E4F-EC19-9D15-8FBA51F7DFBF}"/>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1FA61548-FD99-DE91-D074-8DAE8882C320}"/>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Lựa chọn công nghệ</a:t>
              </a:r>
            </a:p>
          </p:txBody>
        </p:sp>
        <p:sp>
          <p:nvSpPr>
            <p:cNvPr id="14" name="Google Shape;1063;p34">
              <a:extLst>
                <a:ext uri="{FF2B5EF4-FFF2-40B4-BE49-F238E27FC236}">
                  <a16:creationId xmlns:a16="http://schemas.microsoft.com/office/drawing/2014/main" id="{5F8391B4-96B0-D8B3-A258-D8DFE5D1348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B289BBB1-4CD6-773C-4F27-8DC0BA074D5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032C8FDE-1593-85B9-5FCB-4BC0B684675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75611A6C-2C27-640D-8883-A9A9EE7D7A9F}"/>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BA6C877C-2F60-486D-73FC-59F8E4701E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B406443A-987E-1632-FD70-287527D193D6}"/>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20" name="Table 19">
            <a:extLst>
              <a:ext uri="{FF2B5EF4-FFF2-40B4-BE49-F238E27FC236}">
                <a16:creationId xmlns:a16="http://schemas.microsoft.com/office/drawing/2014/main" id="{B6FE7E4B-8DD3-65DC-38F5-350687981655}"/>
              </a:ext>
            </a:extLst>
          </p:cNvPr>
          <p:cNvGraphicFramePr>
            <a:graphicFrameLocks noGrp="1"/>
          </p:cNvGraphicFramePr>
          <p:nvPr>
            <p:extLst>
              <p:ext uri="{D42A27DB-BD31-4B8C-83A1-F6EECF244321}">
                <p14:modId xmlns:p14="http://schemas.microsoft.com/office/powerpoint/2010/main" val="4130283763"/>
              </p:ext>
            </p:extLst>
          </p:nvPr>
        </p:nvGraphicFramePr>
        <p:xfrm>
          <a:off x="311597" y="956158"/>
          <a:ext cx="8582320" cy="3508791"/>
        </p:xfrm>
        <a:graphic>
          <a:graphicData uri="http://schemas.openxmlformats.org/drawingml/2006/table">
            <a:tbl>
              <a:tblPr firstRow="1" bandRow="1">
                <a:tableStyleId>{C4B1156A-380E-4F78-BDF5-A606A8083BF9}</a:tableStyleId>
              </a:tblPr>
              <a:tblGrid>
                <a:gridCol w="552003">
                  <a:extLst>
                    <a:ext uri="{9D8B030D-6E8A-4147-A177-3AD203B41FA5}">
                      <a16:colId xmlns:a16="http://schemas.microsoft.com/office/drawing/2014/main" val="1875616645"/>
                    </a:ext>
                  </a:extLst>
                </a:gridCol>
                <a:gridCol w="1302084">
                  <a:extLst>
                    <a:ext uri="{9D8B030D-6E8A-4147-A177-3AD203B41FA5}">
                      <a16:colId xmlns:a16="http://schemas.microsoft.com/office/drawing/2014/main" val="26308403"/>
                    </a:ext>
                  </a:extLst>
                </a:gridCol>
                <a:gridCol w="2380916">
                  <a:extLst>
                    <a:ext uri="{9D8B030D-6E8A-4147-A177-3AD203B41FA5}">
                      <a16:colId xmlns:a16="http://schemas.microsoft.com/office/drawing/2014/main" val="2552055954"/>
                    </a:ext>
                  </a:extLst>
                </a:gridCol>
                <a:gridCol w="4347317">
                  <a:extLst>
                    <a:ext uri="{9D8B030D-6E8A-4147-A177-3AD203B41FA5}">
                      <a16:colId xmlns:a16="http://schemas.microsoft.com/office/drawing/2014/main" val="3972114948"/>
                    </a:ext>
                  </a:extLst>
                </a:gridCol>
              </a:tblGrid>
              <a:tr h="524685">
                <a:tc>
                  <a:txBody>
                    <a:bodyPr/>
                    <a:lstStyle/>
                    <a:p>
                      <a:pPr algn="ctr"/>
                      <a:r>
                        <a:rPr lang="en-US" sz="1300" b="0">
                          <a:solidFill>
                            <a:schemeClr val="accent6"/>
                          </a:solidFill>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Công nghệ/Giải pháp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300" b="0">
                          <a:solidFill>
                            <a:schemeClr val="accent6"/>
                          </a:solidFill>
                          <a:latin typeface="Fz Poppins Med" pitchFamily="2" charset="0"/>
                          <a:cs typeface="Fz Poppins Med" pitchFamily="2" charset="0"/>
                        </a:rPr>
                        <a:t>Diễn giải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545596605"/>
                  </a:ext>
                </a:extLst>
              </a:tr>
              <a:tr h="616757">
                <a:tc rowSpan="3">
                  <a:txBody>
                    <a:bodyPr/>
                    <a:lstStyle/>
                    <a:p>
                      <a:pPr algn="ctr"/>
                      <a:r>
                        <a:rPr lang="en-US" sz="1300" b="0">
                          <a:solidFill>
                            <a:schemeClr val="bg2"/>
                          </a:solidFill>
                          <a:latin typeface="Fz Poppins Med" pitchFamily="2" charset="0"/>
                          <a:cs typeface="Fz Poppins Med"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en-US" sz="1300" b="0">
                          <a:solidFill>
                            <a:schemeClr val="bg2"/>
                          </a:solidFill>
                          <a:latin typeface="Fz Poppins Med" pitchFamily="2" charset="0"/>
                          <a:cs typeface="Fz Poppins Med" pitchFamily="2" charset="0"/>
                        </a:rPr>
                        <a:t>Back-end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NodeJS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JavaScript Runtime phía máy chủ, hỗ trợ nhiều thư viện</a:t>
                      </a:r>
                      <a:r>
                        <a:rPr lang="en-US" sz="1300" b="0">
                          <a:solidFill>
                            <a:schemeClr val="bg2"/>
                          </a:solidFill>
                          <a:latin typeface="Fz Poppins Med" pitchFamily="2" charset="0"/>
                          <a:cs typeface="Fz Poppins Med" pitchFamily="2" charset="0"/>
                        </a:rPr>
                        <a:t> trong quá trình phát triển</a:t>
                      </a:r>
                      <a:r>
                        <a:rPr lang="vi-VN" sz="1300" b="0">
                          <a:solidFill>
                            <a:schemeClr val="bg2"/>
                          </a:solidFill>
                          <a:latin typeface="Fz Poppins Med" pitchFamily="2" charset="0"/>
                          <a:cs typeface="Fz Poppins Med" pitchFamily="2" charset="0"/>
                        </a:rPr>
                        <a:t>.</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8476326"/>
                  </a:ext>
                </a:extLst>
              </a:tr>
              <a:tr h="821267">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ExpressJS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Thư viện JavaScript dành cho NodeJS để phát triển các API</a:t>
                      </a:r>
                      <a:r>
                        <a:rPr lang="en-US" sz="1300" b="0">
                          <a:solidFill>
                            <a:schemeClr val="bg2"/>
                          </a:solidFill>
                          <a:latin typeface="Fz Poppins Med" pitchFamily="2" charset="0"/>
                          <a:cs typeface="Fz Poppins Med" pitchFamily="2" charset="0"/>
                        </a:rPr>
                        <a:t> cho ứng dụng</a:t>
                      </a:r>
                      <a:r>
                        <a:rPr lang="vi-VN" sz="1300" b="0">
                          <a:solidFill>
                            <a:schemeClr val="bg2"/>
                          </a:solidFill>
                          <a:latin typeface="Fz Poppins Med" pitchFamily="2" charset="0"/>
                          <a:cs typeface="Fz Poppins Med" pitchFamily="2" charset="0"/>
                        </a:rPr>
                        <a:t>.</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479880"/>
                  </a:ext>
                </a:extLst>
              </a:tr>
              <a:tr h="680413">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Socket.IO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Thư viện cho phép giao tiếp thời gian thực giữa máy chủ và máy khách.</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022192"/>
                  </a:ext>
                </a:extLst>
              </a:tr>
              <a:tr h="865669">
                <a:tc>
                  <a:txBody>
                    <a:bodyPr/>
                    <a:lstStyle/>
                    <a:p>
                      <a:pPr algn="ctr"/>
                      <a:r>
                        <a:rPr lang="en-US" sz="1300" b="0">
                          <a:solidFill>
                            <a:schemeClr val="bg2"/>
                          </a:solidFill>
                          <a:latin typeface="Fz Poppins Med" pitchFamily="2" charset="0"/>
                          <a:cs typeface="Fz Poppins Med"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Là cơ sở dữ liệu mã nguồn mở miễn phí, phổ biến, thường được tích hợp sẳn trong các dịch vụ Cloud như Hosting, VPS,…</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1443994"/>
                  </a:ext>
                </a:extLst>
              </a:tr>
            </a:tbl>
          </a:graphicData>
        </a:graphic>
      </p:graphicFrame>
    </p:spTree>
    <p:extLst>
      <p:ext uri="{BB962C8B-B14F-4D97-AF65-F5344CB8AC3E}">
        <p14:creationId xmlns:p14="http://schemas.microsoft.com/office/powerpoint/2010/main" val="606220115"/>
      </p:ext>
    </p:extLst>
  </p:cSld>
  <p:clrMapOvr>
    <a:masterClrMapping/>
  </p:clrMapOvr>
  <p:transition spd="slow">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34A4-CE97-CB07-B87A-DCF663057FD8}"/>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9B749554-A3CC-2719-3B2E-470007D4076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25</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DB3B7053-2A10-0B87-E2BC-B04122695233}"/>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305D1B28-6437-3FDE-7170-4A3622CD8D75}"/>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Lựa chọn công nghệ</a:t>
              </a:r>
            </a:p>
          </p:txBody>
        </p:sp>
        <p:sp>
          <p:nvSpPr>
            <p:cNvPr id="14" name="Google Shape;1063;p34">
              <a:extLst>
                <a:ext uri="{FF2B5EF4-FFF2-40B4-BE49-F238E27FC236}">
                  <a16:creationId xmlns:a16="http://schemas.microsoft.com/office/drawing/2014/main" id="{9351460F-8063-F2B9-DD97-8B578FB66893}"/>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6C542FAA-3466-D3E5-4736-0A83D1E0EBF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5668E3BA-E1F8-5540-D611-B1C0618EC072}"/>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83D4DADA-32AE-1672-D3BB-FFC692A89C4F}"/>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A11727FD-E964-2D37-39F5-0C85A0EC54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378518C9-C4A6-FB5A-F5F2-450D934ABB38}"/>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20" name="Table 19">
            <a:extLst>
              <a:ext uri="{FF2B5EF4-FFF2-40B4-BE49-F238E27FC236}">
                <a16:creationId xmlns:a16="http://schemas.microsoft.com/office/drawing/2014/main" id="{F933BBB8-95F0-7174-66D9-3502711BA6AC}"/>
              </a:ext>
            </a:extLst>
          </p:cNvPr>
          <p:cNvGraphicFramePr>
            <a:graphicFrameLocks noGrp="1"/>
          </p:cNvGraphicFramePr>
          <p:nvPr>
            <p:extLst>
              <p:ext uri="{D42A27DB-BD31-4B8C-83A1-F6EECF244321}">
                <p14:modId xmlns:p14="http://schemas.microsoft.com/office/powerpoint/2010/main" val="703532384"/>
              </p:ext>
            </p:extLst>
          </p:nvPr>
        </p:nvGraphicFramePr>
        <p:xfrm>
          <a:off x="311597" y="956158"/>
          <a:ext cx="8582320" cy="3506379"/>
        </p:xfrm>
        <a:graphic>
          <a:graphicData uri="http://schemas.openxmlformats.org/drawingml/2006/table">
            <a:tbl>
              <a:tblPr firstRow="1" bandRow="1">
                <a:tableStyleId>{C4B1156A-380E-4F78-BDF5-A606A8083BF9}</a:tableStyleId>
              </a:tblPr>
              <a:tblGrid>
                <a:gridCol w="552003">
                  <a:extLst>
                    <a:ext uri="{9D8B030D-6E8A-4147-A177-3AD203B41FA5}">
                      <a16:colId xmlns:a16="http://schemas.microsoft.com/office/drawing/2014/main" val="1875616645"/>
                    </a:ext>
                  </a:extLst>
                </a:gridCol>
                <a:gridCol w="1302084">
                  <a:extLst>
                    <a:ext uri="{9D8B030D-6E8A-4147-A177-3AD203B41FA5}">
                      <a16:colId xmlns:a16="http://schemas.microsoft.com/office/drawing/2014/main" val="26308403"/>
                    </a:ext>
                  </a:extLst>
                </a:gridCol>
                <a:gridCol w="2380916">
                  <a:extLst>
                    <a:ext uri="{9D8B030D-6E8A-4147-A177-3AD203B41FA5}">
                      <a16:colId xmlns:a16="http://schemas.microsoft.com/office/drawing/2014/main" val="2552055954"/>
                    </a:ext>
                  </a:extLst>
                </a:gridCol>
                <a:gridCol w="4347317">
                  <a:extLst>
                    <a:ext uri="{9D8B030D-6E8A-4147-A177-3AD203B41FA5}">
                      <a16:colId xmlns:a16="http://schemas.microsoft.com/office/drawing/2014/main" val="3972114948"/>
                    </a:ext>
                  </a:extLst>
                </a:gridCol>
              </a:tblGrid>
              <a:tr h="524685">
                <a:tc>
                  <a:txBody>
                    <a:bodyPr/>
                    <a:lstStyle/>
                    <a:p>
                      <a:pPr algn="ctr"/>
                      <a:r>
                        <a:rPr lang="en-US" sz="1300" b="0">
                          <a:solidFill>
                            <a:schemeClr val="accent6"/>
                          </a:solidFill>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Công nghệ/Giải pháp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300" b="0">
                          <a:solidFill>
                            <a:schemeClr val="accent6"/>
                          </a:solidFill>
                          <a:latin typeface="Fz Poppins Med" pitchFamily="2" charset="0"/>
                          <a:cs typeface="Fz Poppins Med" pitchFamily="2" charset="0"/>
                        </a:rPr>
                        <a:t>Diễn giải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545596605"/>
                  </a:ext>
                </a:extLst>
              </a:tr>
              <a:tr h="819595">
                <a:tc rowSpan="3">
                  <a:txBody>
                    <a:bodyPr/>
                    <a:lstStyle/>
                    <a:p>
                      <a:pPr algn="ctr"/>
                      <a:r>
                        <a:rPr lang="en-US" sz="1300" b="0">
                          <a:solidFill>
                            <a:schemeClr val="bg2"/>
                          </a:solidFill>
                          <a:latin typeface="Fz Poppins Med" pitchFamily="2" charset="0"/>
                          <a:cs typeface="Fz Poppins Med"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en-US" sz="1300" b="0">
                          <a:solidFill>
                            <a:schemeClr val="bg2"/>
                          </a:solidFill>
                          <a:latin typeface="Fz Poppins Med" pitchFamily="2" charset="0"/>
                          <a:cs typeface="Fz Poppins Med" pitchFamily="2" charset="0"/>
                        </a:rPr>
                        <a:t>GitHub 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GitHub REST API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Giao diện lập trình ứng dụng (API) được cung cấp bởi GitHub, cho phép tương tác với các tính năng và dịch vụ của GitHub từ bên ngoài.</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8476326"/>
                  </a:ext>
                </a:extLst>
              </a:tr>
              <a:tr h="616017">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GitHub OAuth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Tính năng cho phép xác thực đăng nhập bằng tài khoản GitHub.</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479880"/>
                  </a:ext>
                </a:extLst>
              </a:tr>
              <a:tr h="680413">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en-US"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GitHub 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Tính năng hỗ trợ CI/CD được GitHub cung cấp miễn phí.</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022192"/>
                  </a:ext>
                </a:extLst>
              </a:tr>
              <a:tr h="865669">
                <a:tc>
                  <a:txBody>
                    <a:bodyPr/>
                    <a:lstStyle/>
                    <a:p>
                      <a:pPr algn="ctr"/>
                      <a:r>
                        <a:rPr lang="en-US" sz="1300" b="0">
                          <a:solidFill>
                            <a:schemeClr val="bg2"/>
                          </a:solidFill>
                          <a:latin typeface="Fz Poppins Med" pitchFamily="2" charset="0"/>
                          <a:cs typeface="Fz Poppins Med"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LLM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Gemini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vi-VN" sz="1300" b="0">
                          <a:solidFill>
                            <a:schemeClr val="bg2"/>
                          </a:solidFill>
                          <a:latin typeface="Fz Poppins Med" pitchFamily="2" charset="0"/>
                          <a:cs typeface="Fz Poppins Med" pitchFamily="2" charset="0"/>
                        </a:rPr>
                        <a:t>Mô hình ngôn ngữ lớn được cung cấp miễn phí bởi Google, cho phép tương tác và tạo sinh thông qua Gemini API.</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1443994"/>
                  </a:ext>
                </a:extLst>
              </a:tr>
            </a:tbl>
          </a:graphicData>
        </a:graphic>
      </p:graphicFrame>
    </p:spTree>
    <p:extLst>
      <p:ext uri="{BB962C8B-B14F-4D97-AF65-F5344CB8AC3E}">
        <p14:creationId xmlns:p14="http://schemas.microsoft.com/office/powerpoint/2010/main" val="2669221398"/>
      </p:ext>
    </p:extLst>
  </p:cSld>
  <p:clrMapOvr>
    <a:masterClrMapping/>
  </p:clrMapOvr>
  <p:transition spd="slow">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BB1D6-A962-3706-560F-F56B1C382B1F}"/>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EBEF6D77-038F-D732-8AF1-F80B4AD4D59A}"/>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26</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1A546C01-261F-43A0-77C3-243BAB56D0A1}"/>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0FBB11DC-4210-9CED-B59D-D30AF562E8D0}"/>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Lựa chọn công nghệ</a:t>
              </a:r>
            </a:p>
          </p:txBody>
        </p:sp>
        <p:sp>
          <p:nvSpPr>
            <p:cNvPr id="14" name="Google Shape;1063;p34">
              <a:extLst>
                <a:ext uri="{FF2B5EF4-FFF2-40B4-BE49-F238E27FC236}">
                  <a16:creationId xmlns:a16="http://schemas.microsoft.com/office/drawing/2014/main" id="{A12B35BE-3BBD-E489-1066-50054468AA6B}"/>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2E30BB78-74CB-E8C8-3A3D-2C17F7048B7A}"/>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B5C4D2DA-DAA9-D067-F048-7BD028BD97A7}"/>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15A38867-38B6-A6FE-D666-411EF4934BE3}"/>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50FC90D1-A8D5-2205-1A0C-43F93ED416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38910C0B-66B5-C268-805C-80FACD36008F}"/>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20" name="Table 19">
            <a:extLst>
              <a:ext uri="{FF2B5EF4-FFF2-40B4-BE49-F238E27FC236}">
                <a16:creationId xmlns:a16="http://schemas.microsoft.com/office/drawing/2014/main" id="{06BA3448-924B-FA96-3FFC-6B4A7DC4D031}"/>
              </a:ext>
            </a:extLst>
          </p:cNvPr>
          <p:cNvGraphicFramePr>
            <a:graphicFrameLocks noGrp="1"/>
          </p:cNvGraphicFramePr>
          <p:nvPr>
            <p:extLst>
              <p:ext uri="{D42A27DB-BD31-4B8C-83A1-F6EECF244321}">
                <p14:modId xmlns:p14="http://schemas.microsoft.com/office/powerpoint/2010/main" val="2000023699"/>
              </p:ext>
            </p:extLst>
          </p:nvPr>
        </p:nvGraphicFramePr>
        <p:xfrm>
          <a:off x="311597" y="956158"/>
          <a:ext cx="8582320" cy="2401927"/>
        </p:xfrm>
        <a:graphic>
          <a:graphicData uri="http://schemas.openxmlformats.org/drawingml/2006/table">
            <a:tbl>
              <a:tblPr firstRow="1" bandRow="1">
                <a:tableStyleId>{C4B1156A-380E-4F78-BDF5-A606A8083BF9}</a:tableStyleId>
              </a:tblPr>
              <a:tblGrid>
                <a:gridCol w="552003">
                  <a:extLst>
                    <a:ext uri="{9D8B030D-6E8A-4147-A177-3AD203B41FA5}">
                      <a16:colId xmlns:a16="http://schemas.microsoft.com/office/drawing/2014/main" val="1875616645"/>
                    </a:ext>
                  </a:extLst>
                </a:gridCol>
                <a:gridCol w="1302084">
                  <a:extLst>
                    <a:ext uri="{9D8B030D-6E8A-4147-A177-3AD203B41FA5}">
                      <a16:colId xmlns:a16="http://schemas.microsoft.com/office/drawing/2014/main" val="26308403"/>
                    </a:ext>
                  </a:extLst>
                </a:gridCol>
                <a:gridCol w="2143849">
                  <a:extLst>
                    <a:ext uri="{9D8B030D-6E8A-4147-A177-3AD203B41FA5}">
                      <a16:colId xmlns:a16="http://schemas.microsoft.com/office/drawing/2014/main" val="2552055954"/>
                    </a:ext>
                  </a:extLst>
                </a:gridCol>
                <a:gridCol w="4584384">
                  <a:extLst>
                    <a:ext uri="{9D8B030D-6E8A-4147-A177-3AD203B41FA5}">
                      <a16:colId xmlns:a16="http://schemas.microsoft.com/office/drawing/2014/main" val="3972114948"/>
                    </a:ext>
                  </a:extLst>
                </a:gridCol>
              </a:tblGrid>
              <a:tr h="567842">
                <a:tc>
                  <a:txBody>
                    <a:bodyPr/>
                    <a:lstStyle/>
                    <a:p>
                      <a:pPr algn="ctr"/>
                      <a:r>
                        <a:rPr lang="en-US" sz="1300" b="0">
                          <a:solidFill>
                            <a:schemeClr val="accent6"/>
                          </a:solidFill>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l"/>
                      <a:r>
                        <a:rPr lang="en-US" sz="1300" b="0">
                          <a:solidFill>
                            <a:schemeClr val="accent6"/>
                          </a:solidFill>
                          <a:latin typeface="Fz Poppins Med" pitchFamily="2" charset="0"/>
                          <a:cs typeface="Fz Poppins Med" pitchFamily="2" charset="0"/>
                        </a:rPr>
                        <a:t>Công nghệ/Giải pháp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300" b="0">
                          <a:solidFill>
                            <a:schemeClr val="accent6"/>
                          </a:solidFill>
                          <a:latin typeface="Fz Poppins Med" pitchFamily="2" charset="0"/>
                          <a:cs typeface="Fz Poppins Med" pitchFamily="2" charset="0"/>
                        </a:rPr>
                        <a:t>Diễn giải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545596605"/>
                  </a:ext>
                </a:extLst>
              </a:tr>
              <a:tr h="1834085">
                <a:tc>
                  <a:txBody>
                    <a:bodyPr/>
                    <a:lstStyle/>
                    <a:p>
                      <a:pPr algn="ctr"/>
                      <a:r>
                        <a:rPr lang="en-US" sz="1300" b="0">
                          <a:solidFill>
                            <a:schemeClr val="bg2"/>
                          </a:solidFill>
                          <a:latin typeface="Fz Poppins Med" pitchFamily="2" charset="0"/>
                          <a:cs typeface="Fz Poppins Med" pitchFamily="2"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HiCommit CLI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a:solidFill>
                            <a:schemeClr val="bg2"/>
                          </a:solidFill>
                          <a:latin typeface="Fz Poppins Med" pitchFamily="2" charset="0"/>
                          <a:cs typeface="Fz Poppins Med" pitchFamily="2" charset="0"/>
                        </a:rPr>
                        <a:t>NodeJS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spcAft>
                          <a:spcPts val="0"/>
                        </a:spcAft>
                      </a:pPr>
                      <a:r>
                        <a:rPr lang="vi-VN" sz="1300" b="0">
                          <a:solidFill>
                            <a:schemeClr val="bg2"/>
                          </a:solidFill>
                          <a:latin typeface="Fz Poppins Med" pitchFamily="2" charset="0"/>
                          <a:cs typeface="Fz Poppins Med" pitchFamily="2" charset="0"/>
                        </a:rPr>
                        <a:t>Ngoài vai trò là ngôn ngữ phía máy chủ, NodeJS còn có thể tạo ra các ứng dụng dòng lệnh, tương tác trực tiếp với hệ thống tệp, tài nguyên của máy tính,…</a:t>
                      </a:r>
                      <a:endParaRPr lang="en-US" sz="1300" b="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8476326"/>
                  </a:ext>
                </a:extLst>
              </a:tr>
            </a:tbl>
          </a:graphicData>
        </a:graphic>
      </p:graphicFrame>
    </p:spTree>
    <p:extLst>
      <p:ext uri="{BB962C8B-B14F-4D97-AF65-F5344CB8AC3E}">
        <p14:creationId xmlns:p14="http://schemas.microsoft.com/office/powerpoint/2010/main" val="1162339961"/>
      </p:ext>
    </p:extLst>
  </p:cSld>
  <p:clrMapOvr>
    <a:masterClrMapping/>
  </p:clrMapOvr>
  <p:transition spd="slow">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3AE4-03F1-F790-1F83-6D727D356E23}"/>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AC5328BB-1FC6-EAB3-6136-A865756D2FFB}"/>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27</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A21DC9F8-3AD6-7837-A4AB-0647E675DA58}"/>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48FAD1F4-73A7-C3AB-E699-3CBA6D8BF4DC}"/>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HTML + CSS + JavaScript</a:t>
              </a:r>
            </a:p>
          </p:txBody>
        </p:sp>
        <p:sp>
          <p:nvSpPr>
            <p:cNvPr id="14" name="Google Shape;1063;p34">
              <a:extLst>
                <a:ext uri="{FF2B5EF4-FFF2-40B4-BE49-F238E27FC236}">
                  <a16:creationId xmlns:a16="http://schemas.microsoft.com/office/drawing/2014/main" id="{9C9FDFC1-09DB-3E3B-9389-8205B385FA7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37D2893A-FE51-A485-4BE4-4BFE1DD9BA3E}"/>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E34B547E-60EF-2661-8277-450E78F06B16}"/>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7AF459AF-C1AF-A29E-6C7E-1E91A5E32EFC}"/>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6D71B546-899E-A3C6-311E-41FA00712A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3727198F-2397-36F8-ECD5-6A4783A0442B}"/>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9" name="Group 8">
            <a:extLst>
              <a:ext uri="{FF2B5EF4-FFF2-40B4-BE49-F238E27FC236}">
                <a16:creationId xmlns:a16="http://schemas.microsoft.com/office/drawing/2014/main" id="{02C62907-CDAB-B9BE-639A-A714DD673F5D}"/>
              </a:ext>
            </a:extLst>
          </p:cNvPr>
          <p:cNvGrpSpPr/>
          <p:nvPr/>
        </p:nvGrpSpPr>
        <p:grpSpPr>
          <a:xfrm>
            <a:off x="5226564" y="1704406"/>
            <a:ext cx="3492207" cy="2234835"/>
            <a:chOff x="4954645" y="1505387"/>
            <a:chExt cx="3492207" cy="2234835"/>
          </a:xfrm>
        </p:grpSpPr>
        <p:grpSp>
          <p:nvGrpSpPr>
            <p:cNvPr id="7" name="Group 6">
              <a:extLst>
                <a:ext uri="{FF2B5EF4-FFF2-40B4-BE49-F238E27FC236}">
                  <a16:creationId xmlns:a16="http://schemas.microsoft.com/office/drawing/2014/main" id="{4E8E2FB1-D5B6-436B-D68C-6C67446306AE}"/>
                </a:ext>
              </a:extLst>
            </p:cNvPr>
            <p:cNvGrpSpPr/>
            <p:nvPr/>
          </p:nvGrpSpPr>
          <p:grpSpPr>
            <a:xfrm>
              <a:off x="4954645" y="1505387"/>
              <a:ext cx="3492207" cy="1918644"/>
              <a:chOff x="2825897" y="1505387"/>
              <a:chExt cx="3492207" cy="1918644"/>
            </a:xfrm>
          </p:grpSpPr>
          <p:pic>
            <p:nvPicPr>
              <p:cNvPr id="1026" name="Picture 2">
                <a:extLst>
                  <a:ext uri="{FF2B5EF4-FFF2-40B4-BE49-F238E27FC236}">
                    <a16:creationId xmlns:a16="http://schemas.microsoft.com/office/drawing/2014/main" id="{3EB74749-FE30-0BD8-2BCC-4AAEF62B5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897" y="1505387"/>
                <a:ext cx="3492207" cy="191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25B530-87EF-3048-F539-A4A59264AFDB}"/>
                  </a:ext>
                </a:extLst>
              </p:cNvPr>
              <p:cNvSpPr txBox="1"/>
              <p:nvPr/>
            </p:nvSpPr>
            <p:spPr>
              <a:xfrm>
                <a:off x="3697816" y="1958233"/>
                <a:ext cx="1363134" cy="292388"/>
              </a:xfrm>
              <a:prstGeom prst="rect">
                <a:avLst/>
              </a:prstGeom>
              <a:noFill/>
            </p:spPr>
            <p:txBody>
              <a:bodyPr wrap="square" rtlCol="0">
                <a:spAutoFit/>
              </a:bodyPr>
              <a:lstStyle/>
              <a:p>
                <a:pPr algn="ctr"/>
                <a:r>
                  <a:rPr lang="en-US" sz="1300">
                    <a:solidFill>
                      <a:schemeClr val="accent6"/>
                    </a:solidFill>
                    <a:latin typeface="Fz Poppins Med" pitchFamily="2" charset="0"/>
                    <a:cs typeface="Fz Poppins Med" pitchFamily="2" charset="0"/>
                  </a:rPr>
                  <a:t>JavaScript</a:t>
                </a:r>
              </a:p>
            </p:txBody>
          </p:sp>
          <p:sp>
            <p:nvSpPr>
              <p:cNvPr id="5" name="TextBox 4">
                <a:extLst>
                  <a:ext uri="{FF2B5EF4-FFF2-40B4-BE49-F238E27FC236}">
                    <a16:creationId xmlns:a16="http://schemas.microsoft.com/office/drawing/2014/main" id="{B05A26B5-5AD0-CA23-5B9A-5FC4CA0CE7AB}"/>
                  </a:ext>
                </a:extLst>
              </p:cNvPr>
              <p:cNvSpPr txBox="1"/>
              <p:nvPr/>
            </p:nvSpPr>
            <p:spPr>
              <a:xfrm>
                <a:off x="3697816" y="2475571"/>
                <a:ext cx="1363134" cy="292388"/>
              </a:xfrm>
              <a:prstGeom prst="rect">
                <a:avLst/>
              </a:prstGeom>
              <a:noFill/>
            </p:spPr>
            <p:txBody>
              <a:bodyPr wrap="square" rtlCol="0">
                <a:spAutoFit/>
              </a:bodyPr>
              <a:lstStyle/>
              <a:p>
                <a:pPr algn="ctr"/>
                <a:r>
                  <a:rPr lang="en-US" sz="1300">
                    <a:solidFill>
                      <a:schemeClr val="accent6"/>
                    </a:solidFill>
                    <a:latin typeface="Fz Poppins Med" pitchFamily="2" charset="0"/>
                    <a:cs typeface="Fz Poppins Med" pitchFamily="2" charset="0"/>
                  </a:rPr>
                  <a:t>CSS</a:t>
                </a:r>
              </a:p>
            </p:txBody>
          </p:sp>
          <p:sp>
            <p:nvSpPr>
              <p:cNvPr id="6" name="TextBox 5">
                <a:extLst>
                  <a:ext uri="{FF2B5EF4-FFF2-40B4-BE49-F238E27FC236}">
                    <a16:creationId xmlns:a16="http://schemas.microsoft.com/office/drawing/2014/main" id="{F81B5A67-52BF-E945-580F-46C6E1BE4483}"/>
                  </a:ext>
                </a:extLst>
              </p:cNvPr>
              <p:cNvSpPr txBox="1"/>
              <p:nvPr/>
            </p:nvSpPr>
            <p:spPr>
              <a:xfrm>
                <a:off x="3697816" y="2949801"/>
                <a:ext cx="1363134" cy="292388"/>
              </a:xfrm>
              <a:prstGeom prst="rect">
                <a:avLst/>
              </a:prstGeom>
              <a:noFill/>
            </p:spPr>
            <p:txBody>
              <a:bodyPr wrap="square" rtlCol="0">
                <a:spAutoFit/>
              </a:bodyPr>
              <a:lstStyle/>
              <a:p>
                <a:pPr algn="ctr"/>
                <a:r>
                  <a:rPr lang="en-US" sz="1300">
                    <a:solidFill>
                      <a:schemeClr val="accent6"/>
                    </a:solidFill>
                    <a:latin typeface="Fz Poppins Med" pitchFamily="2" charset="0"/>
                    <a:cs typeface="Fz Poppins Med" pitchFamily="2" charset="0"/>
                  </a:rPr>
                  <a:t>HTML</a:t>
                </a:r>
              </a:p>
            </p:txBody>
          </p:sp>
        </p:grpSp>
        <p:sp>
          <p:nvSpPr>
            <p:cNvPr id="8" name="Google Shape;1063;p34">
              <a:extLst>
                <a:ext uri="{FF2B5EF4-FFF2-40B4-BE49-F238E27FC236}">
                  <a16:creationId xmlns:a16="http://schemas.microsoft.com/office/drawing/2014/main" id="{EC055B9E-BE41-D88C-2DD0-5DF4D0FCBDE6}"/>
                </a:ext>
              </a:extLst>
            </p:cNvPr>
            <p:cNvSpPr txBox="1">
              <a:spLocks/>
            </p:cNvSpPr>
            <p:nvPr/>
          </p:nvSpPr>
          <p:spPr>
            <a:xfrm>
              <a:off x="5057097" y="3425822"/>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200" b="0" i="1">
                  <a:solidFill>
                    <a:schemeClr val="bg1">
                      <a:lumMod val="25000"/>
                    </a:schemeClr>
                  </a:solidFill>
                  <a:latin typeface="Fz Poppins Med" pitchFamily="2" charset="0"/>
                  <a:cs typeface="Fz Poppins Med" pitchFamily="2" charset="0"/>
                </a:rPr>
                <a:t>Cơ sở phát triển web</a:t>
              </a:r>
              <a:endParaRPr lang="vi-VN" sz="1200" b="0" i="1">
                <a:solidFill>
                  <a:schemeClr val="bg1">
                    <a:lumMod val="25000"/>
                  </a:schemeClr>
                </a:solidFill>
                <a:latin typeface="Fz Poppins SemBd" pitchFamily="2" charset="0"/>
                <a:cs typeface="Fz Poppins Med" pitchFamily="2" charset="0"/>
              </a:endParaRPr>
            </a:p>
          </p:txBody>
        </p:sp>
      </p:grpSp>
      <p:sp>
        <p:nvSpPr>
          <p:cNvPr id="10" name="Google Shape;1063;p34">
            <a:extLst>
              <a:ext uri="{FF2B5EF4-FFF2-40B4-BE49-F238E27FC236}">
                <a16:creationId xmlns:a16="http://schemas.microsoft.com/office/drawing/2014/main" id="{6A035CF7-811F-2D02-0EEF-969E6199D81E}"/>
              </a:ext>
            </a:extLst>
          </p:cNvPr>
          <p:cNvSpPr txBox="1">
            <a:spLocks/>
          </p:cNvSpPr>
          <p:nvPr/>
        </p:nvSpPr>
        <p:spPr>
          <a:xfrm>
            <a:off x="220985" y="978133"/>
            <a:ext cx="4647347" cy="475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vi-VN" sz="1200" b="0" i="1">
                <a:solidFill>
                  <a:schemeClr val="bg1">
                    <a:lumMod val="25000"/>
                  </a:schemeClr>
                </a:solidFill>
                <a:latin typeface="Fz Poppins Med" pitchFamily="2" charset="0"/>
                <a:cs typeface="Fz Poppins Med" pitchFamily="2" charset="0"/>
              </a:rPr>
              <a:t>Bộ ba HTML, CSS và JavaScript là nền tảng cơ bản để xây dựng các trang web và ứng dụng web:</a:t>
            </a:r>
            <a:endParaRPr lang="vi-VN" sz="1200" b="0" i="1">
              <a:solidFill>
                <a:schemeClr val="bg1">
                  <a:lumMod val="25000"/>
                </a:schemeClr>
              </a:solidFill>
              <a:latin typeface="Fz Poppins SemBd" pitchFamily="2" charset="0"/>
              <a:cs typeface="Fz Poppins Med" pitchFamily="2" charset="0"/>
            </a:endParaRPr>
          </a:p>
        </p:txBody>
      </p:sp>
      <p:sp>
        <p:nvSpPr>
          <p:cNvPr id="20" name="Google Shape;1063;p34">
            <a:extLst>
              <a:ext uri="{FF2B5EF4-FFF2-40B4-BE49-F238E27FC236}">
                <a16:creationId xmlns:a16="http://schemas.microsoft.com/office/drawing/2014/main" id="{D71B46B0-A275-D605-EF96-55257D5586BF}"/>
              </a:ext>
            </a:extLst>
          </p:cNvPr>
          <p:cNvSpPr txBox="1">
            <a:spLocks/>
          </p:cNvSpPr>
          <p:nvPr/>
        </p:nvSpPr>
        <p:spPr>
          <a:xfrm>
            <a:off x="220985" y="1453652"/>
            <a:ext cx="4647347" cy="101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00000"/>
              </a:lnSpc>
            </a:pPr>
            <a:r>
              <a:rPr lang="vi-VN" sz="1200" i="1">
                <a:solidFill>
                  <a:schemeClr val="accent4">
                    <a:lumMod val="50000"/>
                  </a:schemeClr>
                </a:solidFill>
                <a:latin typeface="Fz Poppins Med" pitchFamily="2" charset="0"/>
                <a:cs typeface="Fz Poppins Med" pitchFamily="2" charset="0"/>
              </a:rPr>
              <a:t>HTML (HyperText Markup Language):</a:t>
            </a:r>
            <a:r>
              <a:rPr lang="vi-VN" sz="1200" b="0" i="1">
                <a:solidFill>
                  <a:schemeClr val="bg1">
                    <a:lumMod val="25000"/>
                  </a:schemeClr>
                </a:solidFill>
                <a:latin typeface="Fz Poppins Med" pitchFamily="2" charset="0"/>
                <a:cs typeface="Fz Poppins Med" pitchFamily="2" charset="0"/>
              </a:rPr>
              <a:t> Ngôn ngữ đánh dấu dùng để xây dựng cấu trúc của trang web. </a:t>
            </a:r>
            <a:r>
              <a:rPr lang="en-US" sz="1200" b="0" i="1">
                <a:solidFill>
                  <a:schemeClr val="bg1">
                    <a:lumMod val="25000"/>
                  </a:schemeClr>
                </a:solidFill>
                <a:latin typeface="Fz Poppins Med" pitchFamily="2" charset="0"/>
                <a:cs typeface="Fz Poppins Med" pitchFamily="2" charset="0"/>
              </a:rPr>
              <a:t>Được ví n</a:t>
            </a:r>
            <a:r>
              <a:rPr lang="vi-VN" sz="1200" b="0" i="1">
                <a:solidFill>
                  <a:schemeClr val="bg1">
                    <a:lumMod val="25000"/>
                  </a:schemeClr>
                </a:solidFill>
                <a:latin typeface="Fz Poppins Med" pitchFamily="2" charset="0"/>
                <a:cs typeface="Fz Poppins Med" pitchFamily="2" charset="0"/>
              </a:rPr>
              <a:t>hư "bộ xương" của trang web, giúp trình duyệt hiểu được cách trình bày nội dung.</a:t>
            </a:r>
            <a:endParaRPr lang="vi-VN" sz="1200" b="0" i="1">
              <a:solidFill>
                <a:schemeClr val="bg1">
                  <a:lumMod val="25000"/>
                </a:schemeClr>
              </a:solidFill>
              <a:latin typeface="Fz Poppins SemBd" pitchFamily="2" charset="0"/>
              <a:cs typeface="Fz Poppins Med" pitchFamily="2" charset="0"/>
            </a:endParaRPr>
          </a:p>
        </p:txBody>
      </p:sp>
      <p:sp>
        <p:nvSpPr>
          <p:cNvPr id="21" name="Google Shape;1063;p34">
            <a:extLst>
              <a:ext uri="{FF2B5EF4-FFF2-40B4-BE49-F238E27FC236}">
                <a16:creationId xmlns:a16="http://schemas.microsoft.com/office/drawing/2014/main" id="{D481D4C0-A4A4-299F-5452-E67938EB7A8E}"/>
              </a:ext>
            </a:extLst>
          </p:cNvPr>
          <p:cNvSpPr txBox="1">
            <a:spLocks/>
          </p:cNvSpPr>
          <p:nvPr/>
        </p:nvSpPr>
        <p:spPr>
          <a:xfrm>
            <a:off x="220985" y="2374753"/>
            <a:ext cx="4647347" cy="752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00000"/>
              </a:lnSpc>
            </a:pPr>
            <a:r>
              <a:rPr lang="vi-VN" sz="1200" i="1">
                <a:solidFill>
                  <a:schemeClr val="accent4">
                    <a:lumMod val="50000"/>
                  </a:schemeClr>
                </a:solidFill>
                <a:latin typeface="Fz Poppins Med" pitchFamily="2" charset="0"/>
                <a:cs typeface="Fz Poppins Med" pitchFamily="2" charset="0"/>
              </a:rPr>
              <a:t>CSS (Cascading Style Sheets): </a:t>
            </a:r>
            <a:r>
              <a:rPr lang="vi-VN" sz="1200" b="0" i="1">
                <a:solidFill>
                  <a:schemeClr val="bg1">
                    <a:lumMod val="25000"/>
                  </a:schemeClr>
                </a:solidFill>
                <a:latin typeface="Fz Poppins Med" pitchFamily="2" charset="0"/>
                <a:cs typeface="Fz Poppins Med" pitchFamily="2" charset="0"/>
              </a:rPr>
              <a:t>Ngôn ngữ thiết kế để định dạng giao diện và bố cục của trang web. </a:t>
            </a:r>
            <a:r>
              <a:rPr lang="en-US" sz="1200" b="0" i="1">
                <a:solidFill>
                  <a:schemeClr val="bg1">
                    <a:lumMod val="25000"/>
                  </a:schemeClr>
                </a:solidFill>
                <a:latin typeface="Fz Poppins Med" pitchFamily="2" charset="0"/>
                <a:cs typeface="Fz Poppins Med" pitchFamily="2" charset="0"/>
              </a:rPr>
              <a:t>Được ví như </a:t>
            </a:r>
            <a:r>
              <a:rPr lang="vi-VN" sz="1200" b="0" i="1">
                <a:solidFill>
                  <a:schemeClr val="bg1">
                    <a:lumMod val="25000"/>
                  </a:schemeClr>
                </a:solidFill>
                <a:latin typeface="Fz Poppins Med" pitchFamily="2" charset="0"/>
                <a:cs typeface="Fz Poppins Med" pitchFamily="2" charset="0"/>
              </a:rPr>
              <a:t>"phần da và trang phục" của trang</a:t>
            </a:r>
            <a:r>
              <a:rPr lang="en-US" sz="1200" b="0" i="1">
                <a:solidFill>
                  <a:schemeClr val="bg1">
                    <a:lumMod val="25000"/>
                  </a:schemeClr>
                </a:solidFill>
                <a:latin typeface="Fz Poppins Med" pitchFamily="2" charset="0"/>
                <a:cs typeface="Fz Poppins Med" pitchFamily="2" charset="0"/>
              </a:rPr>
              <a:t> web</a:t>
            </a:r>
            <a:r>
              <a:rPr lang="vi-VN" sz="1200" b="0" i="1">
                <a:solidFill>
                  <a:schemeClr val="bg1">
                    <a:lumMod val="25000"/>
                  </a:schemeClr>
                </a:solidFill>
                <a:latin typeface="Fz Poppins Med" pitchFamily="2" charset="0"/>
                <a:cs typeface="Fz Poppins Med" pitchFamily="2" charset="0"/>
              </a:rPr>
              <a:t>.</a:t>
            </a:r>
            <a:endParaRPr lang="vi-VN" sz="1200" b="0" i="1">
              <a:solidFill>
                <a:schemeClr val="bg1">
                  <a:lumMod val="25000"/>
                </a:schemeClr>
              </a:solidFill>
              <a:latin typeface="Fz Poppins SemBd" pitchFamily="2" charset="0"/>
              <a:cs typeface="Fz Poppins Med" pitchFamily="2" charset="0"/>
            </a:endParaRPr>
          </a:p>
        </p:txBody>
      </p:sp>
      <p:sp>
        <p:nvSpPr>
          <p:cNvPr id="22" name="Google Shape;1063;p34">
            <a:extLst>
              <a:ext uri="{FF2B5EF4-FFF2-40B4-BE49-F238E27FC236}">
                <a16:creationId xmlns:a16="http://schemas.microsoft.com/office/drawing/2014/main" id="{ED7A4C1E-F1B7-55F8-1C3D-F1B54E0CF9AB}"/>
              </a:ext>
            </a:extLst>
          </p:cNvPr>
          <p:cNvSpPr txBox="1">
            <a:spLocks/>
          </p:cNvSpPr>
          <p:nvPr/>
        </p:nvSpPr>
        <p:spPr>
          <a:xfrm>
            <a:off x="220985" y="3115576"/>
            <a:ext cx="4647347" cy="10198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00000"/>
              </a:lnSpc>
            </a:pPr>
            <a:r>
              <a:rPr lang="vi-VN" sz="1200" i="1">
                <a:solidFill>
                  <a:schemeClr val="accent4">
                    <a:lumMod val="50000"/>
                  </a:schemeClr>
                </a:solidFill>
                <a:latin typeface="Fz Poppins Med" pitchFamily="2" charset="0"/>
                <a:cs typeface="Fz Poppins Med" pitchFamily="2" charset="0"/>
              </a:rPr>
              <a:t>JavaScript: </a:t>
            </a:r>
            <a:r>
              <a:rPr lang="vi-VN" sz="1200" b="0" i="1">
                <a:solidFill>
                  <a:schemeClr val="bg1">
                    <a:lumMod val="25000"/>
                  </a:schemeClr>
                </a:solidFill>
                <a:latin typeface="Fz Poppins Med" pitchFamily="2" charset="0"/>
                <a:cs typeface="Fz Poppins Med" pitchFamily="2" charset="0"/>
              </a:rPr>
              <a:t>Ngôn ngữ lập trình giúp trang web trở nên động và</a:t>
            </a:r>
            <a:r>
              <a:rPr lang="en-US" sz="1200" b="0" i="1">
                <a:solidFill>
                  <a:schemeClr val="bg1">
                    <a:lumMod val="25000"/>
                  </a:schemeClr>
                </a:solidFill>
                <a:latin typeface="Fz Poppins Med" pitchFamily="2" charset="0"/>
                <a:cs typeface="Fz Poppins Med" pitchFamily="2" charset="0"/>
              </a:rPr>
              <a:t> có thể</a:t>
            </a:r>
            <a:r>
              <a:rPr lang="vi-VN" sz="1200" b="0" i="1">
                <a:solidFill>
                  <a:schemeClr val="bg1">
                    <a:lumMod val="25000"/>
                  </a:schemeClr>
                </a:solidFill>
                <a:latin typeface="Fz Poppins Med" pitchFamily="2" charset="0"/>
                <a:cs typeface="Fz Poppins Med" pitchFamily="2" charset="0"/>
              </a:rPr>
              <a:t> tương tác. </a:t>
            </a:r>
            <a:r>
              <a:rPr lang="en-US" sz="1200" b="0" i="1">
                <a:solidFill>
                  <a:schemeClr val="bg1">
                    <a:lumMod val="25000"/>
                  </a:schemeClr>
                </a:solidFill>
                <a:latin typeface="Fz Poppins Med" pitchFamily="2" charset="0"/>
                <a:cs typeface="Fz Poppins Med" pitchFamily="2" charset="0"/>
              </a:rPr>
              <a:t>JavaScript được ví như</a:t>
            </a:r>
            <a:r>
              <a:rPr lang="vi-VN" sz="1200" b="0" i="1">
                <a:solidFill>
                  <a:schemeClr val="bg1">
                    <a:lumMod val="25000"/>
                  </a:schemeClr>
                </a:solidFill>
                <a:latin typeface="Fz Poppins Med" pitchFamily="2" charset="0"/>
                <a:cs typeface="Fz Poppins Med" pitchFamily="2" charset="0"/>
              </a:rPr>
              <a:t> "bộ não" giúp trang web có thể phản hồi và xử lý các yêu cầu từ người dùng.</a:t>
            </a:r>
            <a:endParaRPr lang="vi-VN" sz="1200" b="0" i="1">
              <a:solidFill>
                <a:schemeClr val="bg1">
                  <a:lumMod val="25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2240674534"/>
      </p:ext>
    </p:extLst>
  </p:cSld>
  <p:clrMapOvr>
    <a:masterClrMapping/>
  </p:clrMapOvr>
  <p:transition spd="slow">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0CBB8-70E7-727E-5B0A-0E11B1324677}"/>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FF19004C-5821-6C30-1A9E-6A9B327A9B2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28</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4443BF53-B2F5-08E9-1023-8FEB4DC97EB7}"/>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9012361D-E41F-F8E6-9949-E24115F472D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React</a:t>
              </a:r>
            </a:p>
          </p:txBody>
        </p:sp>
        <p:sp>
          <p:nvSpPr>
            <p:cNvPr id="14" name="Google Shape;1063;p34">
              <a:extLst>
                <a:ext uri="{FF2B5EF4-FFF2-40B4-BE49-F238E27FC236}">
                  <a16:creationId xmlns:a16="http://schemas.microsoft.com/office/drawing/2014/main" id="{D4F75101-FC91-3046-2AAF-6C7D97AB4DA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AF9B8474-F93A-FC86-8A6A-9688D59E1F8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DB55EB00-BF61-9F2F-F158-36400A077A8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4B4631B4-6D90-1943-AEDA-A6842667CDDF}"/>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3664CE81-DE67-25BE-1963-707851AC7B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067CDCEA-8F6A-95C0-0120-6C8B382C0BE4}"/>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FEDA4273-2C80-07A1-F3BA-8AD26904D1DF}"/>
              </a:ext>
            </a:extLst>
          </p:cNvPr>
          <p:cNvSpPr txBox="1">
            <a:spLocks/>
          </p:cNvSpPr>
          <p:nvPr/>
        </p:nvSpPr>
        <p:spPr>
          <a:xfrm>
            <a:off x="4657230" y="963069"/>
            <a:ext cx="3867143" cy="2151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React </a:t>
            </a:r>
            <a:r>
              <a:rPr lang="vi-VN" sz="1200" b="0" i="1">
                <a:solidFill>
                  <a:schemeClr val="bg1">
                    <a:lumMod val="25000"/>
                  </a:schemeClr>
                </a:solidFill>
                <a:latin typeface="Fz Poppins Med" pitchFamily="2" charset="0"/>
                <a:cs typeface="Fz Poppins Med" pitchFamily="2" charset="0"/>
              </a:rPr>
              <a:t>là một thư viện JavaScript mã nguồn mở được </a:t>
            </a:r>
            <a:r>
              <a:rPr lang="vi-VN" sz="1200" b="0" i="1">
                <a:solidFill>
                  <a:schemeClr val="accent4">
                    <a:lumMod val="50000"/>
                  </a:schemeClr>
                </a:solidFill>
                <a:latin typeface="Fz Poppins Med" pitchFamily="2" charset="0"/>
                <a:cs typeface="Fz Poppins Med" pitchFamily="2" charset="0"/>
              </a:rPr>
              <a:t>phát triển bởi Facebook</a:t>
            </a:r>
            <a:r>
              <a:rPr lang="vi-VN" sz="1200" b="0" i="1">
                <a:solidFill>
                  <a:schemeClr val="bg1">
                    <a:lumMod val="25000"/>
                  </a:schemeClr>
                </a:solidFill>
                <a:latin typeface="Fz Poppins Med" pitchFamily="2" charset="0"/>
                <a:cs typeface="Fz Poppins Med" pitchFamily="2" charset="0"/>
              </a:rPr>
              <a:t>, dùng để xây dựng giao diện người dùng, đặc biệt là cho các ứng dụng web có tính tương tác cao. React giúp tạo ra các </a:t>
            </a:r>
            <a:r>
              <a:rPr lang="vi-VN" sz="1200" b="0" i="1">
                <a:solidFill>
                  <a:schemeClr val="accent4">
                    <a:lumMod val="50000"/>
                  </a:schemeClr>
                </a:solidFill>
                <a:latin typeface="Fz Poppins Med" pitchFamily="2" charset="0"/>
                <a:cs typeface="Fz Poppins Med" pitchFamily="2" charset="0"/>
              </a:rPr>
              <a:t>component</a:t>
            </a:r>
            <a:r>
              <a:rPr lang="vi-VN" sz="1200" b="0" i="1">
                <a:solidFill>
                  <a:schemeClr val="bg1">
                    <a:lumMod val="25000"/>
                  </a:schemeClr>
                </a:solidFill>
                <a:latin typeface="Fz Poppins Med" pitchFamily="2" charset="0"/>
                <a:cs typeface="Fz Poppins Med" pitchFamily="2" charset="0"/>
              </a:rPr>
              <a:t> - các khối giao diện độc lập có thể tái sử dụng. React sử dụng </a:t>
            </a:r>
            <a:r>
              <a:rPr lang="vi-VN" sz="1200" b="0" i="1">
                <a:solidFill>
                  <a:schemeClr val="accent4">
                    <a:lumMod val="50000"/>
                  </a:schemeClr>
                </a:solidFill>
                <a:latin typeface="Fz Poppins Med" pitchFamily="2" charset="0"/>
                <a:cs typeface="Fz Poppins Med" pitchFamily="2" charset="0"/>
              </a:rPr>
              <a:t>Virtual DOM</a:t>
            </a:r>
            <a:r>
              <a:rPr lang="vi-VN" sz="1200" b="0" i="1">
                <a:solidFill>
                  <a:schemeClr val="bg1">
                    <a:lumMod val="25000"/>
                  </a:schemeClr>
                </a:solidFill>
                <a:latin typeface="Fz Poppins Med" pitchFamily="2" charset="0"/>
                <a:cs typeface="Fz Poppins Med" pitchFamily="2" charset="0"/>
              </a:rPr>
              <a:t> để tối ưu hóa quá trình cập nhật giao diện, giúp ứng dụng chạy nhanh và mượt mà hơn.</a:t>
            </a:r>
            <a:endParaRPr lang="vi-VN" sz="1200" b="0" i="1">
              <a:solidFill>
                <a:schemeClr val="bg1">
                  <a:lumMod val="25000"/>
                </a:schemeClr>
              </a:solidFill>
              <a:latin typeface="Fz Poppins SemBd" pitchFamily="2" charset="0"/>
              <a:cs typeface="Fz Poppins Med" pitchFamily="2" charset="0"/>
            </a:endParaRPr>
          </a:p>
        </p:txBody>
      </p:sp>
      <p:sp>
        <p:nvSpPr>
          <p:cNvPr id="3" name="Google Shape;1063;p34">
            <a:extLst>
              <a:ext uri="{FF2B5EF4-FFF2-40B4-BE49-F238E27FC236}">
                <a16:creationId xmlns:a16="http://schemas.microsoft.com/office/drawing/2014/main" id="{3DBFD589-FE1D-02EC-5814-1F71AC5C78A9}"/>
              </a:ext>
            </a:extLst>
          </p:cNvPr>
          <p:cNvSpPr txBox="1">
            <a:spLocks/>
          </p:cNvSpPr>
          <p:nvPr/>
        </p:nvSpPr>
        <p:spPr>
          <a:xfrm>
            <a:off x="4671129" y="3076392"/>
            <a:ext cx="3853244" cy="1122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1">
                    <a:lumMod val="25000"/>
                  </a:schemeClr>
                </a:solidFill>
                <a:latin typeface="Fz Poppins Med" pitchFamily="2" charset="0"/>
                <a:cs typeface="Fz Poppins Med" pitchFamily="2" charset="0"/>
              </a:rPr>
              <a:t>Với </a:t>
            </a:r>
            <a:r>
              <a:rPr lang="vi-VN" sz="1200" b="0" i="1">
                <a:solidFill>
                  <a:schemeClr val="accent4">
                    <a:lumMod val="50000"/>
                  </a:schemeClr>
                </a:solidFill>
                <a:latin typeface="Fz Poppins Med" pitchFamily="2" charset="0"/>
                <a:cs typeface="Fz Poppins Med" pitchFamily="2" charset="0"/>
              </a:rPr>
              <a:t>cú pháp JSX </a:t>
            </a:r>
            <a:r>
              <a:rPr lang="vi-VN" sz="1200" b="0" i="1">
                <a:solidFill>
                  <a:schemeClr val="bg1">
                    <a:lumMod val="25000"/>
                  </a:schemeClr>
                </a:solidFill>
                <a:latin typeface="Fz Poppins Med" pitchFamily="2" charset="0"/>
                <a:cs typeface="Fz Poppins Med" pitchFamily="2" charset="0"/>
              </a:rPr>
              <a:t>(JavaScript XML), React cho phép kết hợp JavaScript và HTML, giúp viết mã dễ hiểu và quản lý cấu trúc giao diện </a:t>
            </a:r>
            <a:r>
              <a:rPr lang="en-US" sz="1200" b="0" i="1">
                <a:solidFill>
                  <a:schemeClr val="bg1">
                    <a:lumMod val="25000"/>
                  </a:schemeClr>
                </a:solidFill>
                <a:latin typeface="Fz Poppins Med" pitchFamily="2" charset="0"/>
                <a:cs typeface="Fz Poppins Med" pitchFamily="2" charset="0"/>
              </a:rPr>
              <a:t>được </a:t>
            </a:r>
            <a:r>
              <a:rPr lang="vi-VN" sz="1200" b="0" i="1">
                <a:solidFill>
                  <a:schemeClr val="bg1">
                    <a:lumMod val="25000"/>
                  </a:schemeClr>
                </a:solidFill>
                <a:latin typeface="Fz Poppins Med" pitchFamily="2" charset="0"/>
                <a:cs typeface="Fz Poppins Med" pitchFamily="2" charset="0"/>
              </a:rPr>
              <a:t>dễ dàng hơn. </a:t>
            </a:r>
            <a:endParaRPr lang="vi-VN" sz="1200" b="0" i="1">
              <a:solidFill>
                <a:schemeClr val="bg1">
                  <a:lumMod val="25000"/>
                </a:schemeClr>
              </a:solidFill>
              <a:latin typeface="Fz Poppins SemBd" pitchFamily="2" charset="0"/>
              <a:cs typeface="Fz Poppins Med" pitchFamily="2" charset="0"/>
            </a:endParaRPr>
          </a:p>
        </p:txBody>
      </p:sp>
      <p:pic>
        <p:nvPicPr>
          <p:cNvPr id="2054" name="Picture 6">
            <a:extLst>
              <a:ext uri="{FF2B5EF4-FFF2-40B4-BE49-F238E27FC236}">
                <a16:creationId xmlns:a16="http://schemas.microsoft.com/office/drawing/2014/main" id="{4624A9C8-BF15-B604-D27D-89CF8D0EA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48" y="1085071"/>
            <a:ext cx="4088611" cy="2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77040"/>
      </p:ext>
    </p:extLst>
  </p:cSld>
  <p:clrMapOvr>
    <a:masterClrMapping/>
  </p:clrMapOvr>
  <p:transition spd="slow">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1BCE-2498-D8AA-5923-29DB03879008}"/>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8F4E814F-F12E-F74A-1764-2B5B5915E3FA}"/>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29</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0832189C-95F0-2FEE-C618-4370035D831B}"/>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0CA2BD76-70A1-693D-82A1-81C146593EC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TypeScript</a:t>
              </a:r>
            </a:p>
          </p:txBody>
        </p:sp>
        <p:sp>
          <p:nvSpPr>
            <p:cNvPr id="14" name="Google Shape;1063;p34">
              <a:extLst>
                <a:ext uri="{FF2B5EF4-FFF2-40B4-BE49-F238E27FC236}">
                  <a16:creationId xmlns:a16="http://schemas.microsoft.com/office/drawing/2014/main" id="{DB4C4F8C-1E4A-6E4A-3CEE-BEA10BBC1B64}"/>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81E8833A-F807-5D65-7165-332ABF448083}"/>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9228D7A1-16DA-41C2-A0CA-2ACFEC911C3C}"/>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A35C0163-0738-865A-0BB6-667D25D210F1}"/>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68F3D6F3-962C-1770-A76C-98DDC868C4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8C5B8EF0-0052-5250-4656-EC7D2BEA810E}"/>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4" name="Google Shape;1063;p34">
            <a:extLst>
              <a:ext uri="{FF2B5EF4-FFF2-40B4-BE49-F238E27FC236}">
                <a16:creationId xmlns:a16="http://schemas.microsoft.com/office/drawing/2014/main" id="{A351691A-1152-478A-16BB-F43D731B3405}"/>
              </a:ext>
            </a:extLst>
          </p:cNvPr>
          <p:cNvSpPr txBox="1">
            <a:spLocks/>
          </p:cNvSpPr>
          <p:nvPr/>
        </p:nvSpPr>
        <p:spPr>
          <a:xfrm>
            <a:off x="358348" y="963069"/>
            <a:ext cx="4764524" cy="2220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TypeScript </a:t>
            </a:r>
            <a:r>
              <a:rPr lang="vi-VN" sz="1200" b="0" i="1">
                <a:solidFill>
                  <a:schemeClr val="bg2"/>
                </a:solidFill>
                <a:latin typeface="Fz Poppins Med" pitchFamily="2" charset="0"/>
                <a:cs typeface="Fz Poppins Med" pitchFamily="2" charset="0"/>
              </a:rPr>
              <a:t>là một ngôn ngữ lập trình mã nguồn mở được phát triển bởi Microsoft, là một phiên bản mở rộng của JavaScript. TypeScript bổ sung thêm các tính năng mạnh mẽ như hệ thống kiểu tĩnh (static typing), khả năng hỗ trợ lập trình hướng đối tượng, và các công cụ phát triển mạnh mẽ hơn, giúp làm việc với JavaScript trở nên dễ dàng, an toàn và có cấu trúc hơn. Mục tiêu chính của TypeScript là giúp các nhà phát triển </a:t>
            </a:r>
            <a:r>
              <a:rPr lang="vi-VN" sz="1200" b="0" i="1">
                <a:solidFill>
                  <a:schemeClr val="accent4">
                    <a:lumMod val="50000"/>
                  </a:schemeClr>
                </a:solidFill>
                <a:latin typeface="Fz Poppins Med" pitchFamily="2" charset="0"/>
                <a:cs typeface="Fz Poppins Med" pitchFamily="2" charset="0"/>
              </a:rPr>
              <a:t>xây dựng các ứng dụng lớn, dễ bảo trì và mở rộng</a:t>
            </a:r>
            <a:r>
              <a:rPr lang="vi-VN" sz="1200" b="0" i="1">
                <a:solidFill>
                  <a:schemeClr val="bg2"/>
                </a:solidFill>
                <a:latin typeface="Fz Poppins Med" pitchFamily="2" charset="0"/>
                <a:cs typeface="Fz Poppins Med" pitchFamily="2" charset="0"/>
              </a:rPr>
              <a:t> hơn so với JavaScript thuần túy.</a:t>
            </a:r>
            <a:endParaRPr lang="vi-VN" sz="1200" b="0" i="1">
              <a:solidFill>
                <a:schemeClr val="bg2"/>
              </a:solidFill>
              <a:latin typeface="Fz Poppins SemBd" pitchFamily="2" charset="0"/>
              <a:cs typeface="Fz Poppins Med" pitchFamily="2" charset="0"/>
            </a:endParaRPr>
          </a:p>
        </p:txBody>
      </p:sp>
      <p:pic>
        <p:nvPicPr>
          <p:cNvPr id="8198" name="Picture 6">
            <a:extLst>
              <a:ext uri="{FF2B5EF4-FFF2-40B4-BE49-F238E27FC236}">
                <a16:creationId xmlns:a16="http://schemas.microsoft.com/office/drawing/2014/main" id="{E0D2716E-7DFF-8E47-E6D8-CD3EFAABC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962" y="963069"/>
            <a:ext cx="3366539" cy="325308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63;p34">
            <a:extLst>
              <a:ext uri="{FF2B5EF4-FFF2-40B4-BE49-F238E27FC236}">
                <a16:creationId xmlns:a16="http://schemas.microsoft.com/office/drawing/2014/main" id="{8B1D5BA2-26A3-FFED-FA94-E7B62774DD11}"/>
              </a:ext>
            </a:extLst>
          </p:cNvPr>
          <p:cNvSpPr txBox="1">
            <a:spLocks/>
          </p:cNvSpPr>
          <p:nvPr/>
        </p:nvSpPr>
        <p:spPr>
          <a:xfrm>
            <a:off x="358348" y="3056855"/>
            <a:ext cx="4764524" cy="1258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TypeScript</a:t>
            </a:r>
            <a:r>
              <a:rPr lang="vi-VN" sz="1200" b="0" i="1">
                <a:solidFill>
                  <a:schemeClr val="bg2"/>
                </a:solidFill>
                <a:latin typeface="Fz Poppins Med" pitchFamily="2" charset="0"/>
                <a:cs typeface="Fz Poppins Med" pitchFamily="2" charset="0"/>
              </a:rPr>
              <a:t> đặc biệt hữu ích trong các dự án phát triển ứng dụng web quy mô lớn. Nó được sử dụng rộng rãi trong các framework và thư viện hiện đại như </a:t>
            </a:r>
            <a:r>
              <a:rPr lang="vi-VN" sz="1200" b="0" i="1">
                <a:solidFill>
                  <a:schemeClr val="accent4">
                    <a:lumMod val="50000"/>
                  </a:schemeClr>
                </a:solidFill>
                <a:latin typeface="Fz Poppins Med" pitchFamily="2" charset="0"/>
                <a:cs typeface="Fz Poppins Med" pitchFamily="2" charset="0"/>
              </a:rPr>
              <a:t>Angular, React, và Vue.js.</a:t>
            </a:r>
            <a:endParaRPr lang="vi-VN" sz="1200" b="0" i="1">
              <a:solidFill>
                <a:schemeClr val="accent4">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688480808"/>
      </p:ext>
    </p:extLst>
  </p:cSld>
  <p:clrMapOvr>
    <a:masterClrMapping/>
  </p:clrMapOvr>
  <p:transition spd="slow">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4" name="Google Shape;1063;p34">
            <a:extLst>
              <a:ext uri="{FF2B5EF4-FFF2-40B4-BE49-F238E27FC236}">
                <a16:creationId xmlns:a16="http://schemas.microsoft.com/office/drawing/2014/main" id="{D07A67E8-542C-6577-9F90-8A15AD4DC9DD}"/>
              </a:ext>
            </a:extLst>
          </p:cNvPr>
          <p:cNvSpPr txBox="1">
            <a:spLocks/>
          </p:cNvSpPr>
          <p:nvPr/>
        </p:nvSpPr>
        <p:spPr>
          <a:xfrm>
            <a:off x="4377095"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03</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BECF9D04-A4FD-E1A1-4AB6-63FCC5AB47E1}"/>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E9230EEB-17A8-908D-087B-5B2DC173F03B}"/>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BC726909-059F-BE71-9E85-542C47CC3C1B}"/>
                  </a:ext>
                </a:extLst>
              </p:cNvPr>
              <p:cNvSpPr txBox="1">
                <a:spLocks/>
              </p:cNvSpPr>
              <p:nvPr/>
            </p:nvSpPr>
            <p:spPr>
              <a:xfrm>
                <a:off x="2734481" y="1271334"/>
                <a:ext cx="367503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1. ĐẶT VẤN ĐỀ</a:t>
                </a:r>
              </a:p>
            </p:txBody>
          </p:sp>
          <p:sp>
            <p:nvSpPr>
              <p:cNvPr id="9" name="Rectangle 8">
                <a:extLst>
                  <a:ext uri="{FF2B5EF4-FFF2-40B4-BE49-F238E27FC236}">
                    <a16:creationId xmlns:a16="http://schemas.microsoft.com/office/drawing/2014/main" id="{EECD22D9-B777-B24B-95D4-6C2A26E89FDF}"/>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1252B1-F00D-85B6-D67D-97E6914691B0}"/>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C4812776-6D44-D215-1B51-A74A50EC9094}"/>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23172680-39C4-1E6B-D412-975742F20A1D}"/>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657B98A-241C-076A-6382-D36950C61C18}"/>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2B865C69-683D-D0D2-C39A-0050F66848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17" name="Group 16">
            <a:extLst>
              <a:ext uri="{FF2B5EF4-FFF2-40B4-BE49-F238E27FC236}">
                <a16:creationId xmlns:a16="http://schemas.microsoft.com/office/drawing/2014/main" id="{7ED992E2-2445-71F4-D897-84FA68DA65DB}"/>
              </a:ext>
            </a:extLst>
          </p:cNvPr>
          <p:cNvGrpSpPr/>
          <p:nvPr/>
        </p:nvGrpSpPr>
        <p:grpSpPr>
          <a:xfrm>
            <a:off x="288733" y="202652"/>
            <a:ext cx="8531144" cy="682622"/>
            <a:chOff x="288733" y="202652"/>
            <a:chExt cx="8531144" cy="682622"/>
          </a:xfrm>
        </p:grpSpPr>
        <p:sp>
          <p:nvSpPr>
            <p:cNvPr id="3" name="Google Shape;1063;p34">
              <a:extLst>
                <a:ext uri="{FF2B5EF4-FFF2-40B4-BE49-F238E27FC236}">
                  <a16:creationId xmlns:a16="http://schemas.microsoft.com/office/drawing/2014/main" id="{87E6AC36-C08C-C0BE-7199-1A6ECA6F6ED4}"/>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4" name="Group 13">
              <a:extLst>
                <a:ext uri="{FF2B5EF4-FFF2-40B4-BE49-F238E27FC236}">
                  <a16:creationId xmlns:a16="http://schemas.microsoft.com/office/drawing/2014/main" id="{C47C1B5B-7BA6-3F0B-E94D-D287280E360C}"/>
                </a:ext>
              </a:extLst>
            </p:cNvPr>
            <p:cNvGrpSpPr/>
            <p:nvPr/>
          </p:nvGrpSpPr>
          <p:grpSpPr>
            <a:xfrm>
              <a:off x="7893466" y="277212"/>
              <a:ext cx="926411" cy="479344"/>
              <a:chOff x="305464" y="195399"/>
              <a:chExt cx="1058232" cy="547551"/>
            </a:xfrm>
          </p:grpSpPr>
          <p:pic>
            <p:nvPicPr>
              <p:cNvPr id="15" name="Picture 14">
                <a:extLst>
                  <a:ext uri="{FF2B5EF4-FFF2-40B4-BE49-F238E27FC236}">
                    <a16:creationId xmlns:a16="http://schemas.microsoft.com/office/drawing/2014/main" id="{8D8AE77F-D64B-819B-8C6E-CB9CD1614E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6" name="Picture 15">
                <a:extLst>
                  <a:ext uri="{FF2B5EF4-FFF2-40B4-BE49-F238E27FC236}">
                    <a16:creationId xmlns:a16="http://schemas.microsoft.com/office/drawing/2014/main" id="{3CBF922D-DC08-6292-292B-ECC48DF51DAE}"/>
                  </a:ext>
                </a:extLst>
              </p:cNvPr>
              <p:cNvPicPr>
                <a:picLocks noChangeAspect="1"/>
              </p:cNvPicPr>
              <p:nvPr/>
            </p:nvPicPr>
            <p:blipFill>
              <a:blip r:embed="rId6"/>
              <a:stretch>
                <a:fillRect/>
              </a:stretch>
            </p:blipFill>
            <p:spPr>
              <a:xfrm>
                <a:off x="963556" y="227052"/>
                <a:ext cx="400140" cy="484243"/>
              </a:xfrm>
              <a:prstGeom prst="rect">
                <a:avLst/>
              </a:prstGeom>
            </p:spPr>
          </p:pic>
        </p:grpSp>
      </p:grpSp>
    </p:spTree>
  </p:cSld>
  <p:clrMapOvr>
    <a:masterClrMapping/>
  </p:clrMapOvr>
  <p:transition spd="slow">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89337-1A04-7871-B5CE-3F39A99F3A7A}"/>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DD70F5D6-98CC-D884-2DCE-109A5A87D526}"/>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30</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A712B3F2-6E62-509D-4E7A-922A0E2B183F}"/>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6046F7E3-C3E2-00BC-A0DB-579DCCAFCF08}"/>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TailwindCSS</a:t>
              </a:r>
            </a:p>
          </p:txBody>
        </p:sp>
        <p:sp>
          <p:nvSpPr>
            <p:cNvPr id="14" name="Google Shape;1063;p34">
              <a:extLst>
                <a:ext uri="{FF2B5EF4-FFF2-40B4-BE49-F238E27FC236}">
                  <a16:creationId xmlns:a16="http://schemas.microsoft.com/office/drawing/2014/main" id="{45A8572D-8B81-951D-D1A0-8E83D93940C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3017BB8F-D210-6BEC-AAA7-390C077DBBA2}"/>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CACFFE3C-2ECB-47DE-577C-15AF66E1908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9547DCC6-2E8B-66F3-9A7C-8F2A32DC1E3C}"/>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4F461826-F8CA-5698-CCA4-A3D9FF46D5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BC6689EE-E31C-641F-7426-A801FCA2555E}"/>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90F6C837-0675-294F-4BB5-7AB325F1178F}"/>
              </a:ext>
            </a:extLst>
          </p:cNvPr>
          <p:cNvSpPr txBox="1">
            <a:spLocks/>
          </p:cNvSpPr>
          <p:nvPr/>
        </p:nvSpPr>
        <p:spPr>
          <a:xfrm>
            <a:off x="3163523" y="1013598"/>
            <a:ext cx="5034032" cy="1866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TailwindCSS</a:t>
            </a:r>
            <a:r>
              <a:rPr lang="vi-VN" sz="1200" b="0" i="1">
                <a:solidFill>
                  <a:schemeClr val="bg2"/>
                </a:solidFill>
                <a:latin typeface="Fz Poppins Med" pitchFamily="2" charset="0"/>
                <a:cs typeface="Fz Poppins Med" pitchFamily="2" charset="0"/>
              </a:rPr>
              <a:t> là một framework CSS hiện đại được thiết kế để cung cấp một phương pháp tiếp cận mới trong việc xây dựng giao diện người dùng (UI) trên web. Khác với các framework truyền thống như Bootstrap hay Foundation, vốn dựa vào các thành phần giao diện được xây dựng sẵn, TailwindCSS áp dụng triết lý "utility-first" (ưu tiên lớp tiện ích), cho phép nhà phát triển định dạng trực tiếp các phần tử HTML thông qua các lớp CSS nhỏ và có thể tái sử dụng.</a:t>
            </a:r>
            <a:endParaRPr lang="vi-VN" sz="1200" b="0" i="1">
              <a:solidFill>
                <a:schemeClr val="bg2"/>
              </a:solidFill>
              <a:latin typeface="Fz Poppins SemBd" pitchFamily="2" charset="0"/>
              <a:cs typeface="Fz Poppins Med" pitchFamily="2" charset="0"/>
            </a:endParaRPr>
          </a:p>
        </p:txBody>
      </p:sp>
      <p:sp>
        <p:nvSpPr>
          <p:cNvPr id="3" name="Google Shape;1063;p34">
            <a:extLst>
              <a:ext uri="{FF2B5EF4-FFF2-40B4-BE49-F238E27FC236}">
                <a16:creationId xmlns:a16="http://schemas.microsoft.com/office/drawing/2014/main" id="{0F5A96E2-E8C7-DE47-9033-EA13433BEF04}"/>
              </a:ext>
            </a:extLst>
          </p:cNvPr>
          <p:cNvSpPr txBox="1">
            <a:spLocks/>
          </p:cNvSpPr>
          <p:nvPr/>
        </p:nvSpPr>
        <p:spPr>
          <a:xfrm>
            <a:off x="3163523" y="2879845"/>
            <a:ext cx="5034032" cy="129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TailwindCSS cung cấp các lớp tiện ích độc lập tương ứng với các thuộc tính CSS phổ biến như căn lề, kích thước, màu sắc, và căn chỉnh. Thay vì phải viết các khối CSS phức tạp cho từng phần tử, nhà phát triển chỉ cần kết hợp các lớp tiện ích này để tạo nên giao diện tùy chỉnh.</a:t>
            </a:r>
            <a:endParaRPr lang="vi-VN" sz="1200" b="0" i="1">
              <a:solidFill>
                <a:schemeClr val="bg2"/>
              </a:solidFill>
              <a:latin typeface="Fz Poppins SemBd" pitchFamily="2" charset="0"/>
              <a:cs typeface="Fz Poppins Med" pitchFamily="2" charset="0"/>
            </a:endParaRPr>
          </a:p>
        </p:txBody>
      </p:sp>
      <p:pic>
        <p:nvPicPr>
          <p:cNvPr id="8" name="Picture 7">
            <a:extLst>
              <a:ext uri="{FF2B5EF4-FFF2-40B4-BE49-F238E27FC236}">
                <a16:creationId xmlns:a16="http://schemas.microsoft.com/office/drawing/2014/main" id="{C9FF3338-4046-0E92-01DB-29A560E93326}"/>
              </a:ext>
            </a:extLst>
          </p:cNvPr>
          <p:cNvPicPr>
            <a:picLocks noChangeAspect="1"/>
          </p:cNvPicPr>
          <p:nvPr/>
        </p:nvPicPr>
        <p:blipFill>
          <a:blip r:embed="rId4"/>
          <a:stretch>
            <a:fillRect/>
          </a:stretch>
        </p:blipFill>
        <p:spPr>
          <a:xfrm>
            <a:off x="946445" y="1094432"/>
            <a:ext cx="915772" cy="548656"/>
          </a:xfrm>
          <a:prstGeom prst="rect">
            <a:avLst/>
          </a:prstGeom>
        </p:spPr>
      </p:pic>
      <p:pic>
        <p:nvPicPr>
          <p:cNvPr id="9220" name="Picture 4">
            <a:extLst>
              <a:ext uri="{FF2B5EF4-FFF2-40B4-BE49-F238E27FC236}">
                <a16:creationId xmlns:a16="http://schemas.microsoft.com/office/drawing/2014/main" id="{14FB705D-24F9-CBF9-EDDF-63DCBFBA6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05" y="1790872"/>
            <a:ext cx="2196297" cy="248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42360"/>
      </p:ext>
    </p:extLst>
  </p:cSld>
  <p:clrMapOvr>
    <a:masterClrMapping/>
  </p:clrMapOvr>
  <p:transition spd="slow">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D1FEA-6150-A540-6565-F8B797D3A157}"/>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22418E1A-B57E-9567-F4B0-D5F23AB67933}"/>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31</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F2762A4E-56C5-9261-7109-3681D8F17118}"/>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2DD37070-B83C-5DBE-E6DC-C0989A71204C}"/>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Shadcn/ui</a:t>
              </a:r>
            </a:p>
          </p:txBody>
        </p:sp>
        <p:sp>
          <p:nvSpPr>
            <p:cNvPr id="14" name="Google Shape;1063;p34">
              <a:extLst>
                <a:ext uri="{FF2B5EF4-FFF2-40B4-BE49-F238E27FC236}">
                  <a16:creationId xmlns:a16="http://schemas.microsoft.com/office/drawing/2014/main" id="{9ABDBD1E-4F8F-659D-7FFC-086E82FB00C2}"/>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3AF42685-312A-BC92-48C6-2B3DBCB4A7E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CACDECAA-D00D-E828-2F49-84295BBB5078}"/>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B1FA7DD5-17C3-06A8-3496-940DB5E7BFB8}"/>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15CE2550-6DDA-C2E7-A263-3A63ADA7E3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360CB4E8-71A7-8DA6-12CE-E2414F73D18F}"/>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11266" name="Picture 2">
            <a:extLst>
              <a:ext uri="{FF2B5EF4-FFF2-40B4-BE49-F238E27FC236}">
                <a16:creationId xmlns:a16="http://schemas.microsoft.com/office/drawing/2014/main" id="{A7813D99-943B-8B91-EF4B-2305039DB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74" y="2190571"/>
            <a:ext cx="6894990" cy="232586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63;p34">
            <a:extLst>
              <a:ext uri="{FF2B5EF4-FFF2-40B4-BE49-F238E27FC236}">
                <a16:creationId xmlns:a16="http://schemas.microsoft.com/office/drawing/2014/main" id="{ABD3343D-E1FD-4170-E065-E8230E5C7AA7}"/>
              </a:ext>
            </a:extLst>
          </p:cNvPr>
          <p:cNvSpPr txBox="1">
            <a:spLocks/>
          </p:cNvSpPr>
          <p:nvPr/>
        </p:nvSpPr>
        <p:spPr>
          <a:xfrm>
            <a:off x="288739" y="806032"/>
            <a:ext cx="8483428" cy="1284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Shadcn/UI</a:t>
            </a:r>
            <a:r>
              <a:rPr lang="vi-VN" sz="1200" b="0" i="1">
                <a:solidFill>
                  <a:schemeClr val="bg2"/>
                </a:solidFill>
                <a:latin typeface="Fz Poppins Med" pitchFamily="2" charset="0"/>
                <a:cs typeface="Fz Poppins Med" pitchFamily="2" charset="0"/>
              </a:rPr>
              <a:t> là một thư viện giao diện người dùng (UI) cho các ứng dụng web, được xây dựng với mục tiêu mang lại sự linh hoạt, </a:t>
            </a:r>
            <a:r>
              <a:rPr lang="vi-VN" sz="1200" b="0" i="1">
                <a:solidFill>
                  <a:schemeClr val="accent4">
                    <a:lumMod val="50000"/>
                  </a:schemeClr>
                </a:solidFill>
                <a:latin typeface="Fz Poppins Med" pitchFamily="2" charset="0"/>
                <a:cs typeface="Fz Poppins Med" pitchFamily="2" charset="0"/>
              </a:rPr>
              <a:t>khả năng tùy chỉnh cao</a:t>
            </a:r>
            <a:r>
              <a:rPr lang="vi-VN" sz="1200" b="0" i="1">
                <a:solidFill>
                  <a:schemeClr val="bg2"/>
                </a:solidFill>
                <a:latin typeface="Fz Poppins Med" pitchFamily="2" charset="0"/>
                <a:cs typeface="Fz Poppins Med" pitchFamily="2" charset="0"/>
              </a:rPr>
              <a:t> và </a:t>
            </a:r>
            <a:r>
              <a:rPr lang="vi-VN" sz="1200" b="0" i="1">
                <a:solidFill>
                  <a:schemeClr val="accent4">
                    <a:lumMod val="50000"/>
                  </a:schemeClr>
                </a:solidFill>
                <a:latin typeface="Fz Poppins Med" pitchFamily="2" charset="0"/>
                <a:cs typeface="Fz Poppins Med" pitchFamily="2" charset="0"/>
              </a:rPr>
              <a:t>dễ dàng tích hợp</a:t>
            </a:r>
            <a:r>
              <a:rPr lang="vi-VN" sz="1200" b="0" i="1">
                <a:solidFill>
                  <a:schemeClr val="bg2"/>
                </a:solidFill>
                <a:latin typeface="Fz Poppins Med" pitchFamily="2" charset="0"/>
                <a:cs typeface="Fz Poppins Med" pitchFamily="2" charset="0"/>
              </a:rPr>
              <a:t> vào các dự án. Thay vì là một framework toàn diện, Shadcn/UI tập trung vào việc </a:t>
            </a:r>
            <a:r>
              <a:rPr lang="vi-VN" sz="1200" b="0" i="1">
                <a:solidFill>
                  <a:schemeClr val="accent4">
                    <a:lumMod val="50000"/>
                  </a:schemeClr>
                </a:solidFill>
                <a:latin typeface="Fz Poppins Med" pitchFamily="2" charset="0"/>
                <a:cs typeface="Fz Poppins Med" pitchFamily="2" charset="0"/>
              </a:rPr>
              <a:t>cung cấp các thành phần UI dưới dạng mã nguồn sẵn sàng để chỉnh sửa và sử dụng</a:t>
            </a:r>
            <a:r>
              <a:rPr lang="vi-VN" sz="1200" b="0" i="1">
                <a:solidFill>
                  <a:schemeClr val="bg2"/>
                </a:solidFill>
                <a:latin typeface="Fz Poppins Med" pitchFamily="2" charset="0"/>
                <a:cs typeface="Fz Poppins Med" pitchFamily="2" charset="0"/>
              </a:rPr>
              <a:t>, giúp các nhà phát triển có thể </a:t>
            </a:r>
            <a:r>
              <a:rPr lang="vi-VN" sz="1200" b="0" i="1">
                <a:solidFill>
                  <a:schemeClr val="accent4">
                    <a:lumMod val="50000"/>
                  </a:schemeClr>
                </a:solidFill>
                <a:latin typeface="Fz Poppins Med" pitchFamily="2" charset="0"/>
                <a:cs typeface="Fz Poppins Med" pitchFamily="2" charset="0"/>
              </a:rPr>
              <a:t>dễ dàng quản lý giao diện người dùng</a:t>
            </a:r>
            <a:r>
              <a:rPr lang="vi-VN" sz="1200" b="0" i="1">
                <a:solidFill>
                  <a:schemeClr val="bg2"/>
                </a:solidFill>
                <a:latin typeface="Fz Poppins Med" pitchFamily="2" charset="0"/>
                <a:cs typeface="Fz Poppins Med" pitchFamily="2" charset="0"/>
              </a:rPr>
              <a:t> mà không bị ràng buộc vào một hệ thống cấu trúc cố định.</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754739042"/>
      </p:ext>
    </p:extLst>
  </p:cSld>
  <p:clrMapOvr>
    <a:masterClrMapping/>
  </p:clrMapOvr>
  <p:transition spd="slow">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3A0C-07B4-21DC-DF06-FA4C6254ABB3}"/>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CD2BEBB0-CCDD-9C1B-A536-FF72AC640B08}"/>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32</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C54A7AAC-217F-7B19-17F7-2AE97D29EBF8}"/>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C144A6F7-7634-BA37-7D6F-54B1BB74DA1F}"/>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NodeJS</a:t>
              </a:r>
            </a:p>
          </p:txBody>
        </p:sp>
        <p:sp>
          <p:nvSpPr>
            <p:cNvPr id="14" name="Google Shape;1063;p34">
              <a:extLst>
                <a:ext uri="{FF2B5EF4-FFF2-40B4-BE49-F238E27FC236}">
                  <a16:creationId xmlns:a16="http://schemas.microsoft.com/office/drawing/2014/main" id="{2CF1EA83-50AF-33DE-FFFB-F2014C7F2750}"/>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9EE4BB26-A88B-3A45-510D-14F887B1889B}"/>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B3991D4F-E193-45FF-76A5-EA1C79851E4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12EBF687-1951-8408-04CF-25C29EEA2E89}"/>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8E136AA5-AFC9-DD15-4E39-FF1FC9D567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A6931B52-59DC-A962-0340-933738D0B1AA}"/>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12290" name="Picture 2">
            <a:extLst>
              <a:ext uri="{FF2B5EF4-FFF2-40B4-BE49-F238E27FC236}">
                <a16:creationId xmlns:a16="http://schemas.microsoft.com/office/drawing/2014/main" id="{08C32239-3936-C778-9211-C0BE42063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48" y="2129009"/>
            <a:ext cx="7749704" cy="200604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63;p34">
            <a:extLst>
              <a:ext uri="{FF2B5EF4-FFF2-40B4-BE49-F238E27FC236}">
                <a16:creationId xmlns:a16="http://schemas.microsoft.com/office/drawing/2014/main" id="{B5B9F931-027B-6D95-D726-C6BB602CE8E8}"/>
              </a:ext>
            </a:extLst>
          </p:cNvPr>
          <p:cNvSpPr txBox="1">
            <a:spLocks/>
          </p:cNvSpPr>
          <p:nvPr/>
        </p:nvSpPr>
        <p:spPr>
          <a:xfrm>
            <a:off x="288739" y="894469"/>
            <a:ext cx="8483428" cy="106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Node.js</a:t>
            </a:r>
            <a:r>
              <a:rPr lang="vi-VN" sz="1200" b="0" i="1">
                <a:solidFill>
                  <a:schemeClr val="bg2"/>
                </a:solidFill>
                <a:latin typeface="Fz Poppins Med" pitchFamily="2" charset="0"/>
                <a:cs typeface="Fz Poppins Med" pitchFamily="2" charset="0"/>
              </a:rPr>
              <a:t> là một môi trường chạy JavaScript phía máy chủ (server-side) dựa trên nền tảng V8 JavaScript Engine của Google Chrome. Được phát triển bởi Ryan Dahl vào năm 2009, Node.js cho phép các nhà phát triển viết mã JavaScript để chạy trên máy chủ, mở rộng khả năng của JavaScript từ việc chỉ chạy trên trình duyệt web sang việc xây dựng các ứng dụng máy chủ (server-side applications).</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4207610518"/>
      </p:ext>
    </p:extLst>
  </p:cSld>
  <p:clrMapOvr>
    <a:masterClrMapping/>
  </p:clrMapOvr>
  <p:transition spd="slow">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EA18-4D1B-3FB6-21DC-1AC89A232BAB}"/>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97776C84-0000-D5F1-DB04-C0809FE56DCE}"/>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33</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BC8EC6A4-F976-3907-788B-7A66831C555B}"/>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9A45684B-D2D7-8819-050D-12011E560A38}"/>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Express</a:t>
              </a:r>
            </a:p>
          </p:txBody>
        </p:sp>
        <p:sp>
          <p:nvSpPr>
            <p:cNvPr id="14" name="Google Shape;1063;p34">
              <a:extLst>
                <a:ext uri="{FF2B5EF4-FFF2-40B4-BE49-F238E27FC236}">
                  <a16:creationId xmlns:a16="http://schemas.microsoft.com/office/drawing/2014/main" id="{E98CDBB4-5AC4-BA4F-0D67-4741F6646F9A}"/>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50E8FDC4-F3B0-8C5B-DF61-40000DF7874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C757E1D6-6B3C-72CA-FE16-C801E10C6C53}"/>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4B6177FE-8984-1C85-5F43-7EDB400BEA57}"/>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FEEE5E56-FA1C-6FEE-C871-B446975A9A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9DF30F9D-35EF-8912-3212-4AA1DB353586}"/>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5963AFC4-113D-8E48-E815-70BEFCE1E00D}"/>
              </a:ext>
            </a:extLst>
          </p:cNvPr>
          <p:cNvSpPr txBox="1">
            <a:spLocks/>
          </p:cNvSpPr>
          <p:nvPr/>
        </p:nvSpPr>
        <p:spPr>
          <a:xfrm>
            <a:off x="517283" y="963069"/>
            <a:ext cx="8026340" cy="106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Express hay Express.js là một framework ứng dụng web cho Node.js, được phát triển để tạo ra các ứng dụng web và dịch vụ API một cách dễ dàng và nhanh chóng. Được phát hành lần đầu tiên vào năm 2010, Express đã trở thành một trong những framework phổ biến nhất cho Node.js nhờ vào sự đơn giản, hiệu quả và tính mở rộng của nó.</a:t>
            </a:r>
            <a:endParaRPr lang="vi-VN" sz="1200" b="0" i="1">
              <a:solidFill>
                <a:schemeClr val="bg2"/>
              </a:solidFill>
              <a:latin typeface="Fz Poppins SemBd" pitchFamily="2" charset="0"/>
              <a:cs typeface="Fz Poppins Med" pitchFamily="2" charset="0"/>
            </a:endParaRPr>
          </a:p>
        </p:txBody>
      </p:sp>
      <p:pic>
        <p:nvPicPr>
          <p:cNvPr id="13316" name="Picture 4">
            <a:extLst>
              <a:ext uri="{FF2B5EF4-FFF2-40B4-BE49-F238E27FC236}">
                <a16:creationId xmlns:a16="http://schemas.microsoft.com/office/drawing/2014/main" id="{A2B522CA-2DEC-E670-C015-C2C8B932B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43" y="2023312"/>
            <a:ext cx="7620714" cy="177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888529"/>
      </p:ext>
    </p:extLst>
  </p:cSld>
  <p:clrMapOvr>
    <a:masterClrMapping/>
  </p:clrMapOvr>
  <p:transition spd="slow">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E922D-1743-3905-7EC0-0E34378F5539}"/>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9182CEA2-CCE3-3184-2CC4-412FE4EA862B}"/>
              </a:ext>
            </a:extLst>
          </p:cNvPr>
          <p:cNvSpPr txBox="1">
            <a:spLocks/>
          </p:cNvSpPr>
          <p:nvPr/>
        </p:nvSpPr>
        <p:spPr>
          <a:xfrm>
            <a:off x="8260605" y="4626448"/>
            <a:ext cx="63331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34</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15BFFB33-24C8-E0FF-0AC3-873C0119BA98}"/>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064A2A8B-D2B4-9953-1B78-B89DD51DD6A6}"/>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Socket.IO</a:t>
              </a:r>
            </a:p>
          </p:txBody>
        </p:sp>
        <p:sp>
          <p:nvSpPr>
            <p:cNvPr id="14" name="Google Shape;1063;p34">
              <a:extLst>
                <a:ext uri="{FF2B5EF4-FFF2-40B4-BE49-F238E27FC236}">
                  <a16:creationId xmlns:a16="http://schemas.microsoft.com/office/drawing/2014/main" id="{1EF2D087-A4A4-A61D-6DFA-1CA0480903A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84950328-BCB2-3BFD-9A6E-494221A2694C}"/>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7205BDE3-C53D-EA9E-AD6B-340B313782F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AAF6B3D6-F3FF-5EB3-1787-4EC8D51164EA}"/>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7D4AAB3C-4B95-AB74-0451-39D7BFD504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B45E091C-6666-AB0A-6E5B-A5010F0669C9}"/>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59E5FCAC-111D-39FF-DFC7-B0AAABED82DC}"/>
              </a:ext>
            </a:extLst>
          </p:cNvPr>
          <p:cNvSpPr txBox="1">
            <a:spLocks/>
          </p:cNvSpPr>
          <p:nvPr/>
        </p:nvSpPr>
        <p:spPr>
          <a:xfrm>
            <a:off x="334458" y="963069"/>
            <a:ext cx="4014110" cy="2841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Socket.IO</a:t>
            </a:r>
            <a:r>
              <a:rPr lang="vi-VN" sz="1200" b="0" i="1">
                <a:solidFill>
                  <a:schemeClr val="bg2"/>
                </a:solidFill>
                <a:latin typeface="Fz Poppins Med" pitchFamily="2" charset="0"/>
                <a:cs typeface="Fz Poppins Med" pitchFamily="2" charset="0"/>
              </a:rPr>
              <a:t> là một thư viện mạnh mẽ được thiết kế để tạo ra các ứng dụng </a:t>
            </a:r>
            <a:r>
              <a:rPr lang="vi-VN" sz="1200" b="0" i="1">
                <a:solidFill>
                  <a:schemeClr val="accent4">
                    <a:lumMod val="50000"/>
                  </a:schemeClr>
                </a:solidFill>
                <a:latin typeface="Fz Poppins Med" pitchFamily="2" charset="0"/>
                <a:cs typeface="Fz Poppins Med" pitchFamily="2" charset="0"/>
              </a:rPr>
              <a:t>thời gian thực</a:t>
            </a:r>
            <a:r>
              <a:rPr lang="vi-VN" sz="1200" b="0" i="1">
                <a:solidFill>
                  <a:schemeClr val="bg2"/>
                </a:solidFill>
                <a:latin typeface="Fz Poppins Med" pitchFamily="2" charset="0"/>
                <a:cs typeface="Fz Poppins Med" pitchFamily="2" charset="0"/>
              </a:rPr>
              <a:t> (real-time applications) với giao tiếp hai chiều (bi-directional communication) giữa máy khách và máy chủ. Nó dựa trên </a:t>
            </a:r>
            <a:r>
              <a:rPr lang="vi-VN" sz="1200" b="0" i="1">
                <a:solidFill>
                  <a:schemeClr val="accent4">
                    <a:lumMod val="50000"/>
                  </a:schemeClr>
                </a:solidFill>
                <a:latin typeface="Fz Poppins Med" pitchFamily="2" charset="0"/>
                <a:cs typeface="Fz Poppins Med" pitchFamily="2" charset="0"/>
              </a:rPr>
              <a:t>cơ chế WebSocket</a:t>
            </a:r>
            <a:r>
              <a:rPr lang="vi-VN" sz="1200" b="0" i="1">
                <a:solidFill>
                  <a:schemeClr val="bg2"/>
                </a:solidFill>
                <a:latin typeface="Fz Poppins Med" pitchFamily="2" charset="0"/>
                <a:cs typeface="Fz Poppins Med" pitchFamily="2" charset="0"/>
              </a:rPr>
              <a:t>, nhưng bổ sung thêm nhiều tính năng khác để hỗ trợ nhiều trường hợp sử dụng, bao gồm độ tin cậy cao hơn, tự động khôi phục kết nối, và khả năng mở rộng (scalability). Socket.IO có thể được </a:t>
            </a:r>
            <a:r>
              <a:rPr lang="vi-VN" sz="1200" b="0" i="1">
                <a:solidFill>
                  <a:schemeClr val="accent4">
                    <a:lumMod val="50000"/>
                  </a:schemeClr>
                </a:solidFill>
                <a:latin typeface="Fz Poppins Med" pitchFamily="2" charset="0"/>
                <a:cs typeface="Fz Poppins Med" pitchFamily="2" charset="0"/>
              </a:rPr>
              <a:t>sử dụng với nhiều ngôn ngữ lập trình</a:t>
            </a:r>
            <a:r>
              <a:rPr lang="vi-VN" sz="1200" b="0" i="1">
                <a:solidFill>
                  <a:schemeClr val="bg2"/>
                </a:solidFill>
                <a:latin typeface="Fz Poppins Med" pitchFamily="2" charset="0"/>
                <a:cs typeface="Fz Poppins Med" pitchFamily="2" charset="0"/>
              </a:rPr>
              <a:t> và trong nhiều môi trường như Node.js, Python, Java, và các ứng dụng web.</a:t>
            </a:r>
            <a:endParaRPr lang="vi-VN" sz="1200" b="0" i="1">
              <a:solidFill>
                <a:schemeClr val="bg2"/>
              </a:solidFill>
              <a:latin typeface="Fz Poppins SemBd" pitchFamily="2" charset="0"/>
              <a:cs typeface="Fz Poppins Med" pitchFamily="2" charset="0"/>
            </a:endParaRPr>
          </a:p>
        </p:txBody>
      </p:sp>
      <p:pic>
        <p:nvPicPr>
          <p:cNvPr id="15362" name="Picture 2">
            <a:extLst>
              <a:ext uri="{FF2B5EF4-FFF2-40B4-BE49-F238E27FC236}">
                <a16:creationId xmlns:a16="http://schemas.microsoft.com/office/drawing/2014/main" id="{29B1389B-019A-05F2-2206-7A1ABCE05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006" y="986352"/>
            <a:ext cx="4329888" cy="281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28929"/>
      </p:ext>
    </p:extLst>
  </p:cSld>
  <p:clrMapOvr>
    <a:masterClrMapping/>
  </p:clrMapOvr>
  <p:transition spd="slow">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90469-5DDC-3BAC-124E-E01BFCFBC153}"/>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A747DFA8-8DAD-6D6F-5F9A-1296BA77F5DF}"/>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35</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6340184A-8F82-307F-A81C-FB596E99E8B7}"/>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F69DF369-CFFA-4FC7-CCBE-26B82F131BBA}"/>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MySQL</a:t>
              </a:r>
            </a:p>
          </p:txBody>
        </p:sp>
        <p:sp>
          <p:nvSpPr>
            <p:cNvPr id="14" name="Google Shape;1063;p34">
              <a:extLst>
                <a:ext uri="{FF2B5EF4-FFF2-40B4-BE49-F238E27FC236}">
                  <a16:creationId xmlns:a16="http://schemas.microsoft.com/office/drawing/2014/main" id="{6BEBC092-EC18-9954-8A3A-BE7BCA4E3E1E}"/>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D2FCF8C4-8AA0-AACE-BCFC-F42D629B9180}"/>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4F65EC1E-76DD-6E00-F4EB-FC46BF62B330}"/>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D94552FD-49B0-F808-DF47-DBBAE58C0152}"/>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3C247975-F2C3-1349-2747-826FE9930D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AB64E136-5D66-B069-ECFA-ECC670BBD511}"/>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45A28683-1230-A7BF-550A-7939BEEB0F10}"/>
              </a:ext>
            </a:extLst>
          </p:cNvPr>
          <p:cNvSpPr txBox="1">
            <a:spLocks/>
          </p:cNvSpPr>
          <p:nvPr/>
        </p:nvSpPr>
        <p:spPr>
          <a:xfrm>
            <a:off x="374106" y="933821"/>
            <a:ext cx="8312694" cy="1373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MySQL là một hệ quản trị cơ sở dữ liệu quan hệ (RDBMS) mã nguồn mở phổ biến, được sử dụng rộng rãi trong các ứng dụng web và doanh nghiệp để quản lý và lưu trữ dữ liệu. Được phát triển từ đầu những năm 1990 bởi MySQL AB, MySQL đã trở thành một trong những hệ quản trị cơ sở dữ liệu phổ biến nhất nhờ hiệu suất cao, tính ổn định, và dễ dàng sử dụng.</a:t>
            </a:r>
            <a:endParaRPr lang="vi-VN" sz="1200" b="0" i="1">
              <a:solidFill>
                <a:schemeClr val="bg2"/>
              </a:solidFill>
              <a:latin typeface="Fz Poppins SemBd" pitchFamily="2" charset="0"/>
              <a:cs typeface="Fz Poppins Med" pitchFamily="2" charset="0"/>
            </a:endParaRPr>
          </a:p>
        </p:txBody>
      </p:sp>
      <p:pic>
        <p:nvPicPr>
          <p:cNvPr id="14338" name="Picture 2">
            <a:extLst>
              <a:ext uri="{FF2B5EF4-FFF2-40B4-BE49-F238E27FC236}">
                <a16:creationId xmlns:a16="http://schemas.microsoft.com/office/drawing/2014/main" id="{F43B1C5C-81AB-A408-857A-0191E8EF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533" y="2149939"/>
            <a:ext cx="6366934" cy="240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275438"/>
      </p:ext>
    </p:extLst>
  </p:cSld>
  <p:clrMapOvr>
    <a:masterClrMapping/>
  </p:clrMapOvr>
  <p:transition spd="slow">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0B441-5FC3-0FDC-5D9F-1C63E73882AC}"/>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7B12FA9E-14FE-B5F7-069B-D830002636F9}"/>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36</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18E9C2B2-5C28-7A9F-03D7-F621240D3CD5}"/>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15CE4720-B074-709B-258F-4486B796504C}"/>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Mô hình ngôn ngữ lớn - Gemini</a:t>
              </a:r>
            </a:p>
          </p:txBody>
        </p:sp>
        <p:sp>
          <p:nvSpPr>
            <p:cNvPr id="14" name="Google Shape;1063;p34">
              <a:extLst>
                <a:ext uri="{FF2B5EF4-FFF2-40B4-BE49-F238E27FC236}">
                  <a16:creationId xmlns:a16="http://schemas.microsoft.com/office/drawing/2014/main" id="{97D883B9-46C8-E25D-9927-3E52F227DD4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1E84CC2D-7900-19CB-7D6D-7F1AF80DE441}"/>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515DBE51-97C2-B32C-A19D-D2A90D911103}"/>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DD472566-B61F-0E12-2985-279E27C1B150}"/>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51FA7460-2DA9-F810-B7B2-4F8206AF30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6F30D064-D13F-3002-609A-AC57F005CD4B}"/>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82907EF5-3E38-4525-FD2F-53FA7109B8A0}"/>
              </a:ext>
            </a:extLst>
          </p:cNvPr>
          <p:cNvSpPr txBox="1">
            <a:spLocks/>
          </p:cNvSpPr>
          <p:nvPr/>
        </p:nvSpPr>
        <p:spPr>
          <a:xfrm>
            <a:off x="374106" y="919559"/>
            <a:ext cx="4120892" cy="1082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Mô hình ngôn ngữ lớn (LLM) là một loại mạng thần kinh nhân tạo được huấn luyện trên một lượng lớn văn bản. Chúng được thiết kế để hiểu, tạo ra và giải thích thông tin bằng ngôn ngữ tự nhiên</a:t>
            </a:r>
            <a:r>
              <a:rPr lang="en-US" sz="1200" b="0" i="1">
                <a:solidFill>
                  <a:schemeClr val="bg2"/>
                </a:solidFill>
                <a:latin typeface="Fz Poppins Med" pitchFamily="2" charset="0"/>
                <a:cs typeface="Fz Poppins Med" pitchFamily="2" charset="0"/>
              </a:rPr>
              <a:t>.</a:t>
            </a:r>
            <a:endParaRPr lang="vi-VN" sz="1200" b="0" i="1">
              <a:solidFill>
                <a:schemeClr val="bg2"/>
              </a:solidFill>
              <a:latin typeface="Fz Poppins SemBd" pitchFamily="2" charset="0"/>
              <a:cs typeface="Fz Poppins Med" pitchFamily="2" charset="0"/>
            </a:endParaRPr>
          </a:p>
        </p:txBody>
      </p:sp>
      <p:pic>
        <p:nvPicPr>
          <p:cNvPr id="16386" name="Picture 2">
            <a:extLst>
              <a:ext uri="{FF2B5EF4-FFF2-40B4-BE49-F238E27FC236}">
                <a16:creationId xmlns:a16="http://schemas.microsoft.com/office/drawing/2014/main" id="{ACF85AD1-6B17-BCE8-D025-2EC6AB056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269" y="919559"/>
            <a:ext cx="5505650" cy="31229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63;p34">
            <a:extLst>
              <a:ext uri="{FF2B5EF4-FFF2-40B4-BE49-F238E27FC236}">
                <a16:creationId xmlns:a16="http://schemas.microsoft.com/office/drawing/2014/main" id="{D629A415-82A9-9ECD-4854-3411A2DAA4CF}"/>
              </a:ext>
            </a:extLst>
          </p:cNvPr>
          <p:cNvSpPr txBox="1">
            <a:spLocks/>
          </p:cNvSpPr>
          <p:nvPr/>
        </p:nvSpPr>
        <p:spPr>
          <a:xfrm>
            <a:off x="374106" y="1975845"/>
            <a:ext cx="2571225" cy="1576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accent4">
                    <a:lumMod val="50000"/>
                  </a:schemeClr>
                </a:solidFill>
                <a:latin typeface="Fz Poppins Med" pitchFamily="2" charset="0"/>
                <a:cs typeface="Fz Poppins Med" pitchFamily="2" charset="0"/>
              </a:rPr>
              <a:t>Gemini</a:t>
            </a:r>
            <a:r>
              <a:rPr lang="vi-VN" sz="1200" b="0" i="1">
                <a:solidFill>
                  <a:schemeClr val="bg2"/>
                </a:solidFill>
                <a:latin typeface="Fz Poppins Med" pitchFamily="2" charset="0"/>
                <a:cs typeface="Fz Poppins Med" pitchFamily="2" charset="0"/>
              </a:rPr>
              <a:t> là một trong những LLM mạnh mẽ nhất được phát triển bởi Google AI. Gemini được thiết kế để vượt trội trong nhiều nhiệm vụ, bao gồm hiểu ngôn ngữ, lập luận, và giải quyết các vấn đề phức tạp.</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1289401869"/>
      </p:ext>
    </p:extLst>
  </p:cSld>
  <p:clrMapOvr>
    <a:masterClrMapping/>
  </p:clrMapOvr>
  <p:transition spd="slow">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98BE4A80-EDCF-B708-09EC-72DD9C2D5BA7}"/>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A5D57182-2F8E-FCC3-E671-8B772F1997C8}"/>
              </a:ext>
            </a:extLst>
          </p:cNvPr>
          <p:cNvSpPr txBox="1">
            <a:spLocks/>
          </p:cNvSpPr>
          <p:nvPr/>
        </p:nvSpPr>
        <p:spPr>
          <a:xfrm>
            <a:off x="4377095"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37</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F0A5969B-9EF5-4844-716A-96AFB241BEA4}"/>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AD13B70F-D5BB-E21B-841E-43C4D463A9DD}"/>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CA5FE63C-65EA-3F9D-A877-C65C03FD2921}"/>
                  </a:ext>
                </a:extLst>
              </p:cNvPr>
              <p:cNvSpPr txBox="1">
                <a:spLocks/>
              </p:cNvSpPr>
              <p:nvPr/>
            </p:nvSpPr>
            <p:spPr>
              <a:xfrm>
                <a:off x="1880906" y="1271334"/>
                <a:ext cx="538218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3. HIỆN THỰC HOÁ NGHIÊN CỨU</a:t>
                </a:r>
              </a:p>
            </p:txBody>
          </p:sp>
          <p:sp>
            <p:nvSpPr>
              <p:cNvPr id="9" name="Rectangle 8">
                <a:extLst>
                  <a:ext uri="{FF2B5EF4-FFF2-40B4-BE49-F238E27FC236}">
                    <a16:creationId xmlns:a16="http://schemas.microsoft.com/office/drawing/2014/main" id="{C78E6EF2-7D7F-E619-75DC-30B0493E2329}"/>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7907DE-C753-6BEF-DA6D-1383D58213BD}"/>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F7E3912-533A-FBB9-7757-AFD5CE447FAC}"/>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433626C-07BB-E0A5-AD42-6B6EAD909CFB}"/>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82A8DCF-2338-0F65-9F96-944946EF511E}"/>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08B8E056-4169-F73F-3C06-89C2443D4F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3" name="Group 2">
            <a:extLst>
              <a:ext uri="{FF2B5EF4-FFF2-40B4-BE49-F238E27FC236}">
                <a16:creationId xmlns:a16="http://schemas.microsoft.com/office/drawing/2014/main" id="{B76667CE-4D8B-A1DE-0793-2436220FC3EF}"/>
              </a:ext>
            </a:extLst>
          </p:cNvPr>
          <p:cNvGrpSpPr/>
          <p:nvPr/>
        </p:nvGrpSpPr>
        <p:grpSpPr>
          <a:xfrm>
            <a:off x="288733" y="202652"/>
            <a:ext cx="8531144" cy="682622"/>
            <a:chOff x="288733" y="202652"/>
            <a:chExt cx="8531144" cy="682622"/>
          </a:xfrm>
        </p:grpSpPr>
        <p:sp>
          <p:nvSpPr>
            <p:cNvPr id="14" name="Google Shape;1063;p34">
              <a:extLst>
                <a:ext uri="{FF2B5EF4-FFF2-40B4-BE49-F238E27FC236}">
                  <a16:creationId xmlns:a16="http://schemas.microsoft.com/office/drawing/2014/main" id="{81149D25-DE97-E41A-9281-5B12D988B1BE}"/>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5" name="Group 14">
              <a:extLst>
                <a:ext uri="{FF2B5EF4-FFF2-40B4-BE49-F238E27FC236}">
                  <a16:creationId xmlns:a16="http://schemas.microsoft.com/office/drawing/2014/main" id="{4CA53F24-8974-2BC5-9BAF-0CF6EED3288E}"/>
                </a:ext>
              </a:extLst>
            </p:cNvPr>
            <p:cNvGrpSpPr/>
            <p:nvPr/>
          </p:nvGrpSpPr>
          <p:grpSpPr>
            <a:xfrm>
              <a:off x="7893466" y="277212"/>
              <a:ext cx="926411" cy="479344"/>
              <a:chOff x="305464" y="195399"/>
              <a:chExt cx="1058232" cy="547551"/>
            </a:xfrm>
          </p:grpSpPr>
          <p:pic>
            <p:nvPicPr>
              <p:cNvPr id="16" name="Picture 15">
                <a:extLst>
                  <a:ext uri="{FF2B5EF4-FFF2-40B4-BE49-F238E27FC236}">
                    <a16:creationId xmlns:a16="http://schemas.microsoft.com/office/drawing/2014/main" id="{6FA9318B-AC2B-83E9-3D34-BA22951760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7" name="Picture 16">
                <a:extLst>
                  <a:ext uri="{FF2B5EF4-FFF2-40B4-BE49-F238E27FC236}">
                    <a16:creationId xmlns:a16="http://schemas.microsoft.com/office/drawing/2014/main" id="{C329DAC3-04FA-70A1-8757-C745E9937C82}"/>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47640801"/>
      </p:ext>
    </p:extLst>
  </p:cSld>
  <p:clrMapOvr>
    <a:masterClrMapping/>
  </p:clrMapOvr>
  <p:transition spd="slow">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88DE8-413F-33BE-4516-A4EE53B174B9}"/>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BE0F5DBE-0F2C-000D-A1FB-7507CCBEAC9D}"/>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38</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806AAB8C-2700-1208-82DD-B5BF70DAD2AA}"/>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5A10BAA4-6177-648C-2967-5EC672C31F1E}"/>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Mô tả bài toán</a:t>
              </a:r>
            </a:p>
          </p:txBody>
        </p:sp>
        <p:sp>
          <p:nvSpPr>
            <p:cNvPr id="14" name="Google Shape;1063;p34">
              <a:extLst>
                <a:ext uri="{FF2B5EF4-FFF2-40B4-BE49-F238E27FC236}">
                  <a16:creationId xmlns:a16="http://schemas.microsoft.com/office/drawing/2014/main" id="{974F6E6B-2F96-5544-6788-746E452ED609}"/>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A7C56615-ED13-C49A-B7DA-015B24B20162}"/>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D8839EF7-AC0A-349A-0CBA-F86375E70B0A}"/>
              </a:ext>
            </a:extLst>
          </p:cNvPr>
          <p:cNvSpPr txBox="1">
            <a:spLocks/>
          </p:cNvSpPr>
          <p:nvPr/>
        </p:nvSpPr>
        <p:spPr>
          <a:xfrm>
            <a:off x="288739" y="4775916"/>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3BAE6BDE-62A1-FB42-8FA6-E0E49D9A7E55}"/>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54476F68-A2A9-10E8-125A-C5154E0FD5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4AC4919F-6FEB-13E2-B25F-841CF3D71DBB}"/>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FF222CD7-4F6F-DA56-E0F6-54EC5E60F14E}"/>
              </a:ext>
            </a:extLst>
          </p:cNvPr>
          <p:cNvSpPr txBox="1">
            <a:spLocks/>
          </p:cNvSpPr>
          <p:nvPr/>
        </p:nvSpPr>
        <p:spPr>
          <a:xfrm>
            <a:off x="288739" y="857946"/>
            <a:ext cx="8357592" cy="1019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i="1">
                <a:solidFill>
                  <a:schemeClr val="accent4">
                    <a:lumMod val="50000"/>
                  </a:schemeClr>
                </a:solidFill>
                <a:latin typeface="Fz Poppins Med" pitchFamily="2" charset="0"/>
                <a:cs typeface="Fz Poppins Med" pitchFamily="2" charset="0"/>
              </a:rPr>
              <a:t>HiCommit</a:t>
            </a:r>
            <a:r>
              <a:rPr lang="vi-VN" sz="1200" b="0" i="1">
                <a:solidFill>
                  <a:schemeClr val="bg2"/>
                </a:solidFill>
                <a:latin typeface="Fz Poppins Med" pitchFamily="2" charset="0"/>
                <a:cs typeface="Fz Poppins Med" pitchFamily="2" charset="0"/>
              </a:rPr>
              <a:t> là hệ thống </a:t>
            </a:r>
            <a:r>
              <a:rPr lang="vi-VN" sz="1200" i="1">
                <a:solidFill>
                  <a:schemeClr val="accent4">
                    <a:lumMod val="50000"/>
                  </a:schemeClr>
                </a:solidFill>
                <a:latin typeface="Fz Poppins Med" pitchFamily="2" charset="0"/>
                <a:cs typeface="Fz Poppins Med" pitchFamily="2" charset="0"/>
              </a:rPr>
              <a:t>đánh giá lập trình trực tuyến</a:t>
            </a:r>
            <a:r>
              <a:rPr lang="vi-VN" sz="1200" b="0" i="1">
                <a:solidFill>
                  <a:schemeClr val="bg2"/>
                </a:solidFill>
                <a:latin typeface="Fz Poppins Med" pitchFamily="2" charset="0"/>
                <a:cs typeface="Fz Poppins Med" pitchFamily="2" charset="0"/>
              </a:rPr>
              <a:t> với các chức năng như khóa học, luyện tập, </a:t>
            </a:r>
            <a:r>
              <a:rPr lang="en-US" sz="1200" b="0" i="1">
                <a:solidFill>
                  <a:schemeClr val="bg2"/>
                </a:solidFill>
                <a:latin typeface="Fz Poppins Med" pitchFamily="2" charset="0"/>
                <a:cs typeface="Fz Poppins Med" pitchFamily="2" charset="0"/>
              </a:rPr>
              <a:t>cuộc thi</a:t>
            </a:r>
            <a:r>
              <a:rPr lang="vi-VN" sz="1200" b="0" i="1">
                <a:solidFill>
                  <a:schemeClr val="bg2"/>
                </a:solidFill>
                <a:latin typeface="Fz Poppins Med" pitchFamily="2" charset="0"/>
                <a:cs typeface="Fz Poppins Med" pitchFamily="2" charset="0"/>
              </a:rPr>
              <a:t>, và diễn đàn, </a:t>
            </a:r>
            <a:r>
              <a:rPr lang="en-US" sz="1200" b="0" i="1">
                <a:solidFill>
                  <a:schemeClr val="bg2"/>
                </a:solidFill>
                <a:latin typeface="Fz Poppins Med" pitchFamily="2" charset="0"/>
                <a:cs typeface="Fz Poppins Med" pitchFamily="2" charset="0"/>
              </a:rPr>
              <a:t>yêu cầu </a:t>
            </a:r>
            <a:r>
              <a:rPr lang="vi-VN" sz="1200" b="0" i="1">
                <a:solidFill>
                  <a:schemeClr val="bg2"/>
                </a:solidFill>
                <a:latin typeface="Fz Poppins Med" pitchFamily="2" charset="0"/>
                <a:cs typeface="Fz Poppins Med" pitchFamily="2" charset="0"/>
              </a:rPr>
              <a:t>sử dụng </a:t>
            </a:r>
            <a:r>
              <a:rPr lang="en-US" sz="1200" b="0" i="1">
                <a:solidFill>
                  <a:schemeClr val="bg2"/>
                </a:solidFill>
                <a:latin typeface="Fz Poppins Med" pitchFamily="2" charset="0"/>
                <a:cs typeface="Fz Poppins Med" pitchFamily="2" charset="0"/>
              </a:rPr>
              <a:t>nền tảng </a:t>
            </a: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để tự động chấm điểm</a:t>
            </a:r>
            <a:r>
              <a:rPr lang="en-US" sz="1200" b="0" i="1">
                <a:solidFill>
                  <a:schemeClr val="bg2"/>
                </a:solidFill>
                <a:latin typeface="Fz Poppins Med" pitchFamily="2" charset="0"/>
                <a:cs typeface="Fz Poppins Med" pitchFamily="2" charset="0"/>
              </a:rPr>
              <a:t> các bài nộp</a:t>
            </a:r>
            <a:r>
              <a:rPr lang="vi-VN" sz="1200" b="0" i="1">
                <a:solidFill>
                  <a:schemeClr val="bg2"/>
                </a:solidFill>
                <a:latin typeface="Fz Poppins Med" pitchFamily="2" charset="0"/>
                <a:cs typeface="Fz Poppins Med" pitchFamily="2" charset="0"/>
              </a:rPr>
              <a:t>. Người dùng </a:t>
            </a:r>
            <a:r>
              <a:rPr lang="en-US" sz="1200" b="0" i="1">
                <a:solidFill>
                  <a:schemeClr val="bg2"/>
                </a:solidFill>
                <a:latin typeface="Fz Poppins Med" pitchFamily="2" charset="0"/>
                <a:cs typeface="Fz Poppins Med" pitchFamily="2" charset="0"/>
              </a:rPr>
              <a:t>cần </a:t>
            </a:r>
            <a:r>
              <a:rPr lang="vi-VN" sz="1200" i="1">
                <a:solidFill>
                  <a:schemeClr val="accent4">
                    <a:lumMod val="50000"/>
                  </a:schemeClr>
                </a:solidFill>
                <a:latin typeface="Fz Poppins Med" pitchFamily="2" charset="0"/>
                <a:cs typeface="Fz Poppins Med" pitchFamily="2" charset="0"/>
              </a:rPr>
              <a:t>đăng nhập qua tài khoản GitHub</a:t>
            </a:r>
            <a:r>
              <a:rPr lang="vi-VN" sz="1200" b="0" i="1">
                <a:solidFill>
                  <a:schemeClr val="bg2"/>
                </a:solidFill>
                <a:latin typeface="Fz Poppins Med" pitchFamily="2" charset="0"/>
                <a:cs typeface="Fz Poppins Med" pitchFamily="2" charset="0"/>
              </a:rPr>
              <a:t> và được phân quyền theo ba vai trò: quản trị viên, giảng viên, sinh viên, mỗi vai trò có các chức năng riêng.</a:t>
            </a:r>
            <a:endParaRPr lang="vi-VN" sz="1200" b="0" i="1">
              <a:solidFill>
                <a:schemeClr val="bg2"/>
              </a:solidFill>
              <a:latin typeface="Fz Poppins SemBd" pitchFamily="2" charset="0"/>
              <a:cs typeface="Fz Poppins Med" pitchFamily="2" charset="0"/>
            </a:endParaRPr>
          </a:p>
        </p:txBody>
      </p:sp>
      <p:sp>
        <p:nvSpPr>
          <p:cNvPr id="3" name="Google Shape;1063;p34">
            <a:extLst>
              <a:ext uri="{FF2B5EF4-FFF2-40B4-BE49-F238E27FC236}">
                <a16:creationId xmlns:a16="http://schemas.microsoft.com/office/drawing/2014/main" id="{8056D391-C7DF-DBFE-9DDB-609292FCBE1E}"/>
              </a:ext>
            </a:extLst>
          </p:cNvPr>
          <p:cNvSpPr txBox="1">
            <a:spLocks/>
          </p:cNvSpPr>
          <p:nvPr/>
        </p:nvSpPr>
        <p:spPr>
          <a:xfrm>
            <a:off x="288739" y="1853389"/>
            <a:ext cx="8357592" cy="1019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Người dùng có thể </a:t>
            </a:r>
            <a:r>
              <a:rPr lang="vi-VN" sz="1200" i="1">
                <a:solidFill>
                  <a:schemeClr val="accent4">
                    <a:lumMod val="50000"/>
                  </a:schemeClr>
                </a:solidFill>
                <a:latin typeface="Fz Poppins Med" pitchFamily="2" charset="0"/>
                <a:cs typeface="Fz Poppins Med" pitchFamily="2" charset="0"/>
              </a:rPr>
              <a:t>tham gia khóa học</a:t>
            </a:r>
            <a:r>
              <a:rPr lang="vi-VN" sz="1200" b="0" i="1">
                <a:solidFill>
                  <a:schemeClr val="bg2"/>
                </a:solidFill>
                <a:latin typeface="Fz Poppins Med" pitchFamily="2" charset="0"/>
                <a:cs typeface="Fz Poppins Med" pitchFamily="2" charset="0"/>
              </a:rPr>
              <a:t> với các bài tập thực hành</a:t>
            </a:r>
            <a:r>
              <a:rPr lang="en-US" sz="1200" b="0" i="1">
                <a:solidFill>
                  <a:schemeClr val="bg2"/>
                </a:solidFill>
                <a:latin typeface="Fz Poppins Med" pitchFamily="2" charset="0"/>
                <a:cs typeface="Fz Poppins Med" pitchFamily="2" charset="0"/>
              </a:rPr>
              <a:t>. Với </a:t>
            </a:r>
            <a:r>
              <a:rPr lang="en-US" sz="1200" i="1">
                <a:solidFill>
                  <a:schemeClr val="accent4">
                    <a:lumMod val="50000"/>
                  </a:schemeClr>
                </a:solidFill>
                <a:latin typeface="Fz Poppins Med" pitchFamily="2" charset="0"/>
                <a:cs typeface="Fz Poppins Med" pitchFamily="2" charset="0"/>
              </a:rPr>
              <a:t>mỗi bài tập là một bài toán</a:t>
            </a:r>
            <a:r>
              <a:rPr lang="en-US" sz="1200" b="0" i="1">
                <a:solidFill>
                  <a:schemeClr val="bg2"/>
                </a:solidFill>
                <a:latin typeface="Fz Poppins Med" pitchFamily="2" charset="0"/>
                <a:cs typeface="Fz Poppins Med" pitchFamily="2" charset="0"/>
              </a:rPr>
              <a:t> cần phải </a:t>
            </a:r>
            <a:r>
              <a:rPr lang="en-US" sz="1200" i="1">
                <a:solidFill>
                  <a:schemeClr val="accent4">
                    <a:lumMod val="50000"/>
                  </a:schemeClr>
                </a:solidFill>
                <a:latin typeface="Fz Poppins Med" pitchFamily="2" charset="0"/>
                <a:cs typeface="Fz Poppins Med" pitchFamily="2" charset="0"/>
              </a:rPr>
              <a:t>lập trình</a:t>
            </a:r>
            <a:r>
              <a:rPr lang="en-US" sz="1200" b="0" i="1">
                <a:solidFill>
                  <a:schemeClr val="bg2"/>
                </a:solidFill>
                <a:latin typeface="Fz Poppins Med" pitchFamily="2" charset="0"/>
                <a:cs typeface="Fz Poppins Med" pitchFamily="2" charset="0"/>
              </a:rPr>
              <a:t> để giải. Người dùng có thể </a:t>
            </a:r>
            <a:r>
              <a:rPr lang="en-US" sz="1200" i="1">
                <a:solidFill>
                  <a:schemeClr val="accent4">
                    <a:lumMod val="50000"/>
                  </a:schemeClr>
                </a:solidFill>
                <a:latin typeface="Fz Poppins Med" pitchFamily="2" charset="0"/>
                <a:cs typeface="Fz Poppins Med" pitchFamily="2" charset="0"/>
              </a:rPr>
              <a:t>t</a:t>
            </a:r>
            <a:r>
              <a:rPr lang="vi-VN" sz="1200" i="1">
                <a:solidFill>
                  <a:schemeClr val="accent4">
                    <a:lumMod val="50000"/>
                  </a:schemeClr>
                </a:solidFill>
                <a:latin typeface="Fz Poppins Med" pitchFamily="2" charset="0"/>
                <a:cs typeface="Fz Poppins Med" pitchFamily="2" charset="0"/>
              </a:rPr>
              <a:t>hảo luận</a:t>
            </a:r>
            <a:r>
              <a:rPr lang="vi-VN" sz="1200" b="0" i="1">
                <a:solidFill>
                  <a:schemeClr val="bg2"/>
                </a:solidFill>
                <a:latin typeface="Fz Poppins Med" pitchFamily="2" charset="0"/>
                <a:cs typeface="Fz Poppins Med" pitchFamily="2" charset="0"/>
              </a:rPr>
              <a:t> </a:t>
            </a:r>
            <a:r>
              <a:rPr lang="en-US" sz="1200" b="0" i="1">
                <a:solidFill>
                  <a:schemeClr val="bg2"/>
                </a:solidFill>
                <a:latin typeface="Fz Poppins Med" pitchFamily="2" charset="0"/>
                <a:cs typeface="Fz Poppins Med" pitchFamily="2" charset="0"/>
              </a:rPr>
              <a:t>về bài toán </a:t>
            </a:r>
            <a:r>
              <a:rPr lang="vi-VN" sz="1200" b="0" i="1">
                <a:solidFill>
                  <a:schemeClr val="bg2"/>
                </a:solidFill>
                <a:latin typeface="Fz Poppins Med" pitchFamily="2" charset="0"/>
                <a:cs typeface="Fz Poppins Med" pitchFamily="2" charset="0"/>
              </a:rPr>
              <a:t>nếu có thắc mắc. Ngoài ra, hệ thống có khu vực </a:t>
            </a:r>
            <a:r>
              <a:rPr lang="vi-VN" sz="1200" i="1">
                <a:solidFill>
                  <a:schemeClr val="accent4">
                    <a:lumMod val="50000"/>
                  </a:schemeClr>
                </a:solidFill>
                <a:latin typeface="Fz Poppins Med" pitchFamily="2" charset="0"/>
                <a:cs typeface="Fz Poppins Med" pitchFamily="2" charset="0"/>
              </a:rPr>
              <a:t>luyện tập tự do</a:t>
            </a:r>
            <a:r>
              <a:rPr lang="vi-VN" sz="1200" b="0" i="1">
                <a:solidFill>
                  <a:schemeClr val="bg2"/>
                </a:solidFill>
                <a:latin typeface="Fz Poppins Med" pitchFamily="2" charset="0"/>
                <a:cs typeface="Fz Poppins Med" pitchFamily="2" charset="0"/>
              </a:rPr>
              <a:t> với bài tập ở ba mức độ khó, giúp người dùng </a:t>
            </a:r>
            <a:r>
              <a:rPr lang="vi-VN" sz="1200" i="1">
                <a:solidFill>
                  <a:schemeClr val="accent4">
                    <a:lumMod val="50000"/>
                  </a:schemeClr>
                </a:solidFill>
                <a:latin typeface="Fz Poppins Med" pitchFamily="2" charset="0"/>
                <a:cs typeface="Fz Poppins Med" pitchFamily="2" charset="0"/>
              </a:rPr>
              <a:t>tích lũy điểm</a:t>
            </a:r>
            <a:r>
              <a:rPr lang="vi-VN" sz="1200" b="0" i="1">
                <a:solidFill>
                  <a:schemeClr val="bg2"/>
                </a:solidFill>
                <a:latin typeface="Fz Poppins Med" pitchFamily="2" charset="0"/>
                <a:cs typeface="Fz Poppins Med" pitchFamily="2" charset="0"/>
              </a:rPr>
              <a:t> và theo dõi thứ hạng của mình qua bảng xếp hạng</a:t>
            </a:r>
            <a:r>
              <a:rPr lang="en-US" sz="1200" b="0" i="1">
                <a:solidFill>
                  <a:schemeClr val="bg2"/>
                </a:solidFill>
                <a:latin typeface="Fz Poppins Med" pitchFamily="2" charset="0"/>
                <a:cs typeface="Fz Poppins Med" pitchFamily="2" charset="0"/>
              </a:rPr>
              <a:t> (luyện tập)</a:t>
            </a:r>
            <a:r>
              <a:rPr lang="vi-VN" sz="1200" b="0" i="1">
                <a:solidFill>
                  <a:schemeClr val="bg2"/>
                </a:solidFill>
                <a:latin typeface="Fz Poppins Med" pitchFamily="2" charset="0"/>
                <a:cs typeface="Fz Poppins Med" pitchFamily="2" charset="0"/>
              </a:rPr>
              <a:t>.</a:t>
            </a:r>
            <a:endParaRPr lang="vi-VN" sz="1200" b="0" i="1">
              <a:solidFill>
                <a:schemeClr val="bg2"/>
              </a:solidFill>
              <a:latin typeface="Fz Poppins SemBd" pitchFamily="2" charset="0"/>
              <a:cs typeface="Fz Poppins Med" pitchFamily="2" charset="0"/>
            </a:endParaRPr>
          </a:p>
        </p:txBody>
      </p:sp>
      <p:sp>
        <p:nvSpPr>
          <p:cNvPr id="4" name="Google Shape;1063;p34">
            <a:extLst>
              <a:ext uri="{FF2B5EF4-FFF2-40B4-BE49-F238E27FC236}">
                <a16:creationId xmlns:a16="http://schemas.microsoft.com/office/drawing/2014/main" id="{7E6AE7DD-6F7F-75BA-2417-ADFADB8BB275}"/>
              </a:ext>
            </a:extLst>
          </p:cNvPr>
          <p:cNvSpPr txBox="1">
            <a:spLocks/>
          </p:cNvSpPr>
          <p:nvPr/>
        </p:nvSpPr>
        <p:spPr>
          <a:xfrm>
            <a:off x="288739" y="2858080"/>
            <a:ext cx="8357592" cy="878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Chức năng cuộc thi cho phép tổ chức các </a:t>
            </a:r>
            <a:r>
              <a:rPr lang="vi-VN" sz="1200" i="1">
                <a:solidFill>
                  <a:schemeClr val="accent4">
                    <a:lumMod val="50000"/>
                  </a:schemeClr>
                </a:solidFill>
                <a:latin typeface="Fz Poppins Med" pitchFamily="2" charset="0"/>
                <a:cs typeface="Fz Poppins Med" pitchFamily="2" charset="0"/>
              </a:rPr>
              <a:t>cuộc thi lập trình</a:t>
            </a:r>
            <a:r>
              <a:rPr lang="vi-VN" sz="1200" b="0" i="1">
                <a:solidFill>
                  <a:schemeClr val="bg2"/>
                </a:solidFill>
                <a:latin typeface="Fz Poppins Med" pitchFamily="2" charset="0"/>
                <a:cs typeface="Fz Poppins Med" pitchFamily="2" charset="0"/>
              </a:rPr>
              <a:t> với bảng xếp hạng </a:t>
            </a:r>
            <a:r>
              <a:rPr lang="en-US" sz="1200" b="0" i="1">
                <a:solidFill>
                  <a:schemeClr val="bg2"/>
                </a:solidFill>
                <a:latin typeface="Fz Poppins Med" pitchFamily="2" charset="0"/>
                <a:cs typeface="Fz Poppins Med" pitchFamily="2" charset="0"/>
              </a:rPr>
              <a:t>(cuộc thi) được </a:t>
            </a:r>
            <a:r>
              <a:rPr lang="vi-VN" sz="1200" b="0" i="1">
                <a:solidFill>
                  <a:schemeClr val="bg2"/>
                </a:solidFill>
                <a:latin typeface="Fz Poppins Med" pitchFamily="2" charset="0"/>
                <a:cs typeface="Fz Poppins Med" pitchFamily="2" charset="0"/>
              </a:rPr>
              <a:t>cập nhật liên tục. </a:t>
            </a:r>
            <a:r>
              <a:rPr lang="en-US" sz="1200" b="0" i="1">
                <a:solidFill>
                  <a:schemeClr val="bg2"/>
                </a:solidFill>
                <a:latin typeface="Fz Poppins Med" pitchFamily="2" charset="0"/>
                <a:cs typeface="Fz Poppins Med" pitchFamily="2" charset="0"/>
              </a:rPr>
              <a:t>Chức năng diễn đàn cho phép n</a:t>
            </a:r>
            <a:r>
              <a:rPr lang="vi-VN" sz="1200" b="0" i="1">
                <a:solidFill>
                  <a:schemeClr val="bg2"/>
                </a:solidFill>
                <a:latin typeface="Fz Poppins Med" pitchFamily="2" charset="0"/>
                <a:cs typeface="Fz Poppins Med" pitchFamily="2" charset="0"/>
              </a:rPr>
              <a:t>gười dùng </a:t>
            </a:r>
            <a:r>
              <a:rPr lang="vi-VN" sz="1200" i="1">
                <a:solidFill>
                  <a:schemeClr val="accent4">
                    <a:lumMod val="50000"/>
                  </a:schemeClr>
                </a:solidFill>
                <a:latin typeface="Fz Poppins Med" pitchFamily="2" charset="0"/>
                <a:cs typeface="Fz Poppins Med" pitchFamily="2" charset="0"/>
              </a:rPr>
              <a:t>đăng bài viết</a:t>
            </a:r>
            <a:r>
              <a:rPr lang="vi-VN" sz="1200" b="0" i="1">
                <a:solidFill>
                  <a:schemeClr val="bg2"/>
                </a:solidFill>
                <a:latin typeface="Fz Poppins Med" pitchFamily="2" charset="0"/>
                <a:cs typeface="Fz Poppins Med" pitchFamily="2" charset="0"/>
              </a:rPr>
              <a:t> về công nghệ lên diễn đàn, </a:t>
            </a:r>
            <a:r>
              <a:rPr lang="en-US" sz="1200" b="0" i="1">
                <a:solidFill>
                  <a:schemeClr val="bg2"/>
                </a:solidFill>
                <a:latin typeface="Fz Poppins Med" pitchFamily="2" charset="0"/>
                <a:cs typeface="Fz Poppins Med" pitchFamily="2" charset="0"/>
              </a:rPr>
              <a:t>tuy nhiên </a:t>
            </a:r>
            <a:r>
              <a:rPr lang="vi-VN" sz="1200" b="0" i="1">
                <a:solidFill>
                  <a:schemeClr val="bg2"/>
                </a:solidFill>
                <a:latin typeface="Fz Poppins Med" pitchFamily="2" charset="0"/>
                <a:cs typeface="Fz Poppins Med" pitchFamily="2" charset="0"/>
              </a:rPr>
              <a:t>cần được quản trị viên duyệt trước khi công khai.</a:t>
            </a:r>
            <a:endParaRPr lang="vi-VN" sz="1200" b="0" i="1">
              <a:solidFill>
                <a:schemeClr val="bg2"/>
              </a:solidFill>
              <a:latin typeface="Fz Poppins SemBd" pitchFamily="2" charset="0"/>
              <a:cs typeface="Fz Poppins Med" pitchFamily="2" charset="0"/>
            </a:endParaRPr>
          </a:p>
        </p:txBody>
      </p:sp>
      <p:sp>
        <p:nvSpPr>
          <p:cNvPr id="5" name="Google Shape;1063;p34">
            <a:extLst>
              <a:ext uri="{FF2B5EF4-FFF2-40B4-BE49-F238E27FC236}">
                <a16:creationId xmlns:a16="http://schemas.microsoft.com/office/drawing/2014/main" id="{76CA624E-F897-D419-B66C-70C8CD222010}"/>
              </a:ext>
            </a:extLst>
          </p:cNvPr>
          <p:cNvSpPr txBox="1">
            <a:spLocks/>
          </p:cNvSpPr>
          <p:nvPr/>
        </p:nvSpPr>
        <p:spPr>
          <a:xfrm>
            <a:off x="288739" y="3659104"/>
            <a:ext cx="8357592" cy="472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en-US" sz="1200" b="0" i="1">
                <a:solidFill>
                  <a:schemeClr val="bg2"/>
                </a:solidFill>
                <a:latin typeface="Fz Poppins Med" pitchFamily="2" charset="0"/>
                <a:cs typeface="Fz Poppins Med" pitchFamily="2" charset="0"/>
              </a:rPr>
              <a:t>Ngoài ra, h</a:t>
            </a:r>
            <a:r>
              <a:rPr lang="vi-VN" sz="1200" b="0" i="1">
                <a:solidFill>
                  <a:schemeClr val="bg2"/>
                </a:solidFill>
                <a:latin typeface="Fz Poppins Med" pitchFamily="2" charset="0"/>
                <a:cs typeface="Fz Poppins Med" pitchFamily="2" charset="0"/>
              </a:rPr>
              <a:t>ệ thống </a:t>
            </a:r>
            <a:r>
              <a:rPr lang="en-US" sz="1200" b="0" i="1">
                <a:solidFill>
                  <a:schemeClr val="bg2"/>
                </a:solidFill>
                <a:latin typeface="Fz Poppins Med" pitchFamily="2" charset="0"/>
                <a:cs typeface="Fz Poppins Med" pitchFamily="2" charset="0"/>
              </a:rPr>
              <a:t>cần </a:t>
            </a:r>
            <a:r>
              <a:rPr lang="vi-VN" sz="1200" b="0" i="1">
                <a:solidFill>
                  <a:schemeClr val="bg2"/>
                </a:solidFill>
                <a:latin typeface="Fz Poppins Med" pitchFamily="2" charset="0"/>
                <a:cs typeface="Fz Poppins Med" pitchFamily="2" charset="0"/>
              </a:rPr>
              <a:t>có </a:t>
            </a:r>
            <a:r>
              <a:rPr lang="vi-VN" sz="1200" i="1">
                <a:solidFill>
                  <a:schemeClr val="accent4">
                    <a:lumMod val="50000"/>
                  </a:schemeClr>
                </a:solidFill>
                <a:latin typeface="Fz Poppins Med" pitchFamily="2" charset="0"/>
                <a:cs typeface="Fz Poppins Med" pitchFamily="2" charset="0"/>
              </a:rPr>
              <a:t>giao diện quản trị</a:t>
            </a:r>
            <a:r>
              <a:rPr lang="vi-VN" sz="1200" b="0" i="1">
                <a:solidFill>
                  <a:schemeClr val="bg2"/>
                </a:solidFill>
                <a:latin typeface="Fz Poppins Med" pitchFamily="2" charset="0"/>
                <a:cs typeface="Fz Poppins Med" pitchFamily="2" charset="0"/>
              </a:rPr>
              <a:t> cho phép quản trị viên theo dõi và quản lý toàn bộ hệ thống.</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692126111"/>
      </p:ext>
    </p:extLst>
  </p:cSld>
  <p:clrMapOvr>
    <a:masterClrMapping/>
  </p:clrMapOvr>
  <p:transition spd="slow">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E855D-8D73-580E-AF4F-646C765DDDFF}"/>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1D4A088A-1A89-1820-8B9C-B08FB562B0AB}"/>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39</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1BC5EA7A-7E06-788F-7019-16665CEDABDD}"/>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AD9D4849-8063-602B-F798-0038F961ABA0}"/>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570BDC1A-7BBA-8F61-93DB-DB93C8262A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6FA3489E-7F24-E715-D3E7-ADECD892A7D3}"/>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17" name="Table 16">
            <a:extLst>
              <a:ext uri="{FF2B5EF4-FFF2-40B4-BE49-F238E27FC236}">
                <a16:creationId xmlns:a16="http://schemas.microsoft.com/office/drawing/2014/main" id="{9B373218-C77F-A674-8C94-630DFD58FDF9}"/>
              </a:ext>
            </a:extLst>
          </p:cNvPr>
          <p:cNvGraphicFramePr>
            <a:graphicFrameLocks noGrp="1"/>
          </p:cNvGraphicFramePr>
          <p:nvPr>
            <p:extLst>
              <p:ext uri="{D42A27DB-BD31-4B8C-83A1-F6EECF244321}">
                <p14:modId xmlns:p14="http://schemas.microsoft.com/office/powerpoint/2010/main" val="3453283287"/>
              </p:ext>
            </p:extLst>
          </p:nvPr>
        </p:nvGraphicFramePr>
        <p:xfrm>
          <a:off x="536897" y="989464"/>
          <a:ext cx="8070205" cy="3337560"/>
        </p:xfrm>
        <a:graphic>
          <a:graphicData uri="http://schemas.openxmlformats.org/drawingml/2006/table">
            <a:tbl>
              <a:tblPr firstRow="1" bandRow="1">
                <a:tableStyleId>{793D81CF-94F2-401A-BA57-92F5A7B2D0C5}</a:tableStyleId>
              </a:tblPr>
              <a:tblGrid>
                <a:gridCol w="607548">
                  <a:extLst>
                    <a:ext uri="{9D8B030D-6E8A-4147-A177-3AD203B41FA5}">
                      <a16:colId xmlns:a16="http://schemas.microsoft.com/office/drawing/2014/main" val="2467067193"/>
                    </a:ext>
                  </a:extLst>
                </a:gridCol>
                <a:gridCol w="4035085">
                  <a:extLst>
                    <a:ext uri="{9D8B030D-6E8A-4147-A177-3AD203B41FA5}">
                      <a16:colId xmlns:a16="http://schemas.microsoft.com/office/drawing/2014/main" val="3501109099"/>
                    </a:ext>
                  </a:extLst>
                </a:gridCol>
                <a:gridCol w="1182315">
                  <a:extLst>
                    <a:ext uri="{9D8B030D-6E8A-4147-A177-3AD203B41FA5}">
                      <a16:colId xmlns:a16="http://schemas.microsoft.com/office/drawing/2014/main" val="325834345"/>
                    </a:ext>
                  </a:extLst>
                </a:gridCol>
                <a:gridCol w="1148564">
                  <a:extLst>
                    <a:ext uri="{9D8B030D-6E8A-4147-A177-3AD203B41FA5}">
                      <a16:colId xmlns:a16="http://schemas.microsoft.com/office/drawing/2014/main" val="495729951"/>
                    </a:ext>
                  </a:extLst>
                </a:gridCol>
                <a:gridCol w="1096693">
                  <a:extLst>
                    <a:ext uri="{9D8B030D-6E8A-4147-A177-3AD203B41FA5}">
                      <a16:colId xmlns:a16="http://schemas.microsoft.com/office/drawing/2014/main" val="3409295219"/>
                    </a:ext>
                  </a:extLst>
                </a:gridCol>
              </a:tblGrid>
              <a:tr h="370840">
                <a:tc>
                  <a:txBody>
                    <a:bodyPr/>
                    <a:lstStyle/>
                    <a:p>
                      <a:pPr algn="ctr"/>
                      <a:r>
                        <a:rPr lang="en-US" sz="1200" b="0">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Chức năng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Sinh viên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Giảng viên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Quản trị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522626878"/>
                  </a:ext>
                </a:extLst>
              </a:tr>
              <a:tr h="370840">
                <a:tc>
                  <a:txBody>
                    <a:bodyPr/>
                    <a:lstStyle/>
                    <a:p>
                      <a:pPr algn="ctr"/>
                      <a:r>
                        <a:rPr lang="en-US" sz="1200">
                          <a:solidFill>
                            <a:schemeClr val="bg2"/>
                          </a:solidFill>
                          <a:latin typeface="Fz Poppins Med" pitchFamily="2" charset="0"/>
                          <a:cs typeface="Fz Poppins Med" pitchFamily="2"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Đăng nhập </a:t>
                      </a:r>
                      <a:r>
                        <a:rPr lang="en-US" sz="1200" i="1">
                          <a:solidFill>
                            <a:schemeClr val="bg2"/>
                          </a:solidFill>
                          <a:latin typeface="Fz Poppins Med" pitchFamily="2" charset="0"/>
                          <a:cs typeface="Fz Poppins Med" pitchFamily="2" charset="0"/>
                        </a:rPr>
                        <a:t>(GitHub)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269313"/>
                  </a:ext>
                </a:extLst>
              </a:tr>
              <a:tr h="370840">
                <a:tc>
                  <a:txBody>
                    <a:bodyPr/>
                    <a:lstStyle/>
                    <a:p>
                      <a:pPr algn="ctr"/>
                      <a:r>
                        <a:rPr lang="en-US" sz="1200">
                          <a:solidFill>
                            <a:schemeClr val="bg2"/>
                          </a:solidFill>
                          <a:latin typeface="Fz Poppins Med" pitchFamily="2" charset="0"/>
                          <a:cs typeface="Fz Poppins Med"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Luyện tập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201821"/>
                  </a:ext>
                </a:extLst>
              </a:tr>
              <a:tr h="370840">
                <a:tc>
                  <a:txBody>
                    <a:bodyPr/>
                    <a:lstStyle/>
                    <a:p>
                      <a:pPr algn="ctr"/>
                      <a:r>
                        <a:rPr lang="en-US" sz="1200">
                          <a:solidFill>
                            <a:schemeClr val="bg2"/>
                          </a:solidFill>
                          <a:latin typeface="Fz Poppins Med" pitchFamily="2" charset="0"/>
                          <a:cs typeface="Fz Poppins Med"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Thảo luận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050691"/>
                  </a:ext>
                </a:extLst>
              </a:tr>
              <a:tr h="370840">
                <a:tc>
                  <a:txBody>
                    <a:bodyPr/>
                    <a:lstStyle/>
                    <a:p>
                      <a:pPr algn="ctr"/>
                      <a:r>
                        <a:rPr lang="en-US" sz="1200">
                          <a:solidFill>
                            <a:schemeClr val="bg2"/>
                          </a:solidFill>
                          <a:latin typeface="Fz Poppins Med" pitchFamily="2" charset="0"/>
                          <a:cs typeface="Fz Poppins Med"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Cuộc thi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104234"/>
                  </a:ext>
                </a:extLst>
              </a:tr>
              <a:tr h="370840">
                <a:tc>
                  <a:txBody>
                    <a:bodyPr/>
                    <a:lstStyle/>
                    <a:p>
                      <a:pPr algn="ctr"/>
                      <a:r>
                        <a:rPr lang="en-US" sz="1200">
                          <a:solidFill>
                            <a:schemeClr val="bg2"/>
                          </a:solidFill>
                          <a:latin typeface="Fz Poppins Med" pitchFamily="2" charset="0"/>
                          <a:cs typeface="Fz Poppins Med" pitchFamily="2"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Khoá học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946870"/>
                  </a:ext>
                </a:extLst>
              </a:tr>
              <a:tr h="370840">
                <a:tc>
                  <a:txBody>
                    <a:bodyPr/>
                    <a:lstStyle/>
                    <a:p>
                      <a:pPr algn="ctr"/>
                      <a:r>
                        <a:rPr lang="en-US" sz="1200">
                          <a:solidFill>
                            <a:schemeClr val="bg2"/>
                          </a:solidFill>
                          <a:latin typeface="Fz Poppins Med" pitchFamily="2" charset="0"/>
                          <a:cs typeface="Fz Poppins Med" pitchFamily="2"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Bảng xếp hạng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64578"/>
                  </a:ext>
                </a:extLst>
              </a:tr>
              <a:tr h="370840">
                <a:tc>
                  <a:txBody>
                    <a:bodyPr/>
                    <a:lstStyle/>
                    <a:p>
                      <a:pPr algn="ctr"/>
                      <a:r>
                        <a:rPr lang="en-US" sz="1200">
                          <a:solidFill>
                            <a:schemeClr val="bg2"/>
                          </a:solidFill>
                          <a:latin typeface="Fz Poppins Med" pitchFamily="2" charset="0"/>
                          <a:cs typeface="Fz Poppins Med" pitchFamily="2"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Diễn đàn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479133"/>
                  </a:ext>
                </a:extLst>
              </a:tr>
              <a:tr h="370840">
                <a:tc>
                  <a:txBody>
                    <a:bodyPr/>
                    <a:lstStyle/>
                    <a:p>
                      <a:pPr algn="ctr"/>
                      <a:r>
                        <a:rPr lang="en-US" sz="1200">
                          <a:solidFill>
                            <a:schemeClr val="bg2"/>
                          </a:solidFill>
                          <a:latin typeface="Fz Poppins Med" pitchFamily="2" charset="0"/>
                          <a:cs typeface="Fz Poppins Med" pitchFamily="2"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Đăng bài viết </a:t>
                      </a:r>
                      <a:r>
                        <a:rPr lang="en-US" sz="1200" i="1">
                          <a:solidFill>
                            <a:schemeClr val="accent5">
                              <a:lumMod val="65000"/>
                            </a:schemeClr>
                          </a:solidFill>
                          <a:latin typeface="Fz Poppins Med" pitchFamily="2" charset="0"/>
                          <a:cs typeface="Fz Poppins Med" pitchFamily="2" charset="0"/>
                        </a:rPr>
                        <a:t>(chờ duyệt)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368176"/>
                  </a:ext>
                </a:extLst>
              </a:tr>
            </a:tbl>
          </a:graphicData>
        </a:graphic>
      </p:graphicFrame>
      <p:pic>
        <p:nvPicPr>
          <p:cNvPr id="19" name="Graphic 10" descr="Checkmark with solid fill">
            <a:extLst>
              <a:ext uri="{FF2B5EF4-FFF2-40B4-BE49-F238E27FC236}">
                <a16:creationId xmlns:a16="http://schemas.microsoft.com/office/drawing/2014/main" id="{AEF604F8-E5EA-8599-5898-5650D3CBCC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1462934"/>
            <a:ext cx="151765" cy="151765"/>
          </a:xfrm>
          <a:prstGeom prst="rect">
            <a:avLst/>
          </a:prstGeom>
        </p:spPr>
      </p:pic>
      <p:pic>
        <p:nvPicPr>
          <p:cNvPr id="20" name="Graphic 10" descr="Checkmark with solid fill">
            <a:extLst>
              <a:ext uri="{FF2B5EF4-FFF2-40B4-BE49-F238E27FC236}">
                <a16:creationId xmlns:a16="http://schemas.microsoft.com/office/drawing/2014/main" id="{D47E8E49-4415-EF7B-8A15-217AB17487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1462934"/>
            <a:ext cx="151765" cy="151765"/>
          </a:xfrm>
          <a:prstGeom prst="rect">
            <a:avLst/>
          </a:prstGeom>
        </p:spPr>
      </p:pic>
      <p:pic>
        <p:nvPicPr>
          <p:cNvPr id="21" name="Graphic 10" descr="Checkmark with solid fill">
            <a:extLst>
              <a:ext uri="{FF2B5EF4-FFF2-40B4-BE49-F238E27FC236}">
                <a16:creationId xmlns:a16="http://schemas.microsoft.com/office/drawing/2014/main" id="{1371FAB7-149E-29E1-9220-D6A2D0D157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1462934"/>
            <a:ext cx="151765" cy="151765"/>
          </a:xfrm>
          <a:prstGeom prst="rect">
            <a:avLst/>
          </a:prstGeom>
        </p:spPr>
      </p:pic>
      <p:pic>
        <p:nvPicPr>
          <p:cNvPr id="22" name="Graphic 10" descr="Checkmark with solid fill">
            <a:extLst>
              <a:ext uri="{FF2B5EF4-FFF2-40B4-BE49-F238E27FC236}">
                <a16:creationId xmlns:a16="http://schemas.microsoft.com/office/drawing/2014/main" id="{61169815-B8A8-3DC4-8401-057887AC1A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1828482"/>
            <a:ext cx="151765" cy="151765"/>
          </a:xfrm>
          <a:prstGeom prst="rect">
            <a:avLst/>
          </a:prstGeom>
        </p:spPr>
      </p:pic>
      <p:pic>
        <p:nvPicPr>
          <p:cNvPr id="23" name="Graphic 10" descr="Checkmark with solid fill">
            <a:extLst>
              <a:ext uri="{FF2B5EF4-FFF2-40B4-BE49-F238E27FC236}">
                <a16:creationId xmlns:a16="http://schemas.microsoft.com/office/drawing/2014/main" id="{2010938E-91C3-F7A8-2362-4189E8C65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1828482"/>
            <a:ext cx="151765" cy="151765"/>
          </a:xfrm>
          <a:prstGeom prst="rect">
            <a:avLst/>
          </a:prstGeom>
        </p:spPr>
      </p:pic>
      <p:pic>
        <p:nvPicPr>
          <p:cNvPr id="24" name="Graphic 10" descr="Checkmark with solid fill">
            <a:extLst>
              <a:ext uri="{FF2B5EF4-FFF2-40B4-BE49-F238E27FC236}">
                <a16:creationId xmlns:a16="http://schemas.microsoft.com/office/drawing/2014/main" id="{268627EB-8979-9804-60EF-8B264D67E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1828482"/>
            <a:ext cx="151765" cy="151765"/>
          </a:xfrm>
          <a:prstGeom prst="rect">
            <a:avLst/>
          </a:prstGeom>
        </p:spPr>
      </p:pic>
      <p:pic>
        <p:nvPicPr>
          <p:cNvPr id="25" name="Graphic 10" descr="Checkmark with solid fill">
            <a:extLst>
              <a:ext uri="{FF2B5EF4-FFF2-40B4-BE49-F238E27FC236}">
                <a16:creationId xmlns:a16="http://schemas.microsoft.com/office/drawing/2014/main" id="{3A086C9D-7A2C-9830-3E82-EB1997C4C1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2217748"/>
            <a:ext cx="151765" cy="151765"/>
          </a:xfrm>
          <a:prstGeom prst="rect">
            <a:avLst/>
          </a:prstGeom>
        </p:spPr>
      </p:pic>
      <p:pic>
        <p:nvPicPr>
          <p:cNvPr id="26" name="Graphic 10" descr="Checkmark with solid fill">
            <a:extLst>
              <a:ext uri="{FF2B5EF4-FFF2-40B4-BE49-F238E27FC236}">
                <a16:creationId xmlns:a16="http://schemas.microsoft.com/office/drawing/2014/main" id="{E514C4F1-9D2D-5233-5C68-A6DEBD2BD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2217748"/>
            <a:ext cx="151765" cy="151765"/>
          </a:xfrm>
          <a:prstGeom prst="rect">
            <a:avLst/>
          </a:prstGeom>
        </p:spPr>
      </p:pic>
      <p:pic>
        <p:nvPicPr>
          <p:cNvPr id="27" name="Graphic 10" descr="Checkmark with solid fill">
            <a:extLst>
              <a:ext uri="{FF2B5EF4-FFF2-40B4-BE49-F238E27FC236}">
                <a16:creationId xmlns:a16="http://schemas.microsoft.com/office/drawing/2014/main" id="{173917A5-723A-9B6D-C548-0340204D9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217748"/>
            <a:ext cx="151765" cy="151765"/>
          </a:xfrm>
          <a:prstGeom prst="rect">
            <a:avLst/>
          </a:prstGeom>
        </p:spPr>
      </p:pic>
      <p:pic>
        <p:nvPicPr>
          <p:cNvPr id="28" name="Graphic 10" descr="Checkmark with solid fill">
            <a:extLst>
              <a:ext uri="{FF2B5EF4-FFF2-40B4-BE49-F238E27FC236}">
                <a16:creationId xmlns:a16="http://schemas.microsoft.com/office/drawing/2014/main" id="{CCDCAE8C-ABF8-5137-E1F3-14ABEC4664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2587334"/>
            <a:ext cx="151765" cy="151765"/>
          </a:xfrm>
          <a:prstGeom prst="rect">
            <a:avLst/>
          </a:prstGeom>
        </p:spPr>
      </p:pic>
      <p:pic>
        <p:nvPicPr>
          <p:cNvPr id="29" name="Graphic 10" descr="Checkmark with solid fill">
            <a:extLst>
              <a:ext uri="{FF2B5EF4-FFF2-40B4-BE49-F238E27FC236}">
                <a16:creationId xmlns:a16="http://schemas.microsoft.com/office/drawing/2014/main" id="{076D102A-CF59-08A6-E561-9BD298A9B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2587334"/>
            <a:ext cx="151765" cy="151765"/>
          </a:xfrm>
          <a:prstGeom prst="rect">
            <a:avLst/>
          </a:prstGeom>
        </p:spPr>
      </p:pic>
      <p:pic>
        <p:nvPicPr>
          <p:cNvPr id="30" name="Graphic 10" descr="Checkmark with solid fill">
            <a:extLst>
              <a:ext uri="{FF2B5EF4-FFF2-40B4-BE49-F238E27FC236}">
                <a16:creationId xmlns:a16="http://schemas.microsoft.com/office/drawing/2014/main" id="{36B7290B-0971-2878-145C-B44F9565AB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587334"/>
            <a:ext cx="151765" cy="151765"/>
          </a:xfrm>
          <a:prstGeom prst="rect">
            <a:avLst/>
          </a:prstGeom>
        </p:spPr>
      </p:pic>
      <p:pic>
        <p:nvPicPr>
          <p:cNvPr id="31" name="Graphic 10" descr="Checkmark with solid fill">
            <a:extLst>
              <a:ext uri="{FF2B5EF4-FFF2-40B4-BE49-F238E27FC236}">
                <a16:creationId xmlns:a16="http://schemas.microsoft.com/office/drawing/2014/main" id="{BEB3ED4B-1CC0-7973-D6BA-5216DD228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2949483"/>
            <a:ext cx="151765" cy="151765"/>
          </a:xfrm>
          <a:prstGeom prst="rect">
            <a:avLst/>
          </a:prstGeom>
        </p:spPr>
      </p:pic>
      <p:pic>
        <p:nvPicPr>
          <p:cNvPr id="32" name="Graphic 10" descr="Checkmark with solid fill">
            <a:extLst>
              <a:ext uri="{FF2B5EF4-FFF2-40B4-BE49-F238E27FC236}">
                <a16:creationId xmlns:a16="http://schemas.microsoft.com/office/drawing/2014/main" id="{63F38C2C-764D-B632-20D5-44978B910B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2949483"/>
            <a:ext cx="151765" cy="151765"/>
          </a:xfrm>
          <a:prstGeom prst="rect">
            <a:avLst/>
          </a:prstGeom>
        </p:spPr>
      </p:pic>
      <p:pic>
        <p:nvPicPr>
          <p:cNvPr id="33" name="Graphic 10" descr="Checkmark with solid fill">
            <a:extLst>
              <a:ext uri="{FF2B5EF4-FFF2-40B4-BE49-F238E27FC236}">
                <a16:creationId xmlns:a16="http://schemas.microsoft.com/office/drawing/2014/main" id="{7C731263-7FA1-93AF-B81D-12BC53067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949483"/>
            <a:ext cx="151765" cy="151765"/>
          </a:xfrm>
          <a:prstGeom prst="rect">
            <a:avLst/>
          </a:prstGeom>
        </p:spPr>
      </p:pic>
      <p:pic>
        <p:nvPicPr>
          <p:cNvPr id="34" name="Graphic 10" descr="Checkmark with solid fill">
            <a:extLst>
              <a:ext uri="{FF2B5EF4-FFF2-40B4-BE49-F238E27FC236}">
                <a16:creationId xmlns:a16="http://schemas.microsoft.com/office/drawing/2014/main" id="{B8F06C54-50C1-9C78-13C5-6349B46D51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3322754"/>
            <a:ext cx="151765" cy="151765"/>
          </a:xfrm>
          <a:prstGeom prst="rect">
            <a:avLst/>
          </a:prstGeom>
        </p:spPr>
      </p:pic>
      <p:pic>
        <p:nvPicPr>
          <p:cNvPr id="35" name="Graphic 10" descr="Checkmark with solid fill">
            <a:extLst>
              <a:ext uri="{FF2B5EF4-FFF2-40B4-BE49-F238E27FC236}">
                <a16:creationId xmlns:a16="http://schemas.microsoft.com/office/drawing/2014/main" id="{5A1F3FC8-504D-3311-C7AB-57BEC0AE3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3322754"/>
            <a:ext cx="151765" cy="151765"/>
          </a:xfrm>
          <a:prstGeom prst="rect">
            <a:avLst/>
          </a:prstGeom>
        </p:spPr>
      </p:pic>
      <p:pic>
        <p:nvPicPr>
          <p:cNvPr id="36" name="Graphic 10" descr="Checkmark with solid fill">
            <a:extLst>
              <a:ext uri="{FF2B5EF4-FFF2-40B4-BE49-F238E27FC236}">
                <a16:creationId xmlns:a16="http://schemas.microsoft.com/office/drawing/2014/main" id="{FD83CEB2-3B68-0B66-0035-6F73ACAF31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3322754"/>
            <a:ext cx="151765" cy="151765"/>
          </a:xfrm>
          <a:prstGeom prst="rect">
            <a:avLst/>
          </a:prstGeom>
        </p:spPr>
      </p:pic>
      <p:pic>
        <p:nvPicPr>
          <p:cNvPr id="37" name="Graphic 10" descr="Checkmark with solid fill">
            <a:extLst>
              <a:ext uri="{FF2B5EF4-FFF2-40B4-BE49-F238E27FC236}">
                <a16:creationId xmlns:a16="http://schemas.microsoft.com/office/drawing/2014/main" id="{6F71D40F-EC78-4E2A-F5B2-64836370A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3696025"/>
            <a:ext cx="151765" cy="151765"/>
          </a:xfrm>
          <a:prstGeom prst="rect">
            <a:avLst/>
          </a:prstGeom>
        </p:spPr>
      </p:pic>
      <p:pic>
        <p:nvPicPr>
          <p:cNvPr id="38" name="Graphic 10" descr="Checkmark with solid fill">
            <a:extLst>
              <a:ext uri="{FF2B5EF4-FFF2-40B4-BE49-F238E27FC236}">
                <a16:creationId xmlns:a16="http://schemas.microsoft.com/office/drawing/2014/main" id="{69C5BBF9-98DE-7708-EC8E-31D4FA13B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3696025"/>
            <a:ext cx="151765" cy="151765"/>
          </a:xfrm>
          <a:prstGeom prst="rect">
            <a:avLst/>
          </a:prstGeom>
        </p:spPr>
      </p:pic>
      <p:pic>
        <p:nvPicPr>
          <p:cNvPr id="39" name="Graphic 10" descr="Checkmark with solid fill">
            <a:extLst>
              <a:ext uri="{FF2B5EF4-FFF2-40B4-BE49-F238E27FC236}">
                <a16:creationId xmlns:a16="http://schemas.microsoft.com/office/drawing/2014/main" id="{0A7EF85B-40A1-AC5D-9633-1934FE083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3696025"/>
            <a:ext cx="151765" cy="151765"/>
          </a:xfrm>
          <a:prstGeom prst="rect">
            <a:avLst/>
          </a:prstGeom>
        </p:spPr>
      </p:pic>
      <p:pic>
        <p:nvPicPr>
          <p:cNvPr id="40" name="Graphic 10" descr="Checkmark with solid fill">
            <a:extLst>
              <a:ext uri="{FF2B5EF4-FFF2-40B4-BE49-F238E27FC236}">
                <a16:creationId xmlns:a16="http://schemas.microsoft.com/office/drawing/2014/main" id="{250E4097-8C8E-BF1F-D214-35F40EB96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617" y="4069296"/>
            <a:ext cx="151765" cy="151765"/>
          </a:xfrm>
          <a:prstGeom prst="rect">
            <a:avLst/>
          </a:prstGeom>
        </p:spPr>
      </p:pic>
      <p:pic>
        <p:nvPicPr>
          <p:cNvPr id="41" name="Graphic 10" descr="Checkmark with solid fill">
            <a:extLst>
              <a:ext uri="{FF2B5EF4-FFF2-40B4-BE49-F238E27FC236}">
                <a16:creationId xmlns:a16="http://schemas.microsoft.com/office/drawing/2014/main" id="{28BC7D45-6F4E-781F-1911-7B41C70053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9486" y="4069296"/>
            <a:ext cx="151765" cy="151765"/>
          </a:xfrm>
          <a:prstGeom prst="rect">
            <a:avLst/>
          </a:prstGeom>
        </p:spPr>
      </p:pic>
      <p:pic>
        <p:nvPicPr>
          <p:cNvPr id="42" name="Graphic 10" descr="Checkmark with solid fill">
            <a:extLst>
              <a:ext uri="{FF2B5EF4-FFF2-40B4-BE49-F238E27FC236}">
                <a16:creationId xmlns:a16="http://schemas.microsoft.com/office/drawing/2014/main" id="{79ADBAC2-147D-A298-495F-EE63F33457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4069296"/>
            <a:ext cx="151765" cy="151765"/>
          </a:xfrm>
          <a:prstGeom prst="rect">
            <a:avLst/>
          </a:prstGeom>
        </p:spPr>
      </p:pic>
      <p:grpSp>
        <p:nvGrpSpPr>
          <p:cNvPr id="5" name="Group 4">
            <a:extLst>
              <a:ext uri="{FF2B5EF4-FFF2-40B4-BE49-F238E27FC236}">
                <a16:creationId xmlns:a16="http://schemas.microsoft.com/office/drawing/2014/main" id="{F399072E-A112-36EC-CD2E-01D580D9EBA2}"/>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DB444808-B612-678C-14A3-C94B232E89A4}"/>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chức năng chính</a:t>
              </a:r>
            </a:p>
          </p:txBody>
        </p:sp>
        <p:sp>
          <p:nvSpPr>
            <p:cNvPr id="7" name="Google Shape;1063;p34">
              <a:extLst>
                <a:ext uri="{FF2B5EF4-FFF2-40B4-BE49-F238E27FC236}">
                  <a16:creationId xmlns:a16="http://schemas.microsoft.com/office/drawing/2014/main" id="{A44E03EF-57B8-89BE-C92E-169C1AEAE04D}"/>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F0825E7D-EDCD-D13D-580D-2986720B609C}"/>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4620435"/>
      </p:ext>
    </p:extLst>
  </p:cSld>
  <p:clrMapOvr>
    <a:masterClrMapping/>
  </p:clrMapOvr>
  <p:transition spd="slow">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C56B-835C-7444-3A71-755DCE2F7E8F}"/>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ABBD3205-B7EA-AFA7-F041-9D995281C638}"/>
              </a:ext>
            </a:extLst>
          </p:cNvPr>
          <p:cNvSpPr txBox="1">
            <a:spLocks/>
          </p:cNvSpPr>
          <p:nvPr/>
        </p:nvSpPr>
        <p:spPr>
          <a:xfrm>
            <a:off x="8299263" y="4626448"/>
            <a:ext cx="555998"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04</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8E7C6E30-54BD-54E3-F68A-B6F670297549}"/>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66FEE244-482C-C212-22E9-1A920C0AD565}"/>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Lý do chọn đề tài</a:t>
              </a:r>
            </a:p>
          </p:txBody>
        </p:sp>
        <p:sp>
          <p:nvSpPr>
            <p:cNvPr id="14" name="Google Shape;1063;p34">
              <a:extLst>
                <a:ext uri="{FF2B5EF4-FFF2-40B4-BE49-F238E27FC236}">
                  <a16:creationId xmlns:a16="http://schemas.microsoft.com/office/drawing/2014/main" id="{CEC5B775-8C1C-9042-F651-C6D1A2F16B1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1. Đặt vấn đề</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9058F55B-9B97-A427-8F00-3505E2A99F14}"/>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D4625ED2-AB0D-33C9-2026-EF8DF747F063}"/>
              </a:ext>
            </a:extLst>
          </p:cNvPr>
          <p:cNvSpPr txBox="1">
            <a:spLocks/>
          </p:cNvSpPr>
          <p:nvPr/>
        </p:nvSpPr>
        <p:spPr>
          <a:xfrm>
            <a:off x="288739" y="4775916"/>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EE95D515-4589-BE1A-4E40-D92905BD9BC9}"/>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766B38D6-6A9D-B387-6DEF-9112D5899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91A474BC-52D8-ECA6-FB1C-9C4B3302F8A9}"/>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C10501AF-8304-8C30-587D-14C8800257A9}"/>
              </a:ext>
            </a:extLst>
          </p:cNvPr>
          <p:cNvSpPr txBox="1">
            <a:spLocks/>
          </p:cNvSpPr>
          <p:nvPr/>
        </p:nvSpPr>
        <p:spPr>
          <a:xfrm>
            <a:off x="288739" y="857946"/>
            <a:ext cx="8357592" cy="1056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Trong thời đại công nghệ phát triển không ngừng, </a:t>
            </a:r>
            <a:r>
              <a:rPr lang="en-US" sz="1200" b="0" i="1">
                <a:solidFill>
                  <a:schemeClr val="bg2"/>
                </a:solidFill>
                <a:latin typeface="Fz Poppins Med" pitchFamily="2" charset="0"/>
                <a:cs typeface="Fz Poppins Med" pitchFamily="2" charset="0"/>
              </a:rPr>
              <a:t>v</a:t>
            </a:r>
            <a:r>
              <a:rPr lang="vi-VN" sz="1200" b="0" i="1">
                <a:solidFill>
                  <a:schemeClr val="bg2"/>
                </a:solidFill>
                <a:latin typeface="Fz Poppins Med" pitchFamily="2" charset="0"/>
                <a:cs typeface="Fz Poppins Med" pitchFamily="2" charset="0"/>
              </a:rPr>
              <a:t>iệc áp dụng </a:t>
            </a:r>
            <a:r>
              <a:rPr lang="vi-VN" sz="1200" i="1">
                <a:solidFill>
                  <a:schemeClr val="accent4">
                    <a:lumMod val="50000"/>
                  </a:schemeClr>
                </a:solidFill>
                <a:latin typeface="Fz Poppins Med" pitchFamily="2" charset="0"/>
                <a:cs typeface="Fz Poppins Med" pitchFamily="2" charset="0"/>
              </a:rPr>
              <a:t>quy trình CI/CD</a:t>
            </a:r>
            <a:r>
              <a:rPr lang="vi-VN" sz="1200" b="0" i="1">
                <a:solidFill>
                  <a:schemeClr val="bg2"/>
                </a:solidFill>
                <a:latin typeface="Fz Poppins Med" pitchFamily="2" charset="0"/>
                <a:cs typeface="Fz Poppins Med" pitchFamily="2" charset="0"/>
              </a:rPr>
              <a:t> trong các dự án phát triển phần mềm </a:t>
            </a:r>
            <a:r>
              <a:rPr lang="en-US" sz="1200" b="0" i="1">
                <a:solidFill>
                  <a:schemeClr val="bg2"/>
                </a:solidFill>
                <a:latin typeface="Fz Poppins Med" pitchFamily="2" charset="0"/>
                <a:cs typeface="Fz Poppins Med" pitchFamily="2" charset="0"/>
              </a:rPr>
              <a:t>đã không còn xa lạ. Quy trình này </a:t>
            </a:r>
            <a:r>
              <a:rPr lang="vi-VN" sz="1200" b="0" i="1">
                <a:solidFill>
                  <a:schemeClr val="bg2"/>
                </a:solidFill>
                <a:latin typeface="Fz Poppins Med" pitchFamily="2" charset="0"/>
                <a:cs typeface="Fz Poppins Med" pitchFamily="2" charset="0"/>
              </a:rPr>
              <a:t>giúp tăng tính nhất quán, giảm thiểu lỗi phát sinh trong quá trình phát triển và triển khai</a:t>
            </a:r>
            <a:r>
              <a:rPr lang="en-US" sz="1200" b="0" i="1">
                <a:solidFill>
                  <a:schemeClr val="bg2"/>
                </a:solidFill>
                <a:latin typeface="Fz Poppins Med" pitchFamily="2" charset="0"/>
                <a:cs typeface="Fz Poppins Med" pitchFamily="2" charset="0"/>
              </a:rPr>
              <a:t>,... Và trong lĩnh vực </a:t>
            </a:r>
            <a:r>
              <a:rPr lang="en-US" sz="1200" i="1">
                <a:solidFill>
                  <a:schemeClr val="accent4">
                    <a:lumMod val="50000"/>
                  </a:schemeClr>
                </a:solidFill>
                <a:latin typeface="Fz Poppins Med" pitchFamily="2" charset="0"/>
                <a:cs typeface="Fz Poppins Med" pitchFamily="2" charset="0"/>
              </a:rPr>
              <a:t>đào tạo ngành CNTT</a:t>
            </a:r>
            <a:r>
              <a:rPr lang="en-US" sz="1200" b="0" i="1">
                <a:solidFill>
                  <a:schemeClr val="bg2"/>
                </a:solidFill>
                <a:latin typeface="Fz Poppins Med" pitchFamily="2" charset="0"/>
                <a:cs typeface="Fz Poppins Med" pitchFamily="2" charset="0"/>
              </a:rPr>
              <a:t>, các hệ thống đánh giá tự động sử dụng CI/CD cũng cần được phát triển để cải thiện năng suất và chất lượng đào tạo.</a:t>
            </a:r>
            <a:endParaRPr lang="vi-VN" sz="1200" b="0" i="1">
              <a:solidFill>
                <a:schemeClr val="bg2"/>
              </a:solidFill>
              <a:latin typeface="Fz Poppins SemBd" pitchFamily="2" charset="0"/>
              <a:cs typeface="Fz Poppins Med" pitchFamily="2" charset="0"/>
            </a:endParaRPr>
          </a:p>
        </p:txBody>
      </p:sp>
      <p:sp>
        <p:nvSpPr>
          <p:cNvPr id="3" name="Google Shape;1063;p34">
            <a:extLst>
              <a:ext uri="{FF2B5EF4-FFF2-40B4-BE49-F238E27FC236}">
                <a16:creationId xmlns:a16="http://schemas.microsoft.com/office/drawing/2014/main" id="{CFA49F5A-40E8-E669-009B-28F0B5563E63}"/>
              </a:ext>
            </a:extLst>
          </p:cNvPr>
          <p:cNvSpPr txBox="1">
            <a:spLocks/>
          </p:cNvSpPr>
          <p:nvPr/>
        </p:nvSpPr>
        <p:spPr>
          <a:xfrm>
            <a:off x="288739" y="1861856"/>
            <a:ext cx="8357592" cy="1251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Bên cạnh đó, </a:t>
            </a:r>
            <a:r>
              <a:rPr lang="vi-VN" sz="1200" i="1">
                <a:solidFill>
                  <a:schemeClr val="accent4">
                    <a:lumMod val="50000"/>
                  </a:schemeClr>
                </a:solidFill>
                <a:latin typeface="Fz Poppins Med" pitchFamily="2" charset="0"/>
                <a:cs typeface="Fz Poppins Med" pitchFamily="2" charset="0"/>
              </a:rPr>
              <a:t>GitHub Actions</a:t>
            </a:r>
            <a:r>
              <a:rPr lang="vi-VN" sz="1200" b="0" i="1">
                <a:solidFill>
                  <a:schemeClr val="bg2"/>
                </a:solidFill>
                <a:latin typeface="Fz Poppins Med" pitchFamily="2" charset="0"/>
                <a:cs typeface="Fz Poppins Med" pitchFamily="2" charset="0"/>
              </a:rPr>
              <a:t> là một tính năng </a:t>
            </a:r>
            <a:r>
              <a:rPr lang="vi-VN" sz="1200" i="1">
                <a:solidFill>
                  <a:schemeClr val="accent4">
                    <a:lumMod val="50000"/>
                  </a:schemeClr>
                </a:solidFill>
                <a:latin typeface="Fz Poppins Med" pitchFamily="2" charset="0"/>
                <a:cs typeface="Fz Poppins Med" pitchFamily="2" charset="0"/>
              </a:rPr>
              <a:t>miễn phí</a:t>
            </a:r>
            <a:r>
              <a:rPr lang="vi-VN" sz="1200" b="0" i="1">
                <a:solidFill>
                  <a:schemeClr val="bg2"/>
                </a:solidFill>
                <a:latin typeface="Fz Poppins Med" pitchFamily="2" charset="0"/>
                <a:cs typeface="Fz Poppins Med" pitchFamily="2" charset="0"/>
              </a:rPr>
              <a:t>, được cung cấp bởi GitHub, với khả năng tích hợp mạnh mẽ, là một công cụ hữu ích hỗ trợ quá trình kiểm tra và đánh giá mã nguồn một cách tự động. Do đó, việc nghiên cứu và phát triển một </a:t>
            </a:r>
            <a:r>
              <a:rPr lang="vi-VN" sz="1200" i="1">
                <a:solidFill>
                  <a:schemeClr val="accent4">
                    <a:lumMod val="50000"/>
                  </a:schemeClr>
                </a:solidFill>
                <a:latin typeface="Fz Poppins Med" pitchFamily="2" charset="0"/>
                <a:cs typeface="Fz Poppins Med" pitchFamily="2" charset="0"/>
              </a:rPr>
              <a:t>hệ thống đánh giá lập trình tự động dựa trên GitHub Actions</a:t>
            </a:r>
            <a:r>
              <a:rPr lang="vi-VN" sz="1200" b="0" i="1">
                <a:solidFill>
                  <a:schemeClr val="bg2"/>
                </a:solidFill>
                <a:latin typeface="Fz Poppins Med" pitchFamily="2" charset="0"/>
                <a:cs typeface="Fz Poppins Med" pitchFamily="2" charset="0"/>
              </a:rPr>
              <a:t> là một giải pháp khả thi không chỉ giúp sinh viên nâng cao kỹ năng lập trình mà còn giúp sinh viên nắm được cách hoạt động, cách sử dụng Git, đặc biệt là GitHub trong quá trình học tập.</a:t>
            </a:r>
            <a:endParaRPr lang="vi-VN" sz="1200" b="0" i="1">
              <a:solidFill>
                <a:schemeClr val="bg2"/>
              </a:solidFill>
              <a:latin typeface="Fz Poppins SemBd" pitchFamily="2" charset="0"/>
              <a:cs typeface="Fz Poppins Med" pitchFamily="2" charset="0"/>
            </a:endParaRPr>
          </a:p>
        </p:txBody>
      </p:sp>
      <p:sp>
        <p:nvSpPr>
          <p:cNvPr id="4" name="Google Shape;1063;p34">
            <a:extLst>
              <a:ext uri="{FF2B5EF4-FFF2-40B4-BE49-F238E27FC236}">
                <a16:creationId xmlns:a16="http://schemas.microsoft.com/office/drawing/2014/main" id="{B3E27F31-0BBF-D2C7-1F34-DD98D6CA0288}"/>
              </a:ext>
            </a:extLst>
          </p:cNvPr>
          <p:cNvSpPr txBox="1">
            <a:spLocks/>
          </p:cNvSpPr>
          <p:nvPr/>
        </p:nvSpPr>
        <p:spPr>
          <a:xfrm>
            <a:off x="288739" y="3137495"/>
            <a:ext cx="8357592" cy="8376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Đề tài hướng tới việc xây dựng hệ thống giúp sinh viên dễ dàng </a:t>
            </a:r>
            <a:r>
              <a:rPr lang="vi-VN" sz="1200" i="1">
                <a:solidFill>
                  <a:schemeClr val="accent4">
                    <a:lumMod val="50000"/>
                  </a:schemeClr>
                </a:solidFill>
                <a:latin typeface="Fz Poppins Med" pitchFamily="2" charset="0"/>
                <a:cs typeface="Fz Poppins Med" pitchFamily="2" charset="0"/>
              </a:rPr>
              <a:t>kiểm tra và đánh giá chất lượng bài làm</a:t>
            </a:r>
            <a:r>
              <a:rPr lang="vi-VN" sz="1200" b="0" i="1">
                <a:solidFill>
                  <a:schemeClr val="bg2"/>
                </a:solidFill>
                <a:latin typeface="Fz Poppins Med" pitchFamily="2" charset="0"/>
                <a:cs typeface="Fz Poppins Med" pitchFamily="2" charset="0"/>
              </a:rPr>
              <a:t> của mình, tạo điều kiện thuận lợi cho việc học tập và giảng dạy của sinh viên, giảng viên ngành Công nghệ thông tin.</a:t>
            </a:r>
            <a:endParaRPr lang="vi-VN" sz="12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965942357"/>
      </p:ext>
    </p:extLst>
  </p:cSld>
  <p:clrMapOvr>
    <a:masterClrMapping/>
  </p:clrMapOvr>
  <p:transition spd="slow">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93AB-25E8-D715-2400-DDA0CECE3E25}"/>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96FFA85A-70EE-113B-5637-D74DB51A89D8}"/>
              </a:ext>
            </a:extLst>
          </p:cNvPr>
          <p:cNvSpPr txBox="1">
            <a:spLocks/>
          </p:cNvSpPr>
          <p:nvPr/>
        </p:nvSpPr>
        <p:spPr>
          <a:xfrm>
            <a:off x="8260605" y="4626448"/>
            <a:ext cx="63331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40</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DC332856-294D-3813-A36A-64069A83B51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7FBA6F15-E2D2-02EC-6919-54A7D1F36815}"/>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168C37CD-6A3C-7D49-EA68-A6A8C8D02A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87C6FC59-4FBD-F2BF-21C4-676D8F5F404C}"/>
                </a:ext>
              </a:extLst>
            </p:cNvPr>
            <p:cNvPicPr>
              <a:picLocks noChangeAspect="1"/>
            </p:cNvPicPr>
            <p:nvPr/>
          </p:nvPicPr>
          <p:blipFill>
            <a:blip r:embed="rId3"/>
            <a:stretch>
              <a:fillRect/>
            </a:stretch>
          </p:blipFill>
          <p:spPr>
            <a:xfrm>
              <a:off x="963556" y="227052"/>
              <a:ext cx="400140" cy="484243"/>
            </a:xfrm>
            <a:prstGeom prst="rect">
              <a:avLst/>
            </a:prstGeom>
          </p:spPr>
        </p:pic>
      </p:grpSp>
      <p:graphicFrame>
        <p:nvGraphicFramePr>
          <p:cNvPr id="17" name="Table 16">
            <a:extLst>
              <a:ext uri="{FF2B5EF4-FFF2-40B4-BE49-F238E27FC236}">
                <a16:creationId xmlns:a16="http://schemas.microsoft.com/office/drawing/2014/main" id="{4F25B634-EFE7-CA4C-9C23-6896A4188CCF}"/>
              </a:ext>
            </a:extLst>
          </p:cNvPr>
          <p:cNvGraphicFramePr>
            <a:graphicFrameLocks noGrp="1"/>
          </p:cNvGraphicFramePr>
          <p:nvPr/>
        </p:nvGraphicFramePr>
        <p:xfrm>
          <a:off x="536897" y="989464"/>
          <a:ext cx="8070205" cy="2595880"/>
        </p:xfrm>
        <a:graphic>
          <a:graphicData uri="http://schemas.openxmlformats.org/drawingml/2006/table">
            <a:tbl>
              <a:tblPr firstRow="1" bandRow="1">
                <a:tableStyleId>{793D81CF-94F2-401A-BA57-92F5A7B2D0C5}</a:tableStyleId>
              </a:tblPr>
              <a:tblGrid>
                <a:gridCol w="607548">
                  <a:extLst>
                    <a:ext uri="{9D8B030D-6E8A-4147-A177-3AD203B41FA5}">
                      <a16:colId xmlns:a16="http://schemas.microsoft.com/office/drawing/2014/main" val="2467067193"/>
                    </a:ext>
                  </a:extLst>
                </a:gridCol>
                <a:gridCol w="4035085">
                  <a:extLst>
                    <a:ext uri="{9D8B030D-6E8A-4147-A177-3AD203B41FA5}">
                      <a16:colId xmlns:a16="http://schemas.microsoft.com/office/drawing/2014/main" val="3501109099"/>
                    </a:ext>
                  </a:extLst>
                </a:gridCol>
                <a:gridCol w="1182315">
                  <a:extLst>
                    <a:ext uri="{9D8B030D-6E8A-4147-A177-3AD203B41FA5}">
                      <a16:colId xmlns:a16="http://schemas.microsoft.com/office/drawing/2014/main" val="325834345"/>
                    </a:ext>
                  </a:extLst>
                </a:gridCol>
                <a:gridCol w="1148564">
                  <a:extLst>
                    <a:ext uri="{9D8B030D-6E8A-4147-A177-3AD203B41FA5}">
                      <a16:colId xmlns:a16="http://schemas.microsoft.com/office/drawing/2014/main" val="495729951"/>
                    </a:ext>
                  </a:extLst>
                </a:gridCol>
                <a:gridCol w="1096693">
                  <a:extLst>
                    <a:ext uri="{9D8B030D-6E8A-4147-A177-3AD203B41FA5}">
                      <a16:colId xmlns:a16="http://schemas.microsoft.com/office/drawing/2014/main" val="3409295219"/>
                    </a:ext>
                  </a:extLst>
                </a:gridCol>
              </a:tblGrid>
              <a:tr h="370840">
                <a:tc>
                  <a:txBody>
                    <a:bodyPr/>
                    <a:lstStyle/>
                    <a:p>
                      <a:pPr algn="ctr"/>
                      <a:r>
                        <a:rPr lang="en-US" sz="1200" b="0">
                          <a:latin typeface="Fz Poppins Med" pitchFamily="2" charset="0"/>
                          <a:cs typeface="Fz Poppins Med"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Chức năng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Sinh viên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Giảng viên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a:r>
                        <a:rPr lang="en-US" sz="1200" b="0">
                          <a:latin typeface="Fz Poppins Med" pitchFamily="2" charset="0"/>
                          <a:cs typeface="Fz Poppins Med" pitchFamily="2" charset="0"/>
                        </a:rPr>
                        <a:t>Quản trị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522626878"/>
                  </a:ext>
                </a:extLst>
              </a:tr>
              <a:tr h="370840">
                <a:tc>
                  <a:txBody>
                    <a:bodyPr/>
                    <a:lstStyle/>
                    <a:p>
                      <a:pPr algn="ctr"/>
                      <a:r>
                        <a:rPr lang="en-US" sz="1200">
                          <a:solidFill>
                            <a:schemeClr val="bg2"/>
                          </a:solidFill>
                          <a:latin typeface="Fz Poppins Med" pitchFamily="2" charset="0"/>
                          <a:cs typeface="Fz Poppins Med" pitchFamily="2"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Quản lý khoá học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i="1">
                          <a:solidFill>
                            <a:schemeClr val="accent5">
                              <a:lumMod val="65000"/>
                            </a:schemeClr>
                          </a:solidFill>
                          <a:latin typeface="Fz Poppins Med" pitchFamily="2" charset="0"/>
                          <a:cs typeface="Fz Poppins Med" pitchFamily="2" charset="0"/>
                        </a:rPr>
                        <a:t>     (Đã tạo)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269313"/>
                  </a:ext>
                </a:extLst>
              </a:tr>
              <a:tr h="370840">
                <a:tc>
                  <a:txBody>
                    <a:bodyPr/>
                    <a:lstStyle/>
                    <a:p>
                      <a:pPr algn="ctr"/>
                      <a:r>
                        <a:rPr lang="en-US" sz="1200">
                          <a:solidFill>
                            <a:schemeClr val="bg2"/>
                          </a:solidFill>
                          <a:latin typeface="Fz Poppins Med" pitchFamily="2" charset="0"/>
                          <a:cs typeface="Fz Poppins Med" pitchFamily="2"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Quản lý bài tập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i="1">
                          <a:solidFill>
                            <a:schemeClr val="accent5">
                              <a:lumMod val="65000"/>
                            </a:schemeClr>
                          </a:solidFill>
                          <a:latin typeface="Fz Poppins Med" pitchFamily="2" charset="0"/>
                          <a:cs typeface="Fz Poppins Med" pitchFamily="2" charset="0"/>
                        </a:rPr>
                        <a:t>     (Đã tạo)</a:t>
                      </a:r>
                      <a:endParaRPr lang="en-US" sz="11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201821"/>
                  </a:ext>
                </a:extLst>
              </a:tr>
              <a:tr h="370840">
                <a:tc>
                  <a:txBody>
                    <a:bodyPr/>
                    <a:lstStyle/>
                    <a:p>
                      <a:pPr algn="ctr"/>
                      <a:r>
                        <a:rPr lang="en-US" sz="1200">
                          <a:solidFill>
                            <a:schemeClr val="bg2"/>
                          </a:solidFill>
                          <a:latin typeface="Fz Poppins Med" pitchFamily="2" charset="0"/>
                          <a:cs typeface="Fz Poppins Med" pitchFamily="2"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Quản lý người dùng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050691"/>
                  </a:ext>
                </a:extLst>
              </a:tr>
              <a:tr h="370840">
                <a:tc>
                  <a:txBody>
                    <a:bodyPr/>
                    <a:lstStyle/>
                    <a:p>
                      <a:pPr algn="ctr"/>
                      <a:r>
                        <a:rPr lang="en-US" sz="1200">
                          <a:solidFill>
                            <a:schemeClr val="bg2"/>
                          </a:solidFill>
                          <a:latin typeface="Fz Poppins Med" pitchFamily="2" charset="0"/>
                          <a:cs typeface="Fz Poppins Med" pitchFamily="2"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Quản lý bài viết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104234"/>
                  </a:ext>
                </a:extLst>
              </a:tr>
              <a:tr h="370840">
                <a:tc>
                  <a:txBody>
                    <a:bodyPr/>
                    <a:lstStyle/>
                    <a:p>
                      <a:pPr algn="ctr"/>
                      <a:r>
                        <a:rPr lang="en-US" sz="1200">
                          <a:solidFill>
                            <a:schemeClr val="bg2"/>
                          </a:solidFill>
                          <a:latin typeface="Fz Poppins Med" pitchFamily="2" charset="0"/>
                          <a:cs typeface="Fz Poppins Med" pitchFamily="2" charset="0"/>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Quản lý cuộc thi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946870"/>
                  </a:ext>
                </a:extLst>
              </a:tr>
              <a:tr h="370840">
                <a:tc>
                  <a:txBody>
                    <a:bodyPr/>
                    <a:lstStyle/>
                    <a:p>
                      <a:pPr algn="ctr"/>
                      <a:r>
                        <a:rPr lang="en-US" sz="1200">
                          <a:solidFill>
                            <a:schemeClr val="bg2"/>
                          </a:solidFill>
                          <a:latin typeface="Fz Poppins Med" pitchFamily="2" charset="0"/>
                          <a:cs typeface="Fz Poppins Med" pitchFamily="2"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solidFill>
                            <a:schemeClr val="bg2"/>
                          </a:solidFill>
                          <a:latin typeface="Fz Poppins Med" pitchFamily="2" charset="0"/>
                          <a:cs typeface="Fz Poppins Med" pitchFamily="2" charset="0"/>
                        </a:rPr>
                        <a:t>Thống kê hệ thống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bg2"/>
                        </a:solidFill>
                        <a:latin typeface="Fz Poppins Med" pitchFamily="2" charset="0"/>
                        <a:cs typeface="Fz Poppins Med"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64578"/>
                  </a:ext>
                </a:extLst>
              </a:tr>
            </a:tbl>
          </a:graphicData>
        </a:graphic>
      </p:graphicFrame>
      <p:pic>
        <p:nvPicPr>
          <p:cNvPr id="20" name="Graphic 10" descr="Checkmark with solid fill">
            <a:extLst>
              <a:ext uri="{FF2B5EF4-FFF2-40B4-BE49-F238E27FC236}">
                <a16:creationId xmlns:a16="http://schemas.microsoft.com/office/drawing/2014/main" id="{F70930A2-67BD-1DCF-FDCF-583E93B896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6002" y="1462934"/>
            <a:ext cx="151765" cy="151765"/>
          </a:xfrm>
          <a:prstGeom prst="rect">
            <a:avLst/>
          </a:prstGeom>
        </p:spPr>
      </p:pic>
      <p:pic>
        <p:nvPicPr>
          <p:cNvPr id="21" name="Graphic 10" descr="Checkmark with solid fill">
            <a:extLst>
              <a:ext uri="{FF2B5EF4-FFF2-40B4-BE49-F238E27FC236}">
                <a16:creationId xmlns:a16="http://schemas.microsoft.com/office/drawing/2014/main" id="{CA5E910D-10EC-AF6B-BB69-914A2C8BEB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1462934"/>
            <a:ext cx="151765" cy="151765"/>
          </a:xfrm>
          <a:prstGeom prst="rect">
            <a:avLst/>
          </a:prstGeom>
        </p:spPr>
      </p:pic>
      <p:pic>
        <p:nvPicPr>
          <p:cNvPr id="23" name="Graphic 10" descr="Checkmark with solid fill">
            <a:extLst>
              <a:ext uri="{FF2B5EF4-FFF2-40B4-BE49-F238E27FC236}">
                <a16:creationId xmlns:a16="http://schemas.microsoft.com/office/drawing/2014/main" id="{A06667B7-C5BA-AC9F-FE89-91CE89A798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6002" y="1828482"/>
            <a:ext cx="151765" cy="151765"/>
          </a:xfrm>
          <a:prstGeom prst="rect">
            <a:avLst/>
          </a:prstGeom>
        </p:spPr>
      </p:pic>
      <p:pic>
        <p:nvPicPr>
          <p:cNvPr id="24" name="Graphic 10" descr="Checkmark with solid fill">
            <a:extLst>
              <a:ext uri="{FF2B5EF4-FFF2-40B4-BE49-F238E27FC236}">
                <a16:creationId xmlns:a16="http://schemas.microsoft.com/office/drawing/2014/main" id="{0F7E4F16-44A2-081F-ACD1-30BE0BC339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1828482"/>
            <a:ext cx="151765" cy="151765"/>
          </a:xfrm>
          <a:prstGeom prst="rect">
            <a:avLst/>
          </a:prstGeom>
        </p:spPr>
      </p:pic>
      <p:pic>
        <p:nvPicPr>
          <p:cNvPr id="27" name="Graphic 10" descr="Checkmark with solid fill">
            <a:extLst>
              <a:ext uri="{FF2B5EF4-FFF2-40B4-BE49-F238E27FC236}">
                <a16:creationId xmlns:a16="http://schemas.microsoft.com/office/drawing/2014/main" id="{C31498A5-9083-B838-FFA2-DF669A0A5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217748"/>
            <a:ext cx="151765" cy="151765"/>
          </a:xfrm>
          <a:prstGeom prst="rect">
            <a:avLst/>
          </a:prstGeom>
        </p:spPr>
      </p:pic>
      <p:pic>
        <p:nvPicPr>
          <p:cNvPr id="30" name="Graphic 10" descr="Checkmark with solid fill">
            <a:extLst>
              <a:ext uri="{FF2B5EF4-FFF2-40B4-BE49-F238E27FC236}">
                <a16:creationId xmlns:a16="http://schemas.microsoft.com/office/drawing/2014/main" id="{B73F59BA-D7A8-E28F-6CF7-7E66C3FB32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587334"/>
            <a:ext cx="151765" cy="151765"/>
          </a:xfrm>
          <a:prstGeom prst="rect">
            <a:avLst/>
          </a:prstGeom>
        </p:spPr>
      </p:pic>
      <p:pic>
        <p:nvPicPr>
          <p:cNvPr id="33" name="Graphic 10" descr="Checkmark with solid fill">
            <a:extLst>
              <a:ext uri="{FF2B5EF4-FFF2-40B4-BE49-F238E27FC236}">
                <a16:creationId xmlns:a16="http://schemas.microsoft.com/office/drawing/2014/main" id="{7E4DCB74-174B-48CD-2111-7709E559C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2949483"/>
            <a:ext cx="151765" cy="151765"/>
          </a:xfrm>
          <a:prstGeom prst="rect">
            <a:avLst/>
          </a:prstGeom>
        </p:spPr>
      </p:pic>
      <p:pic>
        <p:nvPicPr>
          <p:cNvPr id="36" name="Graphic 10" descr="Checkmark with solid fill">
            <a:extLst>
              <a:ext uri="{FF2B5EF4-FFF2-40B4-BE49-F238E27FC236}">
                <a16:creationId xmlns:a16="http://schemas.microsoft.com/office/drawing/2014/main" id="{1BDE4575-A7B8-419F-20B9-ABB70BBE7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1280" y="3322754"/>
            <a:ext cx="151765" cy="151765"/>
          </a:xfrm>
          <a:prstGeom prst="rect">
            <a:avLst/>
          </a:prstGeom>
        </p:spPr>
      </p:pic>
      <p:grpSp>
        <p:nvGrpSpPr>
          <p:cNvPr id="5" name="Group 4">
            <a:extLst>
              <a:ext uri="{FF2B5EF4-FFF2-40B4-BE49-F238E27FC236}">
                <a16:creationId xmlns:a16="http://schemas.microsoft.com/office/drawing/2014/main" id="{3586428C-1FE1-7870-FA97-DC79CB577D64}"/>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4925A26B-82B7-4B2A-F7A0-4B309521E7AF}"/>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chức năng chính</a:t>
              </a:r>
            </a:p>
          </p:txBody>
        </p:sp>
        <p:sp>
          <p:nvSpPr>
            <p:cNvPr id="7" name="Google Shape;1063;p34">
              <a:extLst>
                <a:ext uri="{FF2B5EF4-FFF2-40B4-BE49-F238E27FC236}">
                  <a16:creationId xmlns:a16="http://schemas.microsoft.com/office/drawing/2014/main" id="{A6540DDB-FB61-51BB-56E2-80B0C3D2DF66}"/>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643EFF35-7FA5-CD3C-3960-05FA54AB6162}"/>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3063077"/>
      </p:ext>
    </p:extLst>
  </p:cSld>
  <p:clrMapOvr>
    <a:masterClrMapping/>
  </p:clrMapOvr>
  <p:transition spd="slow">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3;p34">
            <a:extLst>
              <a:ext uri="{FF2B5EF4-FFF2-40B4-BE49-F238E27FC236}">
                <a16:creationId xmlns:a16="http://schemas.microsoft.com/office/drawing/2014/main" id="{1E4A0EE9-4312-E842-D81D-BE554020E619}"/>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41</a:t>
            </a:r>
            <a:endParaRPr lang="vi-VN" sz="1300" b="0">
              <a:solidFill>
                <a:schemeClr val="accent6"/>
              </a:solidFill>
              <a:latin typeface="Fz Poppins SemBd" pitchFamily="2" charset="0"/>
              <a:cs typeface="Fz Poppins SemBd" pitchFamily="2" charset="0"/>
            </a:endParaRPr>
          </a:p>
        </p:txBody>
      </p:sp>
      <p:sp>
        <p:nvSpPr>
          <p:cNvPr id="16" name="Google Shape;1063;p34">
            <a:extLst>
              <a:ext uri="{FF2B5EF4-FFF2-40B4-BE49-F238E27FC236}">
                <a16:creationId xmlns:a16="http://schemas.microsoft.com/office/drawing/2014/main" id="{55B4173B-F434-CD9A-BAD5-60C9BE6E014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7" name="Google Shape;1063;p34">
            <a:extLst>
              <a:ext uri="{FF2B5EF4-FFF2-40B4-BE49-F238E27FC236}">
                <a16:creationId xmlns:a16="http://schemas.microsoft.com/office/drawing/2014/main" id="{77B66453-8C6C-F00E-135A-A27F26380D86}"/>
              </a:ext>
            </a:extLst>
          </p:cNvPr>
          <p:cNvSpPr txBox="1">
            <a:spLocks/>
          </p:cNvSpPr>
          <p:nvPr/>
        </p:nvSpPr>
        <p:spPr>
          <a:xfrm>
            <a:off x="288739" y="991700"/>
            <a:ext cx="2361328" cy="540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2000">
                <a:solidFill>
                  <a:schemeClr val="accent4">
                    <a:lumMod val="50000"/>
                  </a:schemeClr>
                </a:solidFill>
                <a:latin typeface="Fz Poppins ExtBd" pitchFamily="2" charset="0"/>
                <a:cs typeface="Fz Poppins ExtBd" pitchFamily="2" charset="0"/>
              </a:rPr>
              <a:t>Sơ đồ hoạt động</a:t>
            </a:r>
          </a:p>
        </p:txBody>
      </p:sp>
      <p:pic>
        <p:nvPicPr>
          <p:cNvPr id="19" name="Picture 18">
            <a:extLst>
              <a:ext uri="{FF2B5EF4-FFF2-40B4-BE49-F238E27FC236}">
                <a16:creationId xmlns:a16="http://schemas.microsoft.com/office/drawing/2014/main" id="{819F1BC9-3676-536D-7D36-1FA82F95F410}"/>
              </a:ext>
            </a:extLst>
          </p:cNvPr>
          <p:cNvPicPr>
            <a:picLocks noChangeAspect="1"/>
          </p:cNvPicPr>
          <p:nvPr/>
        </p:nvPicPr>
        <p:blipFill>
          <a:blip r:embed="rId2"/>
          <a:srcRect l="1" r="1"/>
          <a:stretch/>
        </p:blipFill>
        <p:spPr>
          <a:xfrm>
            <a:off x="2928596" y="494162"/>
            <a:ext cx="5439048" cy="4128961"/>
          </a:xfrm>
          <a:prstGeom prst="rect">
            <a:avLst/>
          </a:prstGeom>
        </p:spPr>
      </p:pic>
      <p:grpSp>
        <p:nvGrpSpPr>
          <p:cNvPr id="23" name="Group 22">
            <a:extLst>
              <a:ext uri="{FF2B5EF4-FFF2-40B4-BE49-F238E27FC236}">
                <a16:creationId xmlns:a16="http://schemas.microsoft.com/office/drawing/2014/main" id="{751371BF-6096-9AD7-5EE8-C2A5388A5788}"/>
              </a:ext>
            </a:extLst>
          </p:cNvPr>
          <p:cNvGrpSpPr/>
          <p:nvPr/>
        </p:nvGrpSpPr>
        <p:grpSpPr>
          <a:xfrm>
            <a:off x="288739" y="145894"/>
            <a:ext cx="4054488" cy="631469"/>
            <a:chOff x="180629" y="145894"/>
            <a:chExt cx="4054488" cy="631469"/>
          </a:xfrm>
        </p:grpSpPr>
        <p:sp>
          <p:nvSpPr>
            <p:cNvPr id="24" name="Google Shape;1063;p34">
              <a:extLst>
                <a:ext uri="{FF2B5EF4-FFF2-40B4-BE49-F238E27FC236}">
                  <a16:creationId xmlns:a16="http://schemas.microsoft.com/office/drawing/2014/main" id="{1A721344-C934-7EF4-7075-882CC0EFC4D7}"/>
                </a:ext>
              </a:extLst>
            </p:cNvPr>
            <p:cNvSpPr txBox="1">
              <a:spLocks/>
            </p:cNvSpPr>
            <p:nvPr/>
          </p:nvSpPr>
          <p:spPr>
            <a:xfrm>
              <a:off x="250239" y="331600"/>
              <a:ext cx="398487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600">
                  <a:solidFill>
                    <a:schemeClr val="accent4">
                      <a:lumMod val="50000"/>
                    </a:schemeClr>
                  </a:solidFill>
                  <a:latin typeface="Fz Poppins ExtBd" pitchFamily="2" charset="0"/>
                  <a:cs typeface="Fz Poppins ExtBd" pitchFamily="2" charset="0"/>
                </a:rPr>
                <a:t>Thiết kế kiến trúc hệ thống</a:t>
              </a:r>
            </a:p>
          </p:txBody>
        </p:sp>
        <p:sp>
          <p:nvSpPr>
            <p:cNvPr id="25" name="Google Shape;1063;p34">
              <a:extLst>
                <a:ext uri="{FF2B5EF4-FFF2-40B4-BE49-F238E27FC236}">
                  <a16:creationId xmlns:a16="http://schemas.microsoft.com/office/drawing/2014/main" id="{8699FD21-3529-74A5-5B22-5832753B7D5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26" name="Rectangle 25">
              <a:extLst>
                <a:ext uri="{FF2B5EF4-FFF2-40B4-BE49-F238E27FC236}">
                  <a16:creationId xmlns:a16="http://schemas.microsoft.com/office/drawing/2014/main" id="{60B58D06-2E73-DC05-39ED-774CE65C852A}"/>
                </a:ext>
              </a:extLst>
            </p:cNvPr>
            <p:cNvSpPr/>
            <p:nvPr/>
          </p:nvSpPr>
          <p:spPr>
            <a:xfrm>
              <a:off x="180629" y="238125"/>
              <a:ext cx="45719" cy="423863"/>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9C91763-7DDF-E161-0BB4-1CBBDB9F6BEF}"/>
              </a:ext>
            </a:extLst>
          </p:cNvPr>
          <p:cNvGrpSpPr/>
          <p:nvPr/>
        </p:nvGrpSpPr>
        <p:grpSpPr>
          <a:xfrm>
            <a:off x="7967508" y="210384"/>
            <a:ext cx="926411" cy="479344"/>
            <a:chOff x="305464" y="195399"/>
            <a:chExt cx="1058232" cy="547551"/>
          </a:xfrm>
        </p:grpSpPr>
        <p:pic>
          <p:nvPicPr>
            <p:cNvPr id="28" name="Picture 27">
              <a:extLst>
                <a:ext uri="{FF2B5EF4-FFF2-40B4-BE49-F238E27FC236}">
                  <a16:creationId xmlns:a16="http://schemas.microsoft.com/office/drawing/2014/main" id="{8F09AC5D-C70E-4B62-107E-B9EDBF8C0E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29" name="Picture 28">
              <a:extLst>
                <a:ext uri="{FF2B5EF4-FFF2-40B4-BE49-F238E27FC236}">
                  <a16:creationId xmlns:a16="http://schemas.microsoft.com/office/drawing/2014/main" id="{2A03CF23-CCA7-F708-8B74-B57B7C012A40}"/>
                </a:ext>
              </a:extLst>
            </p:cNvPr>
            <p:cNvPicPr>
              <a:picLocks noChangeAspect="1"/>
            </p:cNvPicPr>
            <p:nvPr/>
          </p:nvPicPr>
          <p:blipFill>
            <a:blip r:embed="rId4"/>
            <a:stretch>
              <a:fillRect/>
            </a:stretch>
          </p:blipFill>
          <p:spPr>
            <a:xfrm>
              <a:off x="963556" y="227052"/>
              <a:ext cx="400140" cy="484243"/>
            </a:xfrm>
            <a:prstGeom prst="rect">
              <a:avLst/>
            </a:prstGeom>
          </p:spPr>
        </p:pic>
      </p:grpSp>
      <p:grpSp>
        <p:nvGrpSpPr>
          <p:cNvPr id="37" name="Group 36">
            <a:extLst>
              <a:ext uri="{FF2B5EF4-FFF2-40B4-BE49-F238E27FC236}">
                <a16:creationId xmlns:a16="http://schemas.microsoft.com/office/drawing/2014/main" id="{FD912673-AC57-520B-8396-F016FD04316A}"/>
              </a:ext>
            </a:extLst>
          </p:cNvPr>
          <p:cNvGrpSpPr/>
          <p:nvPr/>
        </p:nvGrpSpPr>
        <p:grpSpPr>
          <a:xfrm>
            <a:off x="288739" y="1543833"/>
            <a:ext cx="2750793" cy="2361365"/>
            <a:chOff x="212539" y="1676148"/>
            <a:chExt cx="2750793" cy="2361365"/>
          </a:xfrm>
        </p:grpSpPr>
        <p:sp>
          <p:nvSpPr>
            <p:cNvPr id="30" name="Google Shape;1063;p34">
              <a:extLst>
                <a:ext uri="{FF2B5EF4-FFF2-40B4-BE49-F238E27FC236}">
                  <a16:creationId xmlns:a16="http://schemas.microsoft.com/office/drawing/2014/main" id="{CCC99497-5661-1689-10AA-F4C4706D79E2}"/>
                </a:ext>
              </a:extLst>
            </p:cNvPr>
            <p:cNvSpPr txBox="1">
              <a:spLocks/>
            </p:cNvSpPr>
            <p:nvPr/>
          </p:nvSpPr>
          <p:spPr>
            <a:xfrm>
              <a:off x="212539" y="1676148"/>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B1. Đăng nhập hệ thống</a:t>
              </a:r>
              <a:endParaRPr lang="vi-VN" sz="1200" b="0" i="1">
                <a:solidFill>
                  <a:schemeClr val="bg2"/>
                </a:solidFill>
                <a:latin typeface="Fz Poppins SemBd" pitchFamily="2" charset="0"/>
                <a:cs typeface="Fz Poppins Med" pitchFamily="2" charset="0"/>
              </a:endParaRPr>
            </a:p>
          </p:txBody>
        </p:sp>
        <p:sp>
          <p:nvSpPr>
            <p:cNvPr id="31" name="Google Shape;1063;p34">
              <a:extLst>
                <a:ext uri="{FF2B5EF4-FFF2-40B4-BE49-F238E27FC236}">
                  <a16:creationId xmlns:a16="http://schemas.microsoft.com/office/drawing/2014/main" id="{4A412ACE-19BB-D732-0A14-C5AF3091E117}"/>
                </a:ext>
              </a:extLst>
            </p:cNvPr>
            <p:cNvSpPr txBox="1">
              <a:spLocks/>
            </p:cNvSpPr>
            <p:nvPr/>
          </p:nvSpPr>
          <p:spPr>
            <a:xfrm>
              <a:off x="212539" y="2017309"/>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B2. Nộp bài</a:t>
              </a:r>
              <a:endParaRPr lang="vi-VN" sz="1200" b="0" i="1">
                <a:solidFill>
                  <a:schemeClr val="bg2"/>
                </a:solidFill>
                <a:latin typeface="Fz Poppins SemBd" pitchFamily="2" charset="0"/>
                <a:cs typeface="Fz Poppins Med" pitchFamily="2" charset="0"/>
              </a:endParaRPr>
            </a:p>
          </p:txBody>
        </p:sp>
        <p:sp>
          <p:nvSpPr>
            <p:cNvPr id="32" name="Google Shape;1063;p34">
              <a:extLst>
                <a:ext uri="{FF2B5EF4-FFF2-40B4-BE49-F238E27FC236}">
                  <a16:creationId xmlns:a16="http://schemas.microsoft.com/office/drawing/2014/main" id="{5354E736-D733-F546-A787-1833CA646E4F}"/>
                </a:ext>
              </a:extLst>
            </p:cNvPr>
            <p:cNvSpPr txBox="1">
              <a:spLocks/>
            </p:cNvSpPr>
            <p:nvPr/>
          </p:nvSpPr>
          <p:spPr>
            <a:xfrm>
              <a:off x="212539" y="2358470"/>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B3. Chạy workflow  (GA)</a:t>
              </a:r>
              <a:endParaRPr lang="vi-VN" sz="1200" b="0" i="1">
                <a:solidFill>
                  <a:schemeClr val="bg2"/>
                </a:solidFill>
                <a:latin typeface="Fz Poppins SemBd" pitchFamily="2" charset="0"/>
                <a:cs typeface="Fz Poppins Med" pitchFamily="2" charset="0"/>
              </a:endParaRPr>
            </a:p>
          </p:txBody>
        </p:sp>
        <p:sp>
          <p:nvSpPr>
            <p:cNvPr id="33" name="Google Shape;1063;p34">
              <a:extLst>
                <a:ext uri="{FF2B5EF4-FFF2-40B4-BE49-F238E27FC236}">
                  <a16:creationId xmlns:a16="http://schemas.microsoft.com/office/drawing/2014/main" id="{19F59A2D-04C7-049D-F35D-76BE0EE61B3F}"/>
                </a:ext>
              </a:extLst>
            </p:cNvPr>
            <p:cNvSpPr txBox="1">
              <a:spLocks/>
            </p:cNvSpPr>
            <p:nvPr/>
          </p:nvSpPr>
          <p:spPr>
            <a:xfrm>
              <a:off x="212539" y="2699631"/>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B4. Ghi kết quả</a:t>
              </a:r>
              <a:endParaRPr lang="vi-VN" sz="1200" b="0" i="1">
                <a:solidFill>
                  <a:schemeClr val="bg2"/>
                </a:solidFill>
                <a:latin typeface="Fz Poppins SemBd" pitchFamily="2" charset="0"/>
                <a:cs typeface="Fz Poppins Med" pitchFamily="2" charset="0"/>
              </a:endParaRPr>
            </a:p>
          </p:txBody>
        </p:sp>
        <p:sp>
          <p:nvSpPr>
            <p:cNvPr id="34" name="Google Shape;1063;p34">
              <a:extLst>
                <a:ext uri="{FF2B5EF4-FFF2-40B4-BE49-F238E27FC236}">
                  <a16:creationId xmlns:a16="http://schemas.microsoft.com/office/drawing/2014/main" id="{516CB167-F69A-76ED-F43F-7AACA50CF504}"/>
                </a:ext>
              </a:extLst>
            </p:cNvPr>
            <p:cNvSpPr txBox="1">
              <a:spLocks/>
            </p:cNvSpPr>
            <p:nvPr/>
          </p:nvSpPr>
          <p:spPr>
            <a:xfrm>
              <a:off x="212539" y="3040792"/>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B5. Xử lý dữ liệu</a:t>
              </a:r>
              <a:endParaRPr lang="vi-VN" sz="1200" b="0" i="1">
                <a:solidFill>
                  <a:schemeClr val="bg2"/>
                </a:solidFill>
                <a:latin typeface="Fz Poppins SemBd" pitchFamily="2" charset="0"/>
                <a:cs typeface="Fz Poppins Med" pitchFamily="2" charset="0"/>
              </a:endParaRPr>
            </a:p>
          </p:txBody>
        </p:sp>
        <p:sp>
          <p:nvSpPr>
            <p:cNvPr id="35" name="Google Shape;1063;p34">
              <a:extLst>
                <a:ext uri="{FF2B5EF4-FFF2-40B4-BE49-F238E27FC236}">
                  <a16:creationId xmlns:a16="http://schemas.microsoft.com/office/drawing/2014/main" id="{1E228AF8-6218-EA39-AD32-19A5B192B292}"/>
                </a:ext>
              </a:extLst>
            </p:cNvPr>
            <p:cNvSpPr txBox="1">
              <a:spLocks/>
            </p:cNvSpPr>
            <p:nvPr/>
          </p:nvSpPr>
          <p:spPr>
            <a:xfrm>
              <a:off x="212539" y="3381953"/>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B6. Đánh giá bằng LLM</a:t>
              </a:r>
              <a:endParaRPr lang="vi-VN" sz="1200" b="0" i="1">
                <a:solidFill>
                  <a:schemeClr val="bg2"/>
                </a:solidFill>
                <a:latin typeface="Fz Poppins SemBd" pitchFamily="2" charset="0"/>
                <a:cs typeface="Fz Poppins Med" pitchFamily="2" charset="0"/>
              </a:endParaRPr>
            </a:p>
          </p:txBody>
        </p:sp>
        <p:sp>
          <p:nvSpPr>
            <p:cNvPr id="36" name="Google Shape;1063;p34">
              <a:extLst>
                <a:ext uri="{FF2B5EF4-FFF2-40B4-BE49-F238E27FC236}">
                  <a16:creationId xmlns:a16="http://schemas.microsoft.com/office/drawing/2014/main" id="{1294A02E-A5EF-9221-3CE5-B21CB318ED53}"/>
                </a:ext>
              </a:extLst>
            </p:cNvPr>
            <p:cNvSpPr txBox="1">
              <a:spLocks/>
            </p:cNvSpPr>
            <p:nvPr/>
          </p:nvSpPr>
          <p:spPr>
            <a:xfrm>
              <a:off x="212539" y="3723112"/>
              <a:ext cx="2750793" cy="314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B7. Hiển thị dữ liệu</a:t>
              </a:r>
              <a:endParaRPr lang="vi-VN" sz="1200" b="0" i="1">
                <a:solidFill>
                  <a:schemeClr val="bg2"/>
                </a:solidFill>
                <a:latin typeface="Fz Poppins SemBd" pitchFamily="2" charset="0"/>
                <a:cs typeface="Fz Poppins Med" pitchFamily="2" charset="0"/>
              </a:endParaRPr>
            </a:p>
          </p:txBody>
        </p:sp>
      </p:grpSp>
      <p:sp>
        <p:nvSpPr>
          <p:cNvPr id="38" name="Google Shape;1063;p34">
            <a:extLst>
              <a:ext uri="{FF2B5EF4-FFF2-40B4-BE49-F238E27FC236}">
                <a16:creationId xmlns:a16="http://schemas.microsoft.com/office/drawing/2014/main" id="{EFB5513A-8A1A-9724-D6CF-3F2D47E7374E}"/>
              </a:ext>
            </a:extLst>
          </p:cNvPr>
          <p:cNvSpPr txBox="1">
            <a:spLocks/>
          </p:cNvSpPr>
          <p:nvPr/>
        </p:nvSpPr>
        <p:spPr>
          <a:xfrm>
            <a:off x="288739" y="4409936"/>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GA: GitHub Actions</a:t>
            </a:r>
            <a:endParaRPr lang="vi-VN" sz="900" b="0" i="1">
              <a:solidFill>
                <a:schemeClr val="accent5">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2131772927"/>
      </p:ext>
    </p:extLst>
  </p:cSld>
  <p:clrMapOvr>
    <a:masterClrMapping/>
  </p:clrMapOvr>
  <p:transition spd="slow">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40233-4C4E-8A37-44DF-0E596EB273D9}"/>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5A3472CC-F819-8C9E-9D01-DF79F60F7B9C}"/>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42</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91C15AA9-9191-F66D-565C-DE6D76B72ACC}"/>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4" name="Group 13">
            <a:extLst>
              <a:ext uri="{FF2B5EF4-FFF2-40B4-BE49-F238E27FC236}">
                <a16:creationId xmlns:a16="http://schemas.microsoft.com/office/drawing/2014/main" id="{DECF1742-0C62-F3BD-2DE1-A7AB18D400CF}"/>
              </a:ext>
            </a:extLst>
          </p:cNvPr>
          <p:cNvGrpSpPr/>
          <p:nvPr/>
        </p:nvGrpSpPr>
        <p:grpSpPr>
          <a:xfrm>
            <a:off x="288739" y="1111683"/>
            <a:ext cx="8224753" cy="3700217"/>
            <a:chOff x="288739" y="1063783"/>
            <a:chExt cx="8224753" cy="3700217"/>
          </a:xfrm>
        </p:grpSpPr>
        <p:pic>
          <p:nvPicPr>
            <p:cNvPr id="2" name="Picture 1">
              <a:extLst>
                <a:ext uri="{FF2B5EF4-FFF2-40B4-BE49-F238E27FC236}">
                  <a16:creationId xmlns:a16="http://schemas.microsoft.com/office/drawing/2014/main" id="{2C61983D-D3BA-4218-BA3B-B30184F00BC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28523" t="-668" r="-450" b="74165"/>
            <a:stretch/>
          </p:blipFill>
          <p:spPr bwMode="auto">
            <a:xfrm>
              <a:off x="630508" y="1063783"/>
              <a:ext cx="7882984" cy="3393365"/>
            </a:xfrm>
            <a:prstGeom prst="rect">
              <a:avLst/>
            </a:prstGeom>
            <a:noFill/>
            <a:ln>
              <a:noFill/>
            </a:ln>
            <a:extLst>
              <a:ext uri="{53640926-AAD7-44D8-BBD7-CCE9431645EC}">
                <a14:shadowObscured xmlns:a14="http://schemas.microsoft.com/office/drawing/2010/main"/>
              </a:ext>
            </a:extLst>
          </p:spPr>
        </p:pic>
        <p:sp>
          <p:nvSpPr>
            <p:cNvPr id="12" name="Google Shape;1063;p34">
              <a:extLst>
                <a:ext uri="{FF2B5EF4-FFF2-40B4-BE49-F238E27FC236}">
                  <a16:creationId xmlns:a16="http://schemas.microsoft.com/office/drawing/2014/main" id="{FF6B4A47-C124-A049-7EF0-593A4391A8A0}"/>
                </a:ext>
              </a:extLst>
            </p:cNvPr>
            <p:cNvSpPr txBox="1">
              <a:spLocks/>
            </p:cNvSpPr>
            <p:nvPr/>
          </p:nvSpPr>
          <p:spPr>
            <a:xfrm>
              <a:off x="288739" y="437533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Lược đồ cơ sở dữ liệu với các thuộc tính đã được thu gọn</a:t>
              </a:r>
              <a:endParaRPr lang="vi-VN" sz="900" b="0" i="1">
                <a:solidFill>
                  <a:schemeClr val="accent5">
                    <a:lumMod val="50000"/>
                  </a:schemeClr>
                </a:solidFill>
                <a:latin typeface="Fz Poppins SemBd" pitchFamily="2" charset="0"/>
                <a:cs typeface="Fz Poppins Med" pitchFamily="2" charset="0"/>
              </a:endParaRPr>
            </a:p>
          </p:txBody>
        </p:sp>
      </p:grpSp>
      <p:sp>
        <p:nvSpPr>
          <p:cNvPr id="13" name="Google Shape;1063;p34">
            <a:extLst>
              <a:ext uri="{FF2B5EF4-FFF2-40B4-BE49-F238E27FC236}">
                <a16:creationId xmlns:a16="http://schemas.microsoft.com/office/drawing/2014/main" id="{69D7C05A-21B9-E52D-0481-395F7305C0D7}"/>
              </a:ext>
            </a:extLst>
          </p:cNvPr>
          <p:cNvSpPr txBox="1">
            <a:spLocks/>
          </p:cNvSpPr>
          <p:nvPr/>
        </p:nvSpPr>
        <p:spPr>
          <a:xfrm>
            <a:off x="288739" y="800529"/>
            <a:ext cx="578977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Sử dụng cơ sở dữ liệu MySQL với 13 bảng:</a:t>
            </a:r>
            <a:endParaRPr lang="vi-VN" sz="1200" b="0" i="1">
              <a:solidFill>
                <a:schemeClr val="bg2"/>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8785C801-A86C-2FC3-EA16-6F3045CCA56D}"/>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83ED8728-27DD-C705-171D-03D73FF788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D9D148C6-DB44-E862-7B05-918239D9B2CF}"/>
                </a:ext>
              </a:extLst>
            </p:cNvPr>
            <p:cNvPicPr>
              <a:picLocks noChangeAspect="1"/>
            </p:cNvPicPr>
            <p:nvPr/>
          </p:nvPicPr>
          <p:blipFill>
            <a:blip r:embed="rId5"/>
            <a:stretch>
              <a:fillRect/>
            </a:stretch>
          </p:blipFill>
          <p:spPr>
            <a:xfrm>
              <a:off x="963556" y="227052"/>
              <a:ext cx="400140" cy="484243"/>
            </a:xfrm>
            <a:prstGeom prst="rect">
              <a:avLst/>
            </a:prstGeom>
          </p:spPr>
        </p:pic>
      </p:grpSp>
      <p:grpSp>
        <p:nvGrpSpPr>
          <p:cNvPr id="18" name="Group 17">
            <a:extLst>
              <a:ext uri="{FF2B5EF4-FFF2-40B4-BE49-F238E27FC236}">
                <a16:creationId xmlns:a16="http://schemas.microsoft.com/office/drawing/2014/main" id="{EC397032-F3FE-DC61-B2B6-A8C1707C578D}"/>
              </a:ext>
            </a:extLst>
          </p:cNvPr>
          <p:cNvGrpSpPr/>
          <p:nvPr/>
        </p:nvGrpSpPr>
        <p:grpSpPr>
          <a:xfrm>
            <a:off x="288739" y="145894"/>
            <a:ext cx="4054488" cy="631469"/>
            <a:chOff x="180629" y="145894"/>
            <a:chExt cx="4054488" cy="631469"/>
          </a:xfrm>
        </p:grpSpPr>
        <p:sp>
          <p:nvSpPr>
            <p:cNvPr id="7" name="Google Shape;1063;p34">
              <a:extLst>
                <a:ext uri="{FF2B5EF4-FFF2-40B4-BE49-F238E27FC236}">
                  <a16:creationId xmlns:a16="http://schemas.microsoft.com/office/drawing/2014/main" id="{70CA19B8-6FCB-9669-1B39-15C84CF39703}"/>
                </a:ext>
              </a:extLst>
            </p:cNvPr>
            <p:cNvSpPr txBox="1">
              <a:spLocks/>
            </p:cNvSpPr>
            <p:nvPr/>
          </p:nvSpPr>
          <p:spPr>
            <a:xfrm>
              <a:off x="250239" y="331600"/>
              <a:ext cx="398487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600">
                  <a:solidFill>
                    <a:schemeClr val="accent4">
                      <a:lumMod val="50000"/>
                    </a:schemeClr>
                  </a:solidFill>
                  <a:latin typeface="Fz Poppins ExtBd" pitchFamily="2" charset="0"/>
                  <a:cs typeface="Fz Poppins ExtBd" pitchFamily="2" charset="0"/>
                </a:rPr>
                <a:t>Thiết kế Cơ sở dữ liệu</a:t>
              </a:r>
            </a:p>
          </p:txBody>
        </p:sp>
        <p:sp>
          <p:nvSpPr>
            <p:cNvPr id="16" name="Google Shape;1063;p34">
              <a:extLst>
                <a:ext uri="{FF2B5EF4-FFF2-40B4-BE49-F238E27FC236}">
                  <a16:creationId xmlns:a16="http://schemas.microsoft.com/office/drawing/2014/main" id="{AA8D455B-DA6E-BA9E-3FC8-F719066BDE0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7" name="Rectangle 16">
              <a:extLst>
                <a:ext uri="{FF2B5EF4-FFF2-40B4-BE49-F238E27FC236}">
                  <a16:creationId xmlns:a16="http://schemas.microsoft.com/office/drawing/2014/main" id="{4F9CF69E-F97D-4F04-4763-88B101ADA9CF}"/>
                </a:ext>
              </a:extLst>
            </p:cNvPr>
            <p:cNvSpPr/>
            <p:nvPr/>
          </p:nvSpPr>
          <p:spPr>
            <a:xfrm>
              <a:off x="180629" y="238125"/>
              <a:ext cx="45719" cy="423863"/>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6EFE5A64-FA58-BB5D-805C-ACDB0C5E3C68}"/>
              </a:ext>
            </a:extLst>
          </p:cNvPr>
          <p:cNvSpPr/>
          <p:nvPr/>
        </p:nvSpPr>
        <p:spPr>
          <a:xfrm>
            <a:off x="5080000" y="1820332"/>
            <a:ext cx="2260600" cy="2700867"/>
          </a:xfrm>
          <a:prstGeom prst="rect">
            <a:avLst/>
          </a:prstGeom>
          <a:noFill/>
          <a:ln>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302754"/>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EA85-468B-EADC-E527-EC38EAF00DC1}"/>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80696B02-8943-3E40-7014-914FE53B907C}"/>
              </a:ext>
            </a:extLst>
          </p:cNvPr>
          <p:cNvSpPr txBox="1">
            <a:spLocks/>
          </p:cNvSpPr>
          <p:nvPr/>
        </p:nvSpPr>
        <p:spPr>
          <a:xfrm>
            <a:off x="8290407" y="4626448"/>
            <a:ext cx="56485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43</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24CAFB92-B73E-4E9A-50DA-35420D3E588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A2048C1C-F931-089E-C02F-C67166B2522F}"/>
              </a:ext>
            </a:extLst>
          </p:cNvPr>
          <p:cNvSpPr txBox="1">
            <a:spLocks/>
          </p:cNvSpPr>
          <p:nvPr/>
        </p:nvSpPr>
        <p:spPr>
          <a:xfrm>
            <a:off x="288738" y="946727"/>
            <a:ext cx="8269147" cy="663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30000"/>
              </a:lnSpc>
            </a:pPr>
            <a:r>
              <a:rPr lang="en-US" sz="1200" b="0" i="1">
                <a:solidFill>
                  <a:schemeClr val="bg2"/>
                </a:solidFill>
                <a:latin typeface="Fz Poppins Med" pitchFamily="2" charset="0"/>
                <a:cs typeface="Fz Poppins Med" pitchFamily="2" charset="0"/>
              </a:rPr>
              <a:t>Workflow </a:t>
            </a:r>
            <a:r>
              <a:rPr lang="en-US" sz="1200" b="0" i="1">
                <a:solidFill>
                  <a:schemeClr val="accent4">
                    <a:lumMod val="50000"/>
                  </a:schemeClr>
                </a:solidFill>
                <a:latin typeface="Fz Poppins Med" pitchFamily="2" charset="0"/>
                <a:cs typeface="Fz Poppins Med" pitchFamily="2" charset="0"/>
              </a:rPr>
              <a:t>(.github/workflows/ci.yml)</a:t>
            </a:r>
            <a:r>
              <a:rPr lang="en-US" sz="1200" b="0" i="1">
                <a:solidFill>
                  <a:schemeClr val="bg2"/>
                </a:solidFill>
                <a:latin typeface="Fz Poppins Med" pitchFamily="2" charset="0"/>
                <a:cs typeface="Fz Poppins Med" pitchFamily="2" charset="0"/>
              </a:rPr>
              <a:t> được kích hoạt mỗi khi có sự kiện </a:t>
            </a:r>
            <a:r>
              <a:rPr lang="en-US" sz="1200" i="1">
                <a:solidFill>
                  <a:schemeClr val="accent4">
                    <a:lumMod val="50000"/>
                  </a:schemeClr>
                </a:solidFill>
                <a:latin typeface="Fz Poppins Med" pitchFamily="2" charset="0"/>
                <a:cs typeface="Fz Poppins Med" pitchFamily="2" charset="0"/>
              </a:rPr>
              <a:t>push</a:t>
            </a:r>
            <a:r>
              <a:rPr lang="en-US" sz="1200" b="0" i="1">
                <a:solidFill>
                  <a:schemeClr val="bg2"/>
                </a:solidFill>
                <a:latin typeface="Fz Poppins Med" pitchFamily="2" charset="0"/>
                <a:cs typeface="Fz Poppins Med" pitchFamily="2" charset="0"/>
              </a:rPr>
              <a:t> và thực hiện lần lượt các bước như sau:</a:t>
            </a:r>
            <a:endParaRPr lang="vi-VN" sz="1200" i="1">
              <a:solidFill>
                <a:schemeClr val="accent4">
                  <a:lumMod val="50000"/>
                </a:schemeClr>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0E426417-720B-67D3-11F9-D2841D5CEF5C}"/>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9B54B4E3-3E06-2EE4-BC4F-58551D1444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4B827235-E802-7D55-F53C-1259000E6489}"/>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2C64D4B6-B041-2CED-60A1-9985688B6568}"/>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BB453F22-DF6C-6657-AB45-134BB4079BB0}"/>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Thiết kế workflow</a:t>
              </a:r>
            </a:p>
          </p:txBody>
        </p:sp>
        <p:sp>
          <p:nvSpPr>
            <p:cNvPr id="6" name="Google Shape;1063;p34">
              <a:extLst>
                <a:ext uri="{FF2B5EF4-FFF2-40B4-BE49-F238E27FC236}">
                  <a16:creationId xmlns:a16="http://schemas.microsoft.com/office/drawing/2014/main" id="{E226537F-0799-3C06-A676-F0221CE8296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A706F401-81CB-1E1B-6B3B-D74A06B58A7C}"/>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51ADECA-0CEF-083E-3860-FFE94DD3FE87}"/>
              </a:ext>
            </a:extLst>
          </p:cNvPr>
          <p:cNvSpPr/>
          <p:nvPr/>
        </p:nvSpPr>
        <p:spPr>
          <a:xfrm>
            <a:off x="425725" y="1670923"/>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1. Record Start Time</a:t>
            </a:r>
            <a:endParaRPr lang="en-US" sz="1100">
              <a:solidFill>
                <a:schemeClr val="bg2"/>
              </a:solidFill>
              <a:latin typeface="Fz Poppins" pitchFamily="2" charset="0"/>
              <a:cs typeface="Fz Poppins" pitchFamily="2" charset="0"/>
            </a:endParaRPr>
          </a:p>
        </p:txBody>
      </p:sp>
      <p:sp>
        <p:nvSpPr>
          <p:cNvPr id="21" name="Rectangle 20">
            <a:extLst>
              <a:ext uri="{FF2B5EF4-FFF2-40B4-BE49-F238E27FC236}">
                <a16:creationId xmlns:a16="http://schemas.microsoft.com/office/drawing/2014/main" id="{5DEE76FC-B88F-B0C8-BC1D-BDD37AD929A9}"/>
              </a:ext>
            </a:extLst>
          </p:cNvPr>
          <p:cNvSpPr/>
          <p:nvPr/>
        </p:nvSpPr>
        <p:spPr>
          <a:xfrm>
            <a:off x="425725" y="2092833"/>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2. Checkout Code</a:t>
            </a:r>
            <a:endParaRPr lang="en-US" sz="1100">
              <a:solidFill>
                <a:schemeClr val="bg2"/>
              </a:solidFill>
              <a:latin typeface="Fz Poppins" pitchFamily="2" charset="0"/>
              <a:cs typeface="Fz Poppins" pitchFamily="2" charset="0"/>
            </a:endParaRPr>
          </a:p>
        </p:txBody>
      </p:sp>
      <p:sp>
        <p:nvSpPr>
          <p:cNvPr id="22" name="Rectangle 21">
            <a:extLst>
              <a:ext uri="{FF2B5EF4-FFF2-40B4-BE49-F238E27FC236}">
                <a16:creationId xmlns:a16="http://schemas.microsoft.com/office/drawing/2014/main" id="{C0DEF5A1-9419-0BD7-AC75-3D79427606ED}"/>
              </a:ext>
            </a:extLst>
          </p:cNvPr>
          <p:cNvSpPr/>
          <p:nvPr/>
        </p:nvSpPr>
        <p:spPr>
          <a:xfrm>
            <a:off x="425725" y="2514743"/>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3. Send Pending Status</a:t>
            </a:r>
            <a:endParaRPr lang="en-US" sz="1100">
              <a:solidFill>
                <a:schemeClr val="bg2"/>
              </a:solidFill>
              <a:latin typeface="Fz Poppins" pitchFamily="2" charset="0"/>
              <a:cs typeface="Fz Poppins" pitchFamily="2" charset="0"/>
            </a:endParaRPr>
          </a:p>
        </p:txBody>
      </p:sp>
      <p:sp>
        <p:nvSpPr>
          <p:cNvPr id="23" name="Rectangle 22">
            <a:extLst>
              <a:ext uri="{FF2B5EF4-FFF2-40B4-BE49-F238E27FC236}">
                <a16:creationId xmlns:a16="http://schemas.microsoft.com/office/drawing/2014/main" id="{B98AC402-7C36-126B-0E10-AAAF19667AD2}"/>
              </a:ext>
            </a:extLst>
          </p:cNvPr>
          <p:cNvSpPr/>
          <p:nvPr/>
        </p:nvSpPr>
        <p:spPr>
          <a:xfrm>
            <a:off x="425725" y="2936653"/>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4. Set up Compiler and Libraries</a:t>
            </a:r>
            <a:endParaRPr lang="en-US" sz="1100">
              <a:solidFill>
                <a:schemeClr val="bg2"/>
              </a:solidFill>
              <a:latin typeface="Fz Poppins" pitchFamily="2" charset="0"/>
              <a:cs typeface="Fz Poppins" pitchFamily="2" charset="0"/>
            </a:endParaRPr>
          </a:p>
        </p:txBody>
      </p:sp>
      <p:sp>
        <p:nvSpPr>
          <p:cNvPr id="25" name="Rectangle 24">
            <a:extLst>
              <a:ext uri="{FF2B5EF4-FFF2-40B4-BE49-F238E27FC236}">
                <a16:creationId xmlns:a16="http://schemas.microsoft.com/office/drawing/2014/main" id="{4814E8E4-9CCF-9428-0862-205B568BF5FA}"/>
              </a:ext>
            </a:extLst>
          </p:cNvPr>
          <p:cNvSpPr/>
          <p:nvPr/>
        </p:nvSpPr>
        <p:spPr>
          <a:xfrm>
            <a:off x="425725" y="3358565"/>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5. Compile Code</a:t>
            </a:r>
            <a:endParaRPr lang="en-US" sz="1100">
              <a:solidFill>
                <a:schemeClr val="bg2"/>
              </a:solidFill>
              <a:latin typeface="Fz Poppins" pitchFamily="2" charset="0"/>
              <a:cs typeface="Fz Poppins" pitchFamily="2" charset="0"/>
            </a:endParaRPr>
          </a:p>
        </p:txBody>
      </p:sp>
      <p:sp>
        <p:nvSpPr>
          <p:cNvPr id="26" name="Rectangle 25">
            <a:extLst>
              <a:ext uri="{FF2B5EF4-FFF2-40B4-BE49-F238E27FC236}">
                <a16:creationId xmlns:a16="http://schemas.microsoft.com/office/drawing/2014/main" id="{15F5CA04-7AB4-C9C9-0082-3E02ACED34D4}"/>
              </a:ext>
            </a:extLst>
          </p:cNvPr>
          <p:cNvSpPr/>
          <p:nvPr/>
        </p:nvSpPr>
        <p:spPr>
          <a:xfrm>
            <a:off x="4590322" y="1670923"/>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6. Handle Compile Failure</a:t>
            </a:r>
            <a:endParaRPr lang="en-US" sz="1100">
              <a:solidFill>
                <a:schemeClr val="bg2"/>
              </a:solidFill>
              <a:latin typeface="Fz Poppins" pitchFamily="2" charset="0"/>
              <a:cs typeface="Fz Poppins" pitchFamily="2" charset="0"/>
            </a:endParaRPr>
          </a:p>
        </p:txBody>
      </p:sp>
      <p:sp>
        <p:nvSpPr>
          <p:cNvPr id="28" name="Rectangle 27">
            <a:extLst>
              <a:ext uri="{FF2B5EF4-FFF2-40B4-BE49-F238E27FC236}">
                <a16:creationId xmlns:a16="http://schemas.microsoft.com/office/drawing/2014/main" id="{522CAA1E-9675-9146-EE83-A419BF32061D}"/>
              </a:ext>
            </a:extLst>
          </p:cNvPr>
          <p:cNvSpPr/>
          <p:nvPr/>
        </p:nvSpPr>
        <p:spPr>
          <a:xfrm>
            <a:off x="4590322" y="2092834"/>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7. Get Test Cases</a:t>
            </a:r>
            <a:endParaRPr lang="en-US" sz="1100">
              <a:solidFill>
                <a:schemeClr val="bg2"/>
              </a:solidFill>
              <a:latin typeface="Fz Poppins" pitchFamily="2" charset="0"/>
              <a:cs typeface="Fz Poppins" pitchFamily="2" charset="0"/>
            </a:endParaRPr>
          </a:p>
        </p:txBody>
      </p:sp>
      <p:sp>
        <p:nvSpPr>
          <p:cNvPr id="29" name="Rectangle 28">
            <a:extLst>
              <a:ext uri="{FF2B5EF4-FFF2-40B4-BE49-F238E27FC236}">
                <a16:creationId xmlns:a16="http://schemas.microsoft.com/office/drawing/2014/main" id="{E0F4DBDC-B50C-5A3E-8A3C-463C83548ED8}"/>
              </a:ext>
            </a:extLst>
          </p:cNvPr>
          <p:cNvSpPr/>
          <p:nvPr/>
        </p:nvSpPr>
        <p:spPr>
          <a:xfrm>
            <a:off x="4590322" y="2514745"/>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8. Run Tests</a:t>
            </a:r>
            <a:endParaRPr lang="en-US" sz="1100">
              <a:solidFill>
                <a:schemeClr val="bg2"/>
              </a:solidFill>
              <a:latin typeface="Fz Poppins" pitchFamily="2" charset="0"/>
              <a:cs typeface="Fz Poppins" pitchFamily="2" charset="0"/>
            </a:endParaRPr>
          </a:p>
        </p:txBody>
      </p:sp>
      <p:sp>
        <p:nvSpPr>
          <p:cNvPr id="30" name="Rectangle 29">
            <a:extLst>
              <a:ext uri="{FF2B5EF4-FFF2-40B4-BE49-F238E27FC236}">
                <a16:creationId xmlns:a16="http://schemas.microsoft.com/office/drawing/2014/main" id="{A7C18CC2-B65B-098A-2605-5A5538C08479}"/>
              </a:ext>
            </a:extLst>
          </p:cNvPr>
          <p:cNvSpPr/>
          <p:nvPr/>
        </p:nvSpPr>
        <p:spPr>
          <a:xfrm>
            <a:off x="4590322" y="2936656"/>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9. Record End Time</a:t>
            </a:r>
            <a:endParaRPr lang="en-US" sz="1100">
              <a:solidFill>
                <a:schemeClr val="bg2"/>
              </a:solidFill>
              <a:latin typeface="Fz Poppins" pitchFamily="2" charset="0"/>
              <a:cs typeface="Fz Poppins" pitchFamily="2" charset="0"/>
            </a:endParaRPr>
          </a:p>
        </p:txBody>
      </p:sp>
      <p:sp>
        <p:nvSpPr>
          <p:cNvPr id="31" name="Rectangle 30">
            <a:extLst>
              <a:ext uri="{FF2B5EF4-FFF2-40B4-BE49-F238E27FC236}">
                <a16:creationId xmlns:a16="http://schemas.microsoft.com/office/drawing/2014/main" id="{97DFE166-952C-3649-BD1B-65A6DCE8DF42}"/>
              </a:ext>
            </a:extLst>
          </p:cNvPr>
          <p:cNvSpPr/>
          <p:nvPr/>
        </p:nvSpPr>
        <p:spPr>
          <a:xfrm>
            <a:off x="4590322" y="3358565"/>
            <a:ext cx="3953301"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10. Post Test Results</a:t>
            </a:r>
            <a:endParaRPr lang="en-US" sz="1100">
              <a:solidFill>
                <a:schemeClr val="bg2"/>
              </a:solidFill>
              <a:latin typeface="Fz Poppins" pitchFamily="2" charset="0"/>
              <a:cs typeface="Fz Poppins" pitchFamily="2" charset="0"/>
            </a:endParaRPr>
          </a:p>
        </p:txBody>
      </p:sp>
    </p:spTree>
    <p:extLst>
      <p:ext uri="{BB962C8B-B14F-4D97-AF65-F5344CB8AC3E}">
        <p14:creationId xmlns:p14="http://schemas.microsoft.com/office/powerpoint/2010/main" val="2639900150"/>
      </p:ext>
    </p:extLst>
  </p:cSld>
  <p:clrMapOvr>
    <a:masterClrMapping/>
  </p:clrMapOvr>
  <p:transition spd="slow">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D6E53-CF3C-D124-1B33-1C2D1AEB03D1}"/>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5D209BA0-A6C9-FC57-E2B7-64A92A03C2B7}"/>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44</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520A6210-ECAE-5419-09F2-AB597F25995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3EFD690A-BB23-1779-781B-7FDAAA09299A}"/>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1778F148-C642-1A16-0553-58247A71AA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D9470362-832B-0FFD-8780-76744D8CF4C4}"/>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6223BCC7-FEE1-9D5D-C235-A4AACFCD0209}"/>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38CDF463-26D6-34A3-A4AB-8A0BEC75CC2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Thiết kế workflow</a:t>
              </a:r>
            </a:p>
          </p:txBody>
        </p:sp>
        <p:sp>
          <p:nvSpPr>
            <p:cNvPr id="6" name="Google Shape;1063;p34">
              <a:extLst>
                <a:ext uri="{FF2B5EF4-FFF2-40B4-BE49-F238E27FC236}">
                  <a16:creationId xmlns:a16="http://schemas.microsoft.com/office/drawing/2014/main" id="{64A18054-D8CF-BDA3-F151-A90232BF78C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FA2EB496-CD9F-A062-E968-66AB4A8A0556}"/>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A760C2CF-1937-7F3E-9F7C-2AEC84F36029}"/>
              </a:ext>
            </a:extLst>
          </p:cNvPr>
          <p:cNvPicPr>
            <a:picLocks noChangeAspect="1"/>
          </p:cNvPicPr>
          <p:nvPr/>
        </p:nvPicPr>
        <p:blipFill>
          <a:blip r:embed="rId4"/>
          <a:stretch>
            <a:fillRect/>
          </a:stretch>
        </p:blipFill>
        <p:spPr>
          <a:xfrm>
            <a:off x="311598" y="913247"/>
            <a:ext cx="4238325" cy="3339536"/>
          </a:xfrm>
          <a:prstGeom prst="rect">
            <a:avLst/>
          </a:prstGeom>
          <a:ln>
            <a:solidFill>
              <a:schemeClr val="accent4">
                <a:lumMod val="50000"/>
              </a:schemeClr>
            </a:solidFill>
          </a:ln>
        </p:spPr>
      </p:pic>
      <p:pic>
        <p:nvPicPr>
          <p:cNvPr id="15" name="Picture 14">
            <a:extLst>
              <a:ext uri="{FF2B5EF4-FFF2-40B4-BE49-F238E27FC236}">
                <a16:creationId xmlns:a16="http://schemas.microsoft.com/office/drawing/2014/main" id="{5A51DE05-A3C4-DB72-859A-EE8A2FD9A1A5}"/>
              </a:ext>
            </a:extLst>
          </p:cNvPr>
          <p:cNvPicPr>
            <a:picLocks noChangeAspect="1"/>
          </p:cNvPicPr>
          <p:nvPr/>
        </p:nvPicPr>
        <p:blipFill>
          <a:blip r:embed="rId5"/>
          <a:stretch>
            <a:fillRect/>
          </a:stretch>
        </p:blipFill>
        <p:spPr>
          <a:xfrm>
            <a:off x="4764983" y="913247"/>
            <a:ext cx="3991446" cy="3339536"/>
          </a:xfrm>
          <a:prstGeom prst="rect">
            <a:avLst/>
          </a:prstGeom>
          <a:ln>
            <a:solidFill>
              <a:schemeClr val="accent4">
                <a:lumMod val="50000"/>
              </a:schemeClr>
            </a:solidFill>
          </a:ln>
        </p:spPr>
      </p:pic>
    </p:spTree>
    <p:extLst>
      <p:ext uri="{BB962C8B-B14F-4D97-AF65-F5344CB8AC3E}">
        <p14:creationId xmlns:p14="http://schemas.microsoft.com/office/powerpoint/2010/main" val="3594956481"/>
      </p:ext>
    </p:extLst>
  </p:cSld>
  <p:clrMapOvr>
    <a:masterClrMapping/>
  </p:clrMapOvr>
  <p:transition spd="slow">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1A5B1-29F0-22EA-42DE-5A85F00F2D9B}"/>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2B303F18-F23B-DE63-6BF0-035E3175C9F6}"/>
              </a:ext>
            </a:extLst>
          </p:cNvPr>
          <p:cNvSpPr txBox="1">
            <a:spLocks/>
          </p:cNvSpPr>
          <p:nvPr/>
        </p:nvSpPr>
        <p:spPr>
          <a:xfrm>
            <a:off x="8194708" y="4626448"/>
            <a:ext cx="75625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45</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17D84F59-680C-E400-AB05-61BD00290DE2}"/>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8316739B-B44D-C5A9-7AD5-4301CDBDC5CF}"/>
              </a:ext>
            </a:extLst>
          </p:cNvPr>
          <p:cNvSpPr txBox="1">
            <a:spLocks/>
          </p:cNvSpPr>
          <p:nvPr/>
        </p:nvSpPr>
        <p:spPr>
          <a:xfrm>
            <a:off x="288739" y="1892413"/>
            <a:ext cx="665920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Khi sinh viên nộp bài, các công việc cần xử lý trước khi commit lên GitHub như sau:</a:t>
            </a:r>
            <a:endParaRPr lang="vi-VN" sz="1200" b="0" i="1">
              <a:solidFill>
                <a:schemeClr val="bg2"/>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90239957-4CC0-F6DA-C223-C554D79040E4}"/>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1E618DB4-3533-E371-82EB-A85EC39C79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AE79840B-873B-3B17-94C6-03B27F7965BB}"/>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18" name="Group 17">
            <a:extLst>
              <a:ext uri="{FF2B5EF4-FFF2-40B4-BE49-F238E27FC236}">
                <a16:creationId xmlns:a16="http://schemas.microsoft.com/office/drawing/2014/main" id="{1D76A894-D3F5-81DB-2A21-37E5292F3062}"/>
              </a:ext>
            </a:extLst>
          </p:cNvPr>
          <p:cNvGrpSpPr/>
          <p:nvPr/>
        </p:nvGrpSpPr>
        <p:grpSpPr>
          <a:xfrm>
            <a:off x="288739" y="145894"/>
            <a:ext cx="4054488" cy="631469"/>
            <a:chOff x="180629" y="145894"/>
            <a:chExt cx="4054488" cy="631469"/>
          </a:xfrm>
        </p:grpSpPr>
        <p:sp>
          <p:nvSpPr>
            <p:cNvPr id="7" name="Google Shape;1063;p34">
              <a:extLst>
                <a:ext uri="{FF2B5EF4-FFF2-40B4-BE49-F238E27FC236}">
                  <a16:creationId xmlns:a16="http://schemas.microsoft.com/office/drawing/2014/main" id="{794A92F4-0AB4-ACC8-BC0B-E5BD2B5847A8}"/>
                </a:ext>
              </a:extLst>
            </p:cNvPr>
            <p:cNvSpPr txBox="1">
              <a:spLocks/>
            </p:cNvSpPr>
            <p:nvPr/>
          </p:nvSpPr>
          <p:spPr>
            <a:xfrm>
              <a:off x="250239" y="331600"/>
              <a:ext cx="398487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600">
                  <a:solidFill>
                    <a:schemeClr val="accent4">
                      <a:lumMod val="50000"/>
                    </a:schemeClr>
                  </a:solidFill>
                  <a:latin typeface="Fz Poppins ExtBd" pitchFamily="2" charset="0"/>
                  <a:cs typeface="Fz Poppins ExtBd" pitchFamily="2" charset="0"/>
                </a:rPr>
                <a:t>Sơ đồ hoạt động quá trình nộp bài</a:t>
              </a:r>
            </a:p>
          </p:txBody>
        </p:sp>
        <p:sp>
          <p:nvSpPr>
            <p:cNvPr id="16" name="Google Shape;1063;p34">
              <a:extLst>
                <a:ext uri="{FF2B5EF4-FFF2-40B4-BE49-F238E27FC236}">
                  <a16:creationId xmlns:a16="http://schemas.microsoft.com/office/drawing/2014/main" id="{9C614146-668E-6860-38D6-40516947FF7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7" name="Rectangle 16">
              <a:extLst>
                <a:ext uri="{FF2B5EF4-FFF2-40B4-BE49-F238E27FC236}">
                  <a16:creationId xmlns:a16="http://schemas.microsoft.com/office/drawing/2014/main" id="{3EA1990A-E2EA-35CC-1B72-15E0F2315E14}"/>
                </a:ext>
              </a:extLst>
            </p:cNvPr>
            <p:cNvSpPr/>
            <p:nvPr/>
          </p:nvSpPr>
          <p:spPr>
            <a:xfrm>
              <a:off x="180629" y="238125"/>
              <a:ext cx="45719" cy="423863"/>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6774826C-E88D-E8DD-2602-8C3FEEE55E09}"/>
              </a:ext>
            </a:extLst>
          </p:cNvPr>
          <p:cNvPicPr>
            <a:picLocks noChangeAspect="1"/>
          </p:cNvPicPr>
          <p:nvPr/>
        </p:nvPicPr>
        <p:blipFill>
          <a:blip r:embed="rId4"/>
          <a:stretch>
            <a:fillRect/>
          </a:stretch>
        </p:blipFill>
        <p:spPr>
          <a:xfrm>
            <a:off x="334458" y="2369817"/>
            <a:ext cx="8463807" cy="1720844"/>
          </a:xfrm>
          <a:prstGeom prst="rect">
            <a:avLst/>
          </a:prstGeom>
        </p:spPr>
      </p:pic>
      <p:grpSp>
        <p:nvGrpSpPr>
          <p:cNvPr id="37" name="Group 36">
            <a:extLst>
              <a:ext uri="{FF2B5EF4-FFF2-40B4-BE49-F238E27FC236}">
                <a16:creationId xmlns:a16="http://schemas.microsoft.com/office/drawing/2014/main" id="{718D640C-FDE7-4F18-75AF-0BC922B73CB0}"/>
              </a:ext>
            </a:extLst>
          </p:cNvPr>
          <p:cNvGrpSpPr/>
          <p:nvPr/>
        </p:nvGrpSpPr>
        <p:grpSpPr>
          <a:xfrm>
            <a:off x="288739" y="831471"/>
            <a:ext cx="5356071" cy="974834"/>
            <a:chOff x="288739" y="831471"/>
            <a:chExt cx="5356071" cy="974834"/>
          </a:xfrm>
        </p:grpSpPr>
        <p:sp>
          <p:nvSpPr>
            <p:cNvPr id="25" name="Google Shape;1063;p34">
              <a:extLst>
                <a:ext uri="{FF2B5EF4-FFF2-40B4-BE49-F238E27FC236}">
                  <a16:creationId xmlns:a16="http://schemas.microsoft.com/office/drawing/2014/main" id="{4B33DAC0-0ABE-5D96-4D32-AAE62CB6A5B2}"/>
                </a:ext>
              </a:extLst>
            </p:cNvPr>
            <p:cNvSpPr txBox="1">
              <a:spLocks/>
            </p:cNvSpPr>
            <p:nvPr/>
          </p:nvSpPr>
          <p:spPr>
            <a:xfrm>
              <a:off x="288739" y="1177688"/>
              <a:ext cx="3343461"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Repo xử lý chính: </a:t>
              </a:r>
              <a:r>
                <a:rPr lang="en-US" sz="1400" i="1">
                  <a:solidFill>
                    <a:schemeClr val="accent4">
                      <a:lumMod val="50000"/>
                    </a:schemeClr>
                  </a:solidFill>
                  <a:latin typeface="Fz Poppins Med" pitchFamily="2" charset="0"/>
                  <a:cs typeface="Fz Poppins Med" pitchFamily="2" charset="0"/>
                </a:rPr>
                <a:t>hicommit-problems</a:t>
              </a:r>
              <a:endParaRPr lang="vi-VN" sz="1200" i="1">
                <a:solidFill>
                  <a:schemeClr val="accent4">
                    <a:lumMod val="50000"/>
                  </a:schemeClr>
                </a:solidFill>
                <a:latin typeface="Fz Poppins SemBd" pitchFamily="2" charset="0"/>
                <a:cs typeface="Fz Poppins Med" pitchFamily="2" charset="0"/>
              </a:endParaRPr>
            </a:p>
            <a:p>
              <a:endParaRPr lang="vi-VN" sz="1200" b="0" i="1">
                <a:solidFill>
                  <a:schemeClr val="bg2"/>
                </a:solidFill>
                <a:latin typeface="Fz Poppins SemBd" pitchFamily="2" charset="0"/>
                <a:cs typeface="Fz Poppins Med" pitchFamily="2" charset="0"/>
              </a:endParaRPr>
            </a:p>
          </p:txBody>
        </p:sp>
        <p:sp>
          <p:nvSpPr>
            <p:cNvPr id="27" name="Google Shape;1063;p34">
              <a:extLst>
                <a:ext uri="{FF2B5EF4-FFF2-40B4-BE49-F238E27FC236}">
                  <a16:creationId xmlns:a16="http://schemas.microsoft.com/office/drawing/2014/main" id="{FCE59A3E-0169-C845-C6D9-EA150088873A}"/>
                </a:ext>
              </a:extLst>
            </p:cNvPr>
            <p:cNvSpPr txBox="1">
              <a:spLocks/>
            </p:cNvSpPr>
            <p:nvPr/>
          </p:nvSpPr>
          <p:spPr>
            <a:xfrm>
              <a:off x="4076375" y="831471"/>
              <a:ext cx="1134518"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i="1">
                  <a:solidFill>
                    <a:schemeClr val="accent4">
                      <a:lumMod val="50000"/>
                    </a:schemeClr>
                  </a:solidFill>
                  <a:latin typeface="Fz Poppins Med" pitchFamily="2" charset="0"/>
                  <a:cs typeface="Fz Poppins Med" pitchFamily="2" charset="0"/>
                </a:rPr>
                <a:t>SUM</a:t>
              </a:r>
              <a:r>
                <a:rPr lang="en-US" sz="1200" b="0" i="1">
                  <a:solidFill>
                    <a:schemeClr val="bg2"/>
                  </a:solidFill>
                  <a:latin typeface="Fz Poppins Med" pitchFamily="2" charset="0"/>
                  <a:cs typeface="Fz Poppins Med" pitchFamily="2" charset="0"/>
                </a:rPr>
                <a:t> </a:t>
              </a:r>
              <a:endParaRPr lang="vi-VN" sz="1200" b="0" i="1">
                <a:solidFill>
                  <a:schemeClr val="bg2"/>
                </a:solidFill>
                <a:latin typeface="Fz Poppins SemBd" pitchFamily="2" charset="0"/>
                <a:cs typeface="Fz Poppins Med" pitchFamily="2" charset="0"/>
              </a:endParaRPr>
            </a:p>
          </p:txBody>
        </p:sp>
        <p:sp>
          <p:nvSpPr>
            <p:cNvPr id="28" name="Google Shape;1063;p34">
              <a:extLst>
                <a:ext uri="{FF2B5EF4-FFF2-40B4-BE49-F238E27FC236}">
                  <a16:creationId xmlns:a16="http://schemas.microsoft.com/office/drawing/2014/main" id="{13CBAF97-4AC5-1649-B2B7-13D8C41E17E5}"/>
                </a:ext>
              </a:extLst>
            </p:cNvPr>
            <p:cNvSpPr txBox="1">
              <a:spLocks/>
            </p:cNvSpPr>
            <p:nvPr/>
          </p:nvSpPr>
          <p:spPr>
            <a:xfrm>
              <a:off x="4076375" y="1177505"/>
              <a:ext cx="15684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i="1">
                  <a:solidFill>
                    <a:schemeClr val="accent4">
                      <a:lumMod val="50000"/>
                    </a:schemeClr>
                  </a:solidFill>
                  <a:latin typeface="Fz Poppins Med" pitchFamily="2" charset="0"/>
                  <a:cs typeface="Fz Poppins Med" pitchFamily="2" charset="0"/>
                </a:rPr>
                <a:t>PRIME_CHECK</a:t>
              </a:r>
              <a:endParaRPr lang="vi-VN" sz="1200" i="1">
                <a:solidFill>
                  <a:schemeClr val="accent4">
                    <a:lumMod val="50000"/>
                  </a:schemeClr>
                </a:solidFill>
                <a:latin typeface="Fz Poppins SemBd" pitchFamily="2" charset="0"/>
                <a:cs typeface="Fz Poppins Med" pitchFamily="2" charset="0"/>
              </a:endParaRPr>
            </a:p>
          </p:txBody>
        </p:sp>
        <p:sp>
          <p:nvSpPr>
            <p:cNvPr id="29" name="Google Shape;1063;p34">
              <a:extLst>
                <a:ext uri="{FF2B5EF4-FFF2-40B4-BE49-F238E27FC236}">
                  <a16:creationId xmlns:a16="http://schemas.microsoft.com/office/drawing/2014/main" id="{441AE58B-E6DE-EC4D-F659-E8C09C65337C}"/>
                </a:ext>
              </a:extLst>
            </p:cNvPr>
            <p:cNvSpPr txBox="1">
              <a:spLocks/>
            </p:cNvSpPr>
            <p:nvPr/>
          </p:nvSpPr>
          <p:spPr>
            <a:xfrm>
              <a:off x="4076375" y="1491905"/>
              <a:ext cx="878409"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a:t>
              </a:r>
              <a:endParaRPr lang="vi-VN" sz="1200" b="0" i="1">
                <a:solidFill>
                  <a:schemeClr val="bg2"/>
                </a:solidFill>
                <a:latin typeface="Fz Poppins SemBd" pitchFamily="2" charset="0"/>
                <a:cs typeface="Fz Poppins Med" pitchFamily="2" charset="0"/>
              </a:endParaRPr>
            </a:p>
          </p:txBody>
        </p:sp>
        <p:cxnSp>
          <p:nvCxnSpPr>
            <p:cNvPr id="31" name="Straight Arrow Connector 30">
              <a:extLst>
                <a:ext uri="{FF2B5EF4-FFF2-40B4-BE49-F238E27FC236}">
                  <a16:creationId xmlns:a16="http://schemas.microsoft.com/office/drawing/2014/main" id="{CD9E0EE0-63B8-18B7-24D7-19910A610365}"/>
                </a:ext>
              </a:extLst>
            </p:cNvPr>
            <p:cNvCxnSpPr>
              <a:cxnSpLocks/>
              <a:stCxn id="25" idx="3"/>
              <a:endCxn id="27" idx="1"/>
            </p:cNvCxnSpPr>
            <p:nvPr/>
          </p:nvCxnSpPr>
          <p:spPr>
            <a:xfrm flipV="1">
              <a:off x="3632200" y="988671"/>
              <a:ext cx="444175" cy="346217"/>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E8EDC6B-21BC-3278-7E65-4EE73D808EFC}"/>
                </a:ext>
              </a:extLst>
            </p:cNvPr>
            <p:cNvCxnSpPr>
              <a:cxnSpLocks/>
              <a:stCxn id="25" idx="3"/>
              <a:endCxn id="28" idx="1"/>
            </p:cNvCxnSpPr>
            <p:nvPr/>
          </p:nvCxnSpPr>
          <p:spPr>
            <a:xfrm flipV="1">
              <a:off x="3632200" y="1334705"/>
              <a:ext cx="444175" cy="183"/>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E7B983-D97E-B726-4E3F-D18BBCFF3B8D}"/>
                </a:ext>
              </a:extLst>
            </p:cNvPr>
            <p:cNvCxnSpPr>
              <a:cxnSpLocks/>
              <a:stCxn id="25" idx="3"/>
              <a:endCxn id="29" idx="1"/>
            </p:cNvCxnSpPr>
            <p:nvPr/>
          </p:nvCxnSpPr>
          <p:spPr>
            <a:xfrm>
              <a:off x="3632200" y="1334888"/>
              <a:ext cx="444175" cy="314217"/>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8205349"/>
      </p:ext>
    </p:extLst>
  </p:cSld>
  <p:clrMapOvr>
    <a:masterClrMapping/>
  </p:clrMapOvr>
  <p:transition spd="slow">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C426B-2558-47F8-A521-E48A538C630A}"/>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386B85A1-915F-B503-2274-F64AAF096CA5}"/>
              </a:ext>
            </a:extLst>
          </p:cNvPr>
          <p:cNvSpPr txBox="1">
            <a:spLocks/>
          </p:cNvSpPr>
          <p:nvPr/>
        </p:nvSpPr>
        <p:spPr>
          <a:xfrm>
            <a:off x="8159148" y="4626448"/>
            <a:ext cx="82737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46</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C4CAEF66-B848-FAE1-7DB4-72BB9BD93F2F}"/>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352CF80C-FB82-EB1C-5464-479588E4086B}"/>
              </a:ext>
            </a:extLst>
          </p:cNvPr>
          <p:cNvSpPr txBox="1">
            <a:spLocks/>
          </p:cNvSpPr>
          <p:nvPr/>
        </p:nvSpPr>
        <p:spPr>
          <a:xfrm>
            <a:off x="288738" y="829293"/>
            <a:ext cx="826914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Repo </a:t>
            </a:r>
            <a:r>
              <a:rPr lang="en-US" sz="1200" i="1">
                <a:solidFill>
                  <a:schemeClr val="accent4">
                    <a:lumMod val="50000"/>
                  </a:schemeClr>
                </a:solidFill>
                <a:latin typeface="Fz Poppins Med" pitchFamily="2" charset="0"/>
                <a:cs typeface="Fz Poppins Med" pitchFamily="2" charset="0"/>
              </a:rPr>
              <a:t>hicommit-problems </a:t>
            </a:r>
            <a:r>
              <a:rPr lang="en-US" sz="1200" b="0" i="1">
                <a:solidFill>
                  <a:schemeClr val="bg2"/>
                </a:solidFill>
                <a:latin typeface="Fz Poppins Med" pitchFamily="2" charset="0"/>
                <a:cs typeface="Fz Poppins Med" pitchFamily="2" charset="0"/>
              </a:rPr>
              <a:t>được tạo khi người dùng đăng nhập, với mỗi nhánh tương ứng với một bài tập:</a:t>
            </a:r>
            <a:endParaRPr lang="vi-VN" sz="1200" i="1">
              <a:solidFill>
                <a:schemeClr val="accent4">
                  <a:lumMod val="50000"/>
                </a:schemeClr>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209D1FDD-43A0-2CF0-8A30-2A1A31E360EE}"/>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EB0E2B76-33DF-4CFC-3345-C6DF0A7739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66D4E26C-358A-3540-506D-B515FCFF8A6C}"/>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18" name="Group 17">
            <a:extLst>
              <a:ext uri="{FF2B5EF4-FFF2-40B4-BE49-F238E27FC236}">
                <a16:creationId xmlns:a16="http://schemas.microsoft.com/office/drawing/2014/main" id="{73438BB9-50B7-365E-AC63-D38906E9A62B}"/>
              </a:ext>
            </a:extLst>
          </p:cNvPr>
          <p:cNvGrpSpPr/>
          <p:nvPr/>
        </p:nvGrpSpPr>
        <p:grpSpPr>
          <a:xfrm>
            <a:off x="288739" y="145894"/>
            <a:ext cx="4054488" cy="631469"/>
            <a:chOff x="180629" y="145894"/>
            <a:chExt cx="4054488" cy="631469"/>
          </a:xfrm>
        </p:grpSpPr>
        <p:sp>
          <p:nvSpPr>
            <p:cNvPr id="7" name="Google Shape;1063;p34">
              <a:extLst>
                <a:ext uri="{FF2B5EF4-FFF2-40B4-BE49-F238E27FC236}">
                  <a16:creationId xmlns:a16="http://schemas.microsoft.com/office/drawing/2014/main" id="{792C4181-F73B-26F7-DB92-EA315F18964A}"/>
                </a:ext>
              </a:extLst>
            </p:cNvPr>
            <p:cNvSpPr txBox="1">
              <a:spLocks/>
            </p:cNvSpPr>
            <p:nvPr/>
          </p:nvSpPr>
          <p:spPr>
            <a:xfrm>
              <a:off x="250239" y="331600"/>
              <a:ext cx="398487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600">
                  <a:solidFill>
                    <a:schemeClr val="accent4">
                      <a:lumMod val="50000"/>
                    </a:schemeClr>
                  </a:solidFill>
                  <a:latin typeface="Fz Poppins ExtBd" pitchFamily="2" charset="0"/>
                  <a:cs typeface="Fz Poppins ExtBd" pitchFamily="2" charset="0"/>
                </a:rPr>
                <a:t>Repo xử lý chính</a:t>
              </a:r>
            </a:p>
          </p:txBody>
        </p:sp>
        <p:sp>
          <p:nvSpPr>
            <p:cNvPr id="16" name="Google Shape;1063;p34">
              <a:extLst>
                <a:ext uri="{FF2B5EF4-FFF2-40B4-BE49-F238E27FC236}">
                  <a16:creationId xmlns:a16="http://schemas.microsoft.com/office/drawing/2014/main" id="{8FAE6B79-8A1F-2DF2-2659-71982B87AE4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7" name="Rectangle 16">
              <a:extLst>
                <a:ext uri="{FF2B5EF4-FFF2-40B4-BE49-F238E27FC236}">
                  <a16:creationId xmlns:a16="http://schemas.microsoft.com/office/drawing/2014/main" id="{5D8A0C1E-EC0A-06CD-B03A-2EE15353E0DF}"/>
                </a:ext>
              </a:extLst>
            </p:cNvPr>
            <p:cNvSpPr/>
            <p:nvPr/>
          </p:nvSpPr>
          <p:spPr>
            <a:xfrm>
              <a:off x="180629" y="238125"/>
              <a:ext cx="45719" cy="423863"/>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BEE5219-ADBA-29E8-78D1-B9BCA0110F57}"/>
              </a:ext>
            </a:extLst>
          </p:cNvPr>
          <p:cNvGrpSpPr/>
          <p:nvPr/>
        </p:nvGrpSpPr>
        <p:grpSpPr>
          <a:xfrm>
            <a:off x="565150" y="1280691"/>
            <a:ext cx="7564076" cy="3292900"/>
            <a:chOff x="565150" y="1280691"/>
            <a:chExt cx="7564076" cy="3292900"/>
          </a:xfrm>
        </p:grpSpPr>
        <p:grpSp>
          <p:nvGrpSpPr>
            <p:cNvPr id="11" name="Group 10">
              <a:extLst>
                <a:ext uri="{FF2B5EF4-FFF2-40B4-BE49-F238E27FC236}">
                  <a16:creationId xmlns:a16="http://schemas.microsoft.com/office/drawing/2014/main" id="{744F89BC-0564-40D3-4F5E-861E531A0FDC}"/>
                </a:ext>
              </a:extLst>
            </p:cNvPr>
            <p:cNvGrpSpPr/>
            <p:nvPr/>
          </p:nvGrpSpPr>
          <p:grpSpPr>
            <a:xfrm>
              <a:off x="1014774" y="1280691"/>
              <a:ext cx="7114452" cy="3292900"/>
              <a:chOff x="1014774" y="1228761"/>
              <a:chExt cx="7114452" cy="3292900"/>
            </a:xfrm>
          </p:grpSpPr>
          <p:pic>
            <p:nvPicPr>
              <p:cNvPr id="2" name="Picture 1" descr="A screenshot of a computer&#10;&#10;Description automatically generated">
                <a:extLst>
                  <a:ext uri="{FF2B5EF4-FFF2-40B4-BE49-F238E27FC236}">
                    <a16:creationId xmlns:a16="http://schemas.microsoft.com/office/drawing/2014/main" id="{10CE6140-23F8-6E55-0DC5-08D984A5133D}"/>
                  </a:ext>
                </a:extLst>
              </p:cNvPr>
              <p:cNvPicPr>
                <a:picLocks noChangeAspect="1"/>
              </p:cNvPicPr>
              <p:nvPr/>
            </p:nvPicPr>
            <p:blipFill>
              <a:blip r:embed="rId4"/>
              <a:stretch>
                <a:fillRect/>
              </a:stretch>
            </p:blipFill>
            <p:spPr>
              <a:xfrm>
                <a:off x="1014774" y="1228761"/>
                <a:ext cx="7114452" cy="3292900"/>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A0BBFB59-C9DE-B932-D617-0B7E8C699025}"/>
                  </a:ext>
                </a:extLst>
              </p:cNvPr>
              <p:cNvSpPr/>
              <p:nvPr/>
            </p:nvSpPr>
            <p:spPr>
              <a:xfrm>
                <a:off x="1356610" y="1270000"/>
                <a:ext cx="1768839" cy="311462"/>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9EF9F7-F9A5-A5D1-C3BD-CF71DBC1BBE8}"/>
                  </a:ext>
                </a:extLst>
              </p:cNvPr>
              <p:cNvSpPr/>
              <p:nvPr/>
            </p:nvSpPr>
            <p:spPr>
              <a:xfrm>
                <a:off x="1227892" y="3670264"/>
                <a:ext cx="2070933" cy="25713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5FB3316A-1BB4-F100-458C-C8592230DEE7}"/>
                </a:ext>
              </a:extLst>
            </p:cNvPr>
            <p:cNvCxnSpPr>
              <a:cxnSpLocks/>
            </p:cNvCxnSpPr>
            <p:nvPr/>
          </p:nvCxnSpPr>
          <p:spPr>
            <a:xfrm>
              <a:off x="565150" y="1482291"/>
              <a:ext cx="791460" cy="0"/>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C90D0B-9178-A124-F43F-D3305F068407}"/>
                </a:ext>
              </a:extLst>
            </p:cNvPr>
            <p:cNvCxnSpPr>
              <a:cxnSpLocks/>
              <a:endCxn id="6" idx="1"/>
            </p:cNvCxnSpPr>
            <p:nvPr/>
          </p:nvCxnSpPr>
          <p:spPr>
            <a:xfrm>
              <a:off x="596900" y="3850764"/>
              <a:ext cx="630992" cy="0"/>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128706"/>
      </p:ext>
    </p:extLst>
  </p:cSld>
  <p:clrMapOvr>
    <a:masterClrMapping/>
  </p:clrMapOvr>
  <p:transition spd="slow">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AE91-6ED1-1BE8-F9D3-6A9B459C835C}"/>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4F0F77FA-606F-118F-65B5-6BBD289CCCF4}"/>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47</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02FD5A1B-0F68-A68C-C598-77571850D7C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BF29443C-3EF5-629A-B2AC-1E5E2A9B71E9}"/>
              </a:ext>
            </a:extLst>
          </p:cNvPr>
          <p:cNvSpPr txBox="1">
            <a:spLocks/>
          </p:cNvSpPr>
          <p:nvPr/>
        </p:nvSpPr>
        <p:spPr>
          <a:xfrm>
            <a:off x="288738" y="834328"/>
            <a:ext cx="826914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Mỗi khi nộp bài, một Actions sẽ được chạy và kết nối với Back-end để xử lý</a:t>
            </a:r>
            <a:endParaRPr lang="vi-VN" sz="1200" i="1">
              <a:solidFill>
                <a:schemeClr val="accent4">
                  <a:lumMod val="50000"/>
                </a:schemeClr>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5D2E45BA-C9C1-E8DC-87CC-BECC4C2C6CD4}"/>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CE410496-FF08-102B-F6CE-2212D426C1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FF03626F-79BF-D653-1A9B-9BB07AC9C397}"/>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18" name="Group 17">
            <a:extLst>
              <a:ext uri="{FF2B5EF4-FFF2-40B4-BE49-F238E27FC236}">
                <a16:creationId xmlns:a16="http://schemas.microsoft.com/office/drawing/2014/main" id="{DD603441-25D6-DD42-B1E2-52C7654B710C}"/>
              </a:ext>
            </a:extLst>
          </p:cNvPr>
          <p:cNvGrpSpPr/>
          <p:nvPr/>
        </p:nvGrpSpPr>
        <p:grpSpPr>
          <a:xfrm>
            <a:off x="288739" y="145894"/>
            <a:ext cx="4054488" cy="631469"/>
            <a:chOff x="180629" y="145894"/>
            <a:chExt cx="4054488" cy="631469"/>
          </a:xfrm>
        </p:grpSpPr>
        <p:sp>
          <p:nvSpPr>
            <p:cNvPr id="7" name="Google Shape;1063;p34">
              <a:extLst>
                <a:ext uri="{FF2B5EF4-FFF2-40B4-BE49-F238E27FC236}">
                  <a16:creationId xmlns:a16="http://schemas.microsoft.com/office/drawing/2014/main" id="{FCC4B2C5-6BE9-6D70-D862-5D3DE374ABF5}"/>
                </a:ext>
              </a:extLst>
            </p:cNvPr>
            <p:cNvSpPr txBox="1">
              <a:spLocks/>
            </p:cNvSpPr>
            <p:nvPr/>
          </p:nvSpPr>
          <p:spPr>
            <a:xfrm>
              <a:off x="250239" y="331600"/>
              <a:ext cx="398487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600">
                  <a:solidFill>
                    <a:schemeClr val="accent4">
                      <a:lumMod val="50000"/>
                    </a:schemeClr>
                  </a:solidFill>
                  <a:latin typeface="Fz Poppins ExtBd" pitchFamily="2" charset="0"/>
                  <a:cs typeface="Fz Poppins ExtBd" pitchFamily="2" charset="0"/>
                </a:rPr>
                <a:t>Repo xử lý chính</a:t>
              </a:r>
            </a:p>
          </p:txBody>
        </p:sp>
        <p:sp>
          <p:nvSpPr>
            <p:cNvPr id="16" name="Google Shape;1063;p34">
              <a:extLst>
                <a:ext uri="{FF2B5EF4-FFF2-40B4-BE49-F238E27FC236}">
                  <a16:creationId xmlns:a16="http://schemas.microsoft.com/office/drawing/2014/main" id="{76AF0139-4B18-415E-071B-1D3520F036EB}"/>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17" name="Rectangle 16">
              <a:extLst>
                <a:ext uri="{FF2B5EF4-FFF2-40B4-BE49-F238E27FC236}">
                  <a16:creationId xmlns:a16="http://schemas.microsoft.com/office/drawing/2014/main" id="{F2C3AA6E-22A3-5B1D-3105-7DFFCA491AA8}"/>
                </a:ext>
              </a:extLst>
            </p:cNvPr>
            <p:cNvSpPr/>
            <p:nvPr/>
          </p:nvSpPr>
          <p:spPr>
            <a:xfrm>
              <a:off x="180629" y="238125"/>
              <a:ext cx="45719" cy="423863"/>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CCD147-06ED-3752-6E61-085A55DE3FDE}"/>
              </a:ext>
            </a:extLst>
          </p:cNvPr>
          <p:cNvGrpSpPr/>
          <p:nvPr/>
        </p:nvGrpSpPr>
        <p:grpSpPr>
          <a:xfrm>
            <a:off x="1230194" y="1351280"/>
            <a:ext cx="6683612" cy="2716416"/>
            <a:chOff x="1230194" y="1351280"/>
            <a:chExt cx="6683612" cy="2716416"/>
          </a:xfrm>
        </p:grpSpPr>
        <p:pic>
          <p:nvPicPr>
            <p:cNvPr id="12" name="Picture 11">
              <a:extLst>
                <a:ext uri="{FF2B5EF4-FFF2-40B4-BE49-F238E27FC236}">
                  <a16:creationId xmlns:a16="http://schemas.microsoft.com/office/drawing/2014/main" id="{88E58C1A-5A0D-030B-53DF-1A41665394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194" y="1509674"/>
              <a:ext cx="6683612" cy="2558022"/>
            </a:xfrm>
            <a:prstGeom prst="rect">
              <a:avLst/>
            </a:prstGeom>
            <a:ln>
              <a:solidFill>
                <a:schemeClr val="bg1">
                  <a:lumMod val="75000"/>
                </a:schemeClr>
              </a:solidFill>
            </a:ln>
          </p:spPr>
        </p:pic>
        <p:sp>
          <p:nvSpPr>
            <p:cNvPr id="15" name="Rectangle 14">
              <a:extLst>
                <a:ext uri="{FF2B5EF4-FFF2-40B4-BE49-F238E27FC236}">
                  <a16:creationId xmlns:a16="http://schemas.microsoft.com/office/drawing/2014/main" id="{EB0CDDC1-8F5D-2AFD-8AC5-79E85A7E59FC}"/>
                </a:ext>
              </a:extLst>
            </p:cNvPr>
            <p:cNvSpPr/>
            <p:nvPr/>
          </p:nvSpPr>
          <p:spPr>
            <a:xfrm>
              <a:off x="3102861" y="1856148"/>
              <a:ext cx="599190" cy="282667"/>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2EF55D8-71F9-D033-6E44-4066458B7110}"/>
                </a:ext>
              </a:extLst>
            </p:cNvPr>
            <p:cNvCxnSpPr>
              <a:cxnSpLocks/>
              <a:endCxn id="15" idx="0"/>
            </p:cNvCxnSpPr>
            <p:nvPr/>
          </p:nvCxnSpPr>
          <p:spPr>
            <a:xfrm>
              <a:off x="3402456" y="1351280"/>
              <a:ext cx="0" cy="504868"/>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458C3E-282B-4628-E5BA-991D18D75248}"/>
                </a:ext>
              </a:extLst>
            </p:cNvPr>
            <p:cNvSpPr/>
            <p:nvPr/>
          </p:nvSpPr>
          <p:spPr>
            <a:xfrm>
              <a:off x="3331926" y="3114040"/>
              <a:ext cx="4359194" cy="436879"/>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2FD52EC-AEE4-7E33-3985-301AF5DC3591}"/>
                </a:ext>
              </a:extLst>
            </p:cNvPr>
            <p:cNvCxnSpPr>
              <a:cxnSpLocks/>
              <a:endCxn id="24" idx="1"/>
            </p:cNvCxnSpPr>
            <p:nvPr/>
          </p:nvCxnSpPr>
          <p:spPr>
            <a:xfrm>
              <a:off x="2778760" y="3332480"/>
              <a:ext cx="553166" cy="0"/>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4017503"/>
      </p:ext>
    </p:extLst>
  </p:cSld>
  <p:clrMapOvr>
    <a:masterClrMapping/>
  </p:clrMapOvr>
  <p:transition spd="slow">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B9D1-4B64-0F62-BFEF-18CED048F129}"/>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16DF1742-1DEC-15D5-B77C-591C38E4CAF6}"/>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48</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FCE7A702-992C-E3D1-16C8-A2842D57CC54}"/>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C15F3965-6F62-5A31-F2F0-221DEE54C7D6}"/>
              </a:ext>
            </a:extLst>
          </p:cNvPr>
          <p:cNvSpPr txBox="1">
            <a:spLocks/>
          </p:cNvSpPr>
          <p:nvPr/>
        </p:nvSpPr>
        <p:spPr>
          <a:xfrm>
            <a:off x="612421" y="894961"/>
            <a:ext cx="96154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Header</a:t>
            </a:r>
            <a:endParaRPr lang="vi-VN" sz="1200" i="1">
              <a:solidFill>
                <a:schemeClr val="accent4">
                  <a:lumMod val="50000"/>
                </a:schemeClr>
              </a:solidFill>
              <a:latin typeface="Fz Poppins SemBd" pitchFamily="2" charset="0"/>
              <a:cs typeface="Fz Poppins Med" pitchFamily="2" charset="0"/>
            </a:endParaRPr>
          </a:p>
        </p:txBody>
      </p:sp>
      <p:grpSp>
        <p:nvGrpSpPr>
          <p:cNvPr id="8" name="Group 7">
            <a:extLst>
              <a:ext uri="{FF2B5EF4-FFF2-40B4-BE49-F238E27FC236}">
                <a16:creationId xmlns:a16="http://schemas.microsoft.com/office/drawing/2014/main" id="{679239FA-F77C-176D-8D84-692986C0269A}"/>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F0F2ABEA-9DDF-B272-FAE3-3821F62C2D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DC890417-0FAD-EC0D-0057-45276B80303E}"/>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20" name="Picture 19">
            <a:extLst>
              <a:ext uri="{FF2B5EF4-FFF2-40B4-BE49-F238E27FC236}">
                <a16:creationId xmlns:a16="http://schemas.microsoft.com/office/drawing/2014/main" id="{4B903854-F343-8746-B21C-1B19751610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989079" y="1021611"/>
            <a:ext cx="5165843" cy="3357855"/>
          </a:xfrm>
          <a:prstGeom prst="rect">
            <a:avLst/>
          </a:prstGeom>
          <a:noFill/>
          <a:ln>
            <a:solidFill>
              <a:schemeClr val="accent4">
                <a:lumMod val="50000"/>
              </a:schemeClr>
            </a:solidFill>
          </a:ln>
        </p:spPr>
      </p:pic>
      <p:grpSp>
        <p:nvGrpSpPr>
          <p:cNvPr id="21" name="Group 20">
            <a:extLst>
              <a:ext uri="{FF2B5EF4-FFF2-40B4-BE49-F238E27FC236}">
                <a16:creationId xmlns:a16="http://schemas.microsoft.com/office/drawing/2014/main" id="{96EB2D15-886C-8601-3FC3-12369D5CC28E}"/>
              </a:ext>
            </a:extLst>
          </p:cNvPr>
          <p:cNvGrpSpPr/>
          <p:nvPr/>
        </p:nvGrpSpPr>
        <p:grpSpPr>
          <a:xfrm>
            <a:off x="288739" y="145894"/>
            <a:ext cx="7280461" cy="631469"/>
            <a:chOff x="180629" y="145894"/>
            <a:chExt cx="7280461" cy="631469"/>
          </a:xfrm>
        </p:grpSpPr>
        <p:sp>
          <p:nvSpPr>
            <p:cNvPr id="22" name="Google Shape;1063;p34">
              <a:extLst>
                <a:ext uri="{FF2B5EF4-FFF2-40B4-BE49-F238E27FC236}">
                  <a16:creationId xmlns:a16="http://schemas.microsoft.com/office/drawing/2014/main" id="{E75C664A-D06B-181E-B173-3487C1B9680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Thiết kế giao diện người dùng (phác thảo)</a:t>
              </a:r>
            </a:p>
          </p:txBody>
        </p:sp>
        <p:sp>
          <p:nvSpPr>
            <p:cNvPr id="23" name="Google Shape;1063;p34">
              <a:extLst>
                <a:ext uri="{FF2B5EF4-FFF2-40B4-BE49-F238E27FC236}">
                  <a16:creationId xmlns:a16="http://schemas.microsoft.com/office/drawing/2014/main" id="{894D4726-0C3D-9FE6-C8D5-F37B592A38F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25" name="Rectangle 24">
              <a:extLst>
                <a:ext uri="{FF2B5EF4-FFF2-40B4-BE49-F238E27FC236}">
                  <a16:creationId xmlns:a16="http://schemas.microsoft.com/office/drawing/2014/main" id="{07092309-F054-F286-01D5-AEEE527D3BF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Arrow Connector 25">
            <a:extLst>
              <a:ext uri="{FF2B5EF4-FFF2-40B4-BE49-F238E27FC236}">
                <a16:creationId xmlns:a16="http://schemas.microsoft.com/office/drawing/2014/main" id="{BF557956-A358-E737-6E81-E966D4E34092}"/>
              </a:ext>
            </a:extLst>
          </p:cNvPr>
          <p:cNvCxnSpPr>
            <a:cxnSpLocks/>
          </p:cNvCxnSpPr>
          <p:nvPr/>
        </p:nvCxnSpPr>
        <p:spPr>
          <a:xfrm>
            <a:off x="712033" y="1197478"/>
            <a:ext cx="1277046"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Google Shape;1063;p34">
            <a:extLst>
              <a:ext uri="{FF2B5EF4-FFF2-40B4-BE49-F238E27FC236}">
                <a16:creationId xmlns:a16="http://schemas.microsoft.com/office/drawing/2014/main" id="{C46606EF-975F-FE91-56C4-B56F731F3DC2}"/>
              </a:ext>
            </a:extLst>
          </p:cNvPr>
          <p:cNvSpPr txBox="1">
            <a:spLocks/>
          </p:cNvSpPr>
          <p:nvPr/>
        </p:nvSpPr>
        <p:spPr>
          <a:xfrm>
            <a:off x="7479200" y="1402972"/>
            <a:ext cx="127704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Content Area</a:t>
            </a:r>
            <a:endParaRPr lang="vi-VN" sz="1200" i="1">
              <a:solidFill>
                <a:schemeClr val="accent4">
                  <a:lumMod val="50000"/>
                </a:schemeClr>
              </a:solidFill>
              <a:latin typeface="Fz Poppins SemBd" pitchFamily="2" charset="0"/>
              <a:cs typeface="Fz Poppins Med" pitchFamily="2" charset="0"/>
            </a:endParaRPr>
          </a:p>
        </p:txBody>
      </p:sp>
      <p:cxnSp>
        <p:nvCxnSpPr>
          <p:cNvPr id="31" name="Straight Arrow Connector 30">
            <a:extLst>
              <a:ext uri="{FF2B5EF4-FFF2-40B4-BE49-F238E27FC236}">
                <a16:creationId xmlns:a16="http://schemas.microsoft.com/office/drawing/2014/main" id="{4D47AFE9-587C-14F6-6C84-8E1E138C2763}"/>
              </a:ext>
            </a:extLst>
          </p:cNvPr>
          <p:cNvCxnSpPr>
            <a:cxnSpLocks/>
          </p:cNvCxnSpPr>
          <p:nvPr/>
        </p:nvCxnSpPr>
        <p:spPr>
          <a:xfrm flipH="1">
            <a:off x="6970426" y="1732577"/>
            <a:ext cx="1693889"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4CC2837-2460-DCC4-0DF9-28B9DB28D4D0}"/>
              </a:ext>
            </a:extLst>
          </p:cNvPr>
          <p:cNvCxnSpPr>
            <a:cxnSpLocks/>
          </p:cNvCxnSpPr>
          <p:nvPr/>
        </p:nvCxnSpPr>
        <p:spPr>
          <a:xfrm>
            <a:off x="712033" y="3852472"/>
            <a:ext cx="1806315"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Google Shape;1063;p34">
            <a:extLst>
              <a:ext uri="{FF2B5EF4-FFF2-40B4-BE49-F238E27FC236}">
                <a16:creationId xmlns:a16="http://schemas.microsoft.com/office/drawing/2014/main" id="{A63BBBC0-5244-DEBF-1423-6CD32C6C13E0}"/>
              </a:ext>
            </a:extLst>
          </p:cNvPr>
          <p:cNvSpPr txBox="1">
            <a:spLocks/>
          </p:cNvSpPr>
          <p:nvPr/>
        </p:nvSpPr>
        <p:spPr>
          <a:xfrm>
            <a:off x="655085" y="3538539"/>
            <a:ext cx="96154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Navbar</a:t>
            </a:r>
            <a:endParaRPr lang="vi-VN" sz="1200" i="1">
              <a:solidFill>
                <a:schemeClr val="accent4">
                  <a:lumMod val="50000"/>
                </a:schemeClr>
              </a:solidFill>
              <a:latin typeface="Fz Poppins SemBd" pitchFamily="2" charset="0"/>
              <a:cs typeface="Fz Poppins Med" pitchFamily="2" charset="0"/>
            </a:endParaRPr>
          </a:p>
        </p:txBody>
      </p:sp>
      <p:cxnSp>
        <p:nvCxnSpPr>
          <p:cNvPr id="39" name="Straight Arrow Connector 38">
            <a:extLst>
              <a:ext uri="{FF2B5EF4-FFF2-40B4-BE49-F238E27FC236}">
                <a16:creationId xmlns:a16="http://schemas.microsoft.com/office/drawing/2014/main" id="{62459D49-1EFC-05E2-2B37-E8C01B4F8283}"/>
              </a:ext>
            </a:extLst>
          </p:cNvPr>
          <p:cNvCxnSpPr>
            <a:cxnSpLocks/>
          </p:cNvCxnSpPr>
          <p:nvPr/>
        </p:nvCxnSpPr>
        <p:spPr>
          <a:xfrm flipH="1">
            <a:off x="6970426" y="4100912"/>
            <a:ext cx="1693889"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Google Shape;1063;p34">
            <a:extLst>
              <a:ext uri="{FF2B5EF4-FFF2-40B4-BE49-F238E27FC236}">
                <a16:creationId xmlns:a16="http://schemas.microsoft.com/office/drawing/2014/main" id="{AC792828-7879-22A6-CBEA-115EC61E2791}"/>
              </a:ext>
            </a:extLst>
          </p:cNvPr>
          <p:cNvSpPr txBox="1">
            <a:spLocks/>
          </p:cNvSpPr>
          <p:nvPr/>
        </p:nvSpPr>
        <p:spPr>
          <a:xfrm>
            <a:off x="7425162" y="3773395"/>
            <a:ext cx="127704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r"/>
            <a:r>
              <a:rPr lang="en-US" sz="1200" b="0" i="1">
                <a:solidFill>
                  <a:schemeClr val="bg2"/>
                </a:solidFill>
                <a:latin typeface="Fz Poppins Med" pitchFamily="2" charset="0"/>
                <a:cs typeface="Fz Poppins Med" pitchFamily="2" charset="0"/>
              </a:rPr>
              <a:t>Footer</a:t>
            </a:r>
            <a:endParaRPr lang="vi-VN" sz="1200" i="1">
              <a:solidFill>
                <a:schemeClr val="accent4">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3496536901"/>
      </p:ext>
    </p:extLst>
  </p:cSld>
  <p:clrMapOvr>
    <a:masterClrMapping/>
  </p:clrMapOvr>
  <p:transition spd="slow">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F0E3-0907-1295-7580-247D845085B7}"/>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6360E58E-6263-81BE-C097-434D3FEECE80}"/>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49</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8EA6471D-2A05-D93C-88A4-3E05DB13197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CDE5F38F-6654-F90C-106B-C2D4273A5CE3}"/>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0F0D12B6-6CFD-272C-C762-323A94591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923ED283-92D9-337A-7B39-C755F5BD5DCE}"/>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1" name="Group 20">
            <a:extLst>
              <a:ext uri="{FF2B5EF4-FFF2-40B4-BE49-F238E27FC236}">
                <a16:creationId xmlns:a16="http://schemas.microsoft.com/office/drawing/2014/main" id="{2DDBAF68-6E2E-93DB-E369-F999C5170454}"/>
              </a:ext>
            </a:extLst>
          </p:cNvPr>
          <p:cNvGrpSpPr/>
          <p:nvPr/>
        </p:nvGrpSpPr>
        <p:grpSpPr>
          <a:xfrm>
            <a:off x="288739" y="145894"/>
            <a:ext cx="7280461" cy="631469"/>
            <a:chOff x="180629" y="145894"/>
            <a:chExt cx="7280461" cy="631469"/>
          </a:xfrm>
        </p:grpSpPr>
        <p:sp>
          <p:nvSpPr>
            <p:cNvPr id="22" name="Google Shape;1063;p34">
              <a:extLst>
                <a:ext uri="{FF2B5EF4-FFF2-40B4-BE49-F238E27FC236}">
                  <a16:creationId xmlns:a16="http://schemas.microsoft.com/office/drawing/2014/main" id="{70F4BD96-C7DD-F805-604C-0509CFDA9D71}"/>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Một số giao diện khác (phác thảo)</a:t>
              </a:r>
            </a:p>
          </p:txBody>
        </p:sp>
        <p:sp>
          <p:nvSpPr>
            <p:cNvPr id="23" name="Google Shape;1063;p34">
              <a:extLst>
                <a:ext uri="{FF2B5EF4-FFF2-40B4-BE49-F238E27FC236}">
                  <a16:creationId xmlns:a16="http://schemas.microsoft.com/office/drawing/2014/main" id="{0F55790B-1DA6-0070-B3CD-E2CEDDA0433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3. Hiện thực hoá nghiên cứu</a:t>
              </a:r>
              <a:endParaRPr lang="vi-VN" sz="1200" b="0" i="1">
                <a:solidFill>
                  <a:schemeClr val="bg1">
                    <a:lumMod val="25000"/>
                  </a:schemeClr>
                </a:solidFill>
                <a:latin typeface="Fz Poppins SemBd" pitchFamily="2" charset="0"/>
                <a:cs typeface="Fz Poppins Med" pitchFamily="2" charset="0"/>
              </a:endParaRPr>
            </a:p>
          </p:txBody>
        </p:sp>
        <p:sp>
          <p:nvSpPr>
            <p:cNvPr id="25" name="Rectangle 24">
              <a:extLst>
                <a:ext uri="{FF2B5EF4-FFF2-40B4-BE49-F238E27FC236}">
                  <a16:creationId xmlns:a16="http://schemas.microsoft.com/office/drawing/2014/main" id="{F616EB29-221D-35E4-59A3-F5531A24DA4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137DDF3D-623B-E7D9-BC37-D3214656F5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229" y="871879"/>
            <a:ext cx="2650616" cy="1723280"/>
          </a:xfrm>
          <a:prstGeom prst="rect">
            <a:avLst/>
          </a:prstGeom>
          <a:noFill/>
          <a:ln>
            <a:solidFill>
              <a:schemeClr val="accent4">
                <a:lumMod val="50000"/>
              </a:schemeClr>
            </a:solidFill>
          </a:ln>
        </p:spPr>
      </p:pic>
      <p:pic>
        <p:nvPicPr>
          <p:cNvPr id="5" name="Picture 4">
            <a:extLst>
              <a:ext uri="{FF2B5EF4-FFF2-40B4-BE49-F238E27FC236}">
                <a16:creationId xmlns:a16="http://schemas.microsoft.com/office/drawing/2014/main" id="{F7D8E37C-7616-704D-4F1D-BF274058782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0869" y="871879"/>
            <a:ext cx="2654640" cy="1723280"/>
          </a:xfrm>
          <a:prstGeom prst="rect">
            <a:avLst/>
          </a:prstGeom>
          <a:noFill/>
          <a:ln>
            <a:solidFill>
              <a:schemeClr val="accent4">
                <a:lumMod val="50000"/>
              </a:schemeClr>
            </a:solidFill>
          </a:ln>
        </p:spPr>
      </p:pic>
      <p:pic>
        <p:nvPicPr>
          <p:cNvPr id="6" name="Picture 5">
            <a:extLst>
              <a:ext uri="{FF2B5EF4-FFF2-40B4-BE49-F238E27FC236}">
                <a16:creationId xmlns:a16="http://schemas.microsoft.com/office/drawing/2014/main" id="{A7B66881-43DE-D281-BE32-C5B0477C30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000533" y="871878"/>
            <a:ext cx="2651357" cy="1723281"/>
          </a:xfrm>
          <a:prstGeom prst="rect">
            <a:avLst/>
          </a:prstGeom>
          <a:noFill/>
          <a:ln>
            <a:solidFill>
              <a:schemeClr val="accent4">
                <a:lumMod val="50000"/>
              </a:schemeClr>
            </a:solidFill>
          </a:ln>
        </p:spPr>
      </p:pic>
      <p:pic>
        <p:nvPicPr>
          <p:cNvPr id="7" name="Picture 6">
            <a:extLst>
              <a:ext uri="{FF2B5EF4-FFF2-40B4-BE49-F238E27FC236}">
                <a16:creationId xmlns:a16="http://schemas.microsoft.com/office/drawing/2014/main" id="{5ACBA735-3689-8192-2DC3-10A82C28CEE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560" y="2740336"/>
            <a:ext cx="2650616" cy="1724302"/>
          </a:xfrm>
          <a:prstGeom prst="rect">
            <a:avLst/>
          </a:prstGeom>
          <a:noFill/>
          <a:ln>
            <a:solidFill>
              <a:schemeClr val="accent4">
                <a:lumMod val="50000"/>
              </a:schemeClr>
            </a:solidFill>
          </a:ln>
        </p:spPr>
      </p:pic>
      <p:pic>
        <p:nvPicPr>
          <p:cNvPr id="11" name="Picture 10">
            <a:extLst>
              <a:ext uri="{FF2B5EF4-FFF2-40B4-BE49-F238E27FC236}">
                <a16:creationId xmlns:a16="http://schemas.microsoft.com/office/drawing/2014/main" id="{F38BED28-2699-D321-76A1-D6F5E67030C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5200" y="2738910"/>
            <a:ext cx="2650616" cy="1727368"/>
          </a:xfrm>
          <a:prstGeom prst="rect">
            <a:avLst/>
          </a:prstGeom>
          <a:noFill/>
          <a:ln>
            <a:solidFill>
              <a:schemeClr val="accent4">
                <a:lumMod val="50000"/>
              </a:schemeClr>
            </a:solidFill>
          </a:ln>
        </p:spPr>
      </p:pic>
      <p:pic>
        <p:nvPicPr>
          <p:cNvPr id="12" name="Picture 11">
            <a:extLst>
              <a:ext uri="{FF2B5EF4-FFF2-40B4-BE49-F238E27FC236}">
                <a16:creationId xmlns:a16="http://schemas.microsoft.com/office/drawing/2014/main" id="{B512689D-8E37-FC92-BC50-F2E667B1F4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6000840" y="2738910"/>
            <a:ext cx="2651050" cy="1723281"/>
          </a:xfrm>
          <a:prstGeom prst="rect">
            <a:avLst/>
          </a:prstGeom>
          <a:noFill/>
          <a:ln>
            <a:solidFill>
              <a:schemeClr val="accent4">
                <a:lumMod val="50000"/>
              </a:schemeClr>
            </a:solidFill>
          </a:ln>
        </p:spPr>
      </p:pic>
    </p:spTree>
    <p:extLst>
      <p:ext uri="{BB962C8B-B14F-4D97-AF65-F5344CB8AC3E}">
        <p14:creationId xmlns:p14="http://schemas.microsoft.com/office/powerpoint/2010/main" val="3827787986"/>
      </p:ext>
    </p:extLst>
  </p:cSld>
  <p:clrMapOvr>
    <a:masterClrMapping/>
  </p:clrMapOvr>
  <p:transition spd="slow">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04E1-EEE0-C878-7A6B-D132355FF6BB}"/>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E4D4370C-A8AF-C372-61CE-98DC2E0CD549}"/>
              </a:ext>
            </a:extLst>
          </p:cNvPr>
          <p:cNvSpPr txBox="1">
            <a:spLocks/>
          </p:cNvSpPr>
          <p:nvPr/>
        </p:nvSpPr>
        <p:spPr>
          <a:xfrm>
            <a:off x="8260605" y="4626448"/>
            <a:ext cx="63331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05</a:t>
            </a:r>
            <a:endParaRPr lang="vi-VN" sz="1300" b="0">
              <a:solidFill>
                <a:schemeClr val="accent6"/>
              </a:solidFill>
              <a:latin typeface="Fz Poppins SemBd" pitchFamily="2" charset="0"/>
              <a:cs typeface="Fz Poppins SemBd" pitchFamily="2" charset="0"/>
            </a:endParaRPr>
          </a:p>
        </p:txBody>
      </p:sp>
      <p:grpSp>
        <p:nvGrpSpPr>
          <p:cNvPr id="12" name="Group 11">
            <a:extLst>
              <a:ext uri="{FF2B5EF4-FFF2-40B4-BE49-F238E27FC236}">
                <a16:creationId xmlns:a16="http://schemas.microsoft.com/office/drawing/2014/main" id="{63198AE3-B4DA-2280-36A4-18C989843FA3}"/>
              </a:ext>
            </a:extLst>
          </p:cNvPr>
          <p:cNvGrpSpPr/>
          <p:nvPr/>
        </p:nvGrpSpPr>
        <p:grpSpPr>
          <a:xfrm>
            <a:off x="288739" y="145894"/>
            <a:ext cx="7280461" cy="631469"/>
            <a:chOff x="180629" y="145894"/>
            <a:chExt cx="7280461" cy="631469"/>
          </a:xfrm>
        </p:grpSpPr>
        <p:sp>
          <p:nvSpPr>
            <p:cNvPr id="13" name="Google Shape;1063;p34">
              <a:extLst>
                <a:ext uri="{FF2B5EF4-FFF2-40B4-BE49-F238E27FC236}">
                  <a16:creationId xmlns:a16="http://schemas.microsoft.com/office/drawing/2014/main" id="{197A7772-46BF-34F9-BC40-3131CC5487FC}"/>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Mục tiêu &amp; Nội dung nghiên cứu</a:t>
              </a:r>
            </a:p>
          </p:txBody>
        </p:sp>
        <p:sp>
          <p:nvSpPr>
            <p:cNvPr id="14" name="Google Shape;1063;p34">
              <a:extLst>
                <a:ext uri="{FF2B5EF4-FFF2-40B4-BE49-F238E27FC236}">
                  <a16:creationId xmlns:a16="http://schemas.microsoft.com/office/drawing/2014/main" id="{3296E47D-8519-53DE-7754-AE1C018F259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1. Đặt vấn đề</a:t>
              </a:r>
              <a:endParaRPr lang="vi-VN" sz="1200" b="0" i="1">
                <a:solidFill>
                  <a:schemeClr val="bg1">
                    <a:lumMod val="25000"/>
                  </a:schemeClr>
                </a:solidFill>
                <a:latin typeface="Fz Poppins SemBd" pitchFamily="2" charset="0"/>
                <a:cs typeface="Fz Poppins Med" pitchFamily="2" charset="0"/>
              </a:endParaRPr>
            </a:p>
          </p:txBody>
        </p:sp>
        <p:sp>
          <p:nvSpPr>
            <p:cNvPr id="15" name="Rectangle 14">
              <a:extLst>
                <a:ext uri="{FF2B5EF4-FFF2-40B4-BE49-F238E27FC236}">
                  <a16:creationId xmlns:a16="http://schemas.microsoft.com/office/drawing/2014/main" id="{CF375931-0808-28E1-4963-B53BD69DEB5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063;p34">
            <a:extLst>
              <a:ext uri="{FF2B5EF4-FFF2-40B4-BE49-F238E27FC236}">
                <a16:creationId xmlns:a16="http://schemas.microsoft.com/office/drawing/2014/main" id="{9152C991-4517-75E3-A605-7600DA6B1B42}"/>
              </a:ext>
            </a:extLst>
          </p:cNvPr>
          <p:cNvSpPr txBox="1">
            <a:spLocks/>
          </p:cNvSpPr>
          <p:nvPr/>
        </p:nvSpPr>
        <p:spPr>
          <a:xfrm>
            <a:off x="288739" y="4775916"/>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7" name="Group 16">
            <a:extLst>
              <a:ext uri="{FF2B5EF4-FFF2-40B4-BE49-F238E27FC236}">
                <a16:creationId xmlns:a16="http://schemas.microsoft.com/office/drawing/2014/main" id="{54DDAA7D-7A75-5B31-FD83-268B6A12C56D}"/>
              </a:ext>
            </a:extLst>
          </p:cNvPr>
          <p:cNvGrpSpPr/>
          <p:nvPr/>
        </p:nvGrpSpPr>
        <p:grpSpPr>
          <a:xfrm>
            <a:off x="7967508" y="210384"/>
            <a:ext cx="926411" cy="479344"/>
            <a:chOff x="305464" y="195399"/>
            <a:chExt cx="1058232" cy="547551"/>
          </a:xfrm>
        </p:grpSpPr>
        <p:pic>
          <p:nvPicPr>
            <p:cNvPr id="18" name="Picture 17">
              <a:extLst>
                <a:ext uri="{FF2B5EF4-FFF2-40B4-BE49-F238E27FC236}">
                  <a16:creationId xmlns:a16="http://schemas.microsoft.com/office/drawing/2014/main" id="{BCE14782-6677-7203-1978-FAC59F1DAC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9" name="Picture 18">
              <a:extLst>
                <a:ext uri="{FF2B5EF4-FFF2-40B4-BE49-F238E27FC236}">
                  <a16:creationId xmlns:a16="http://schemas.microsoft.com/office/drawing/2014/main" id="{AF4F9883-2A4C-11BC-A7DD-6757D986E6AB}"/>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2" name="Google Shape;1063;p34">
            <a:extLst>
              <a:ext uri="{FF2B5EF4-FFF2-40B4-BE49-F238E27FC236}">
                <a16:creationId xmlns:a16="http://schemas.microsoft.com/office/drawing/2014/main" id="{8BFA2746-0643-25D3-B70C-B6B7C9100583}"/>
              </a:ext>
            </a:extLst>
          </p:cNvPr>
          <p:cNvSpPr txBox="1">
            <a:spLocks/>
          </p:cNvSpPr>
          <p:nvPr/>
        </p:nvSpPr>
        <p:spPr>
          <a:xfrm>
            <a:off x="777282" y="2490828"/>
            <a:ext cx="7999244"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en-US" sz="1200" b="0" i="1">
                <a:solidFill>
                  <a:schemeClr val="bg2"/>
                </a:solidFill>
                <a:latin typeface="Fz Poppins Med" pitchFamily="2" charset="0"/>
                <a:cs typeface="Fz Poppins Med" pitchFamily="2" charset="0"/>
              </a:rPr>
              <a:t>Tìm hiểu về quy trình CI/CD</a:t>
            </a:r>
            <a:endParaRPr lang="vi-VN" sz="1200" b="0" i="1">
              <a:solidFill>
                <a:schemeClr val="bg2"/>
              </a:solidFill>
              <a:latin typeface="Fz Poppins SemBd" pitchFamily="2" charset="0"/>
              <a:cs typeface="Fz Poppins Med" pitchFamily="2" charset="0"/>
            </a:endParaRPr>
          </a:p>
        </p:txBody>
      </p:sp>
      <p:sp>
        <p:nvSpPr>
          <p:cNvPr id="6" name="Rectangle 5">
            <a:extLst>
              <a:ext uri="{FF2B5EF4-FFF2-40B4-BE49-F238E27FC236}">
                <a16:creationId xmlns:a16="http://schemas.microsoft.com/office/drawing/2014/main" id="{69BD4E6A-EA31-5B40-D4CC-5A6A60BB611D}"/>
              </a:ext>
            </a:extLst>
          </p:cNvPr>
          <p:cNvSpPr/>
          <p:nvPr/>
        </p:nvSpPr>
        <p:spPr>
          <a:xfrm>
            <a:off x="464228" y="2544379"/>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1</a:t>
            </a:r>
          </a:p>
        </p:txBody>
      </p:sp>
      <p:sp>
        <p:nvSpPr>
          <p:cNvPr id="5" name="Google Shape;1063;p34">
            <a:extLst>
              <a:ext uri="{FF2B5EF4-FFF2-40B4-BE49-F238E27FC236}">
                <a16:creationId xmlns:a16="http://schemas.microsoft.com/office/drawing/2014/main" id="{8D8D832E-F61A-7D06-4F66-44C547807E67}"/>
              </a:ext>
            </a:extLst>
          </p:cNvPr>
          <p:cNvSpPr txBox="1">
            <a:spLocks/>
          </p:cNvSpPr>
          <p:nvPr/>
        </p:nvSpPr>
        <p:spPr>
          <a:xfrm>
            <a:off x="785950" y="2944812"/>
            <a:ext cx="7392194"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30000"/>
              </a:lnSpc>
            </a:pPr>
            <a:r>
              <a:rPr lang="vi-VN" sz="1200" b="0" i="1">
                <a:solidFill>
                  <a:schemeClr val="bg2"/>
                </a:solidFill>
                <a:latin typeface="Fz Poppins Med" pitchFamily="2" charset="0"/>
                <a:cs typeface="Fz Poppins Med" pitchFamily="2" charset="0"/>
              </a:rPr>
              <a:t>Tìm hiểu các phương pháp kiểm tra và đánh giá chất lượng mã nguồn</a:t>
            </a:r>
            <a:endParaRPr lang="vi-VN" sz="1200" b="0" i="1">
              <a:solidFill>
                <a:schemeClr val="bg2"/>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6C624A1A-F19B-6629-5DCD-71DBF34F65A0}"/>
              </a:ext>
            </a:extLst>
          </p:cNvPr>
          <p:cNvSpPr/>
          <p:nvPr/>
        </p:nvSpPr>
        <p:spPr>
          <a:xfrm>
            <a:off x="464228" y="3003463"/>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2</a:t>
            </a:r>
          </a:p>
        </p:txBody>
      </p:sp>
      <p:sp>
        <p:nvSpPr>
          <p:cNvPr id="10" name="Google Shape;1063;p34">
            <a:extLst>
              <a:ext uri="{FF2B5EF4-FFF2-40B4-BE49-F238E27FC236}">
                <a16:creationId xmlns:a16="http://schemas.microsoft.com/office/drawing/2014/main" id="{AA0FC0DF-1513-B52A-0451-13C7327E209C}"/>
              </a:ext>
            </a:extLst>
          </p:cNvPr>
          <p:cNvSpPr txBox="1">
            <a:spLocks/>
          </p:cNvSpPr>
          <p:nvPr/>
        </p:nvSpPr>
        <p:spPr>
          <a:xfrm>
            <a:off x="288739" y="1144070"/>
            <a:ext cx="8357592" cy="952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2"/>
                </a:solidFill>
                <a:latin typeface="Fz Poppins Med" pitchFamily="2" charset="0"/>
                <a:cs typeface="Fz Poppins Med" pitchFamily="2" charset="0"/>
              </a:rPr>
              <a:t>Nghiên cứu quy trình CI/CD và các tính năng được hỗ trợ trong GitHub Actions, kết hợp với GitHub REST API và các công nghệ phù hợp, tạo ra hệ thống đánh giá lập trình tự động, hỗ trợ sinh viên, giảng viên Công nghệ thông tin trong học tập và thi đấu.</a:t>
            </a:r>
            <a:endParaRPr lang="vi-VN" sz="1200" b="0" i="1">
              <a:solidFill>
                <a:schemeClr val="bg2"/>
              </a:solidFill>
              <a:latin typeface="Fz Poppins SemBd" pitchFamily="2" charset="0"/>
              <a:cs typeface="Fz Poppins Med" pitchFamily="2" charset="0"/>
            </a:endParaRPr>
          </a:p>
        </p:txBody>
      </p:sp>
      <p:sp>
        <p:nvSpPr>
          <p:cNvPr id="20" name="Google Shape;1063;p34">
            <a:extLst>
              <a:ext uri="{FF2B5EF4-FFF2-40B4-BE49-F238E27FC236}">
                <a16:creationId xmlns:a16="http://schemas.microsoft.com/office/drawing/2014/main" id="{C510135A-348B-C23B-E228-FA2AD17E7E73}"/>
              </a:ext>
            </a:extLst>
          </p:cNvPr>
          <p:cNvSpPr txBox="1">
            <a:spLocks/>
          </p:cNvSpPr>
          <p:nvPr/>
        </p:nvSpPr>
        <p:spPr>
          <a:xfrm>
            <a:off x="288739" y="847151"/>
            <a:ext cx="2630385" cy="545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20000"/>
              </a:lnSpc>
            </a:pPr>
            <a:r>
              <a:rPr lang="en-US" sz="1300" i="1">
                <a:solidFill>
                  <a:schemeClr val="accent4">
                    <a:lumMod val="50000"/>
                  </a:schemeClr>
                </a:solidFill>
                <a:latin typeface="Fz Poppins Med" pitchFamily="2" charset="0"/>
                <a:cs typeface="Fz Poppins Med" pitchFamily="2" charset="0"/>
              </a:rPr>
              <a:t>Mục tiêu nghiên cứu</a:t>
            </a:r>
            <a:endParaRPr lang="vi-VN" sz="1300" i="1">
              <a:solidFill>
                <a:schemeClr val="accent4">
                  <a:lumMod val="50000"/>
                </a:schemeClr>
              </a:solidFill>
              <a:latin typeface="Fz Poppins SemBd" pitchFamily="2" charset="0"/>
              <a:cs typeface="Fz Poppins Med" pitchFamily="2" charset="0"/>
            </a:endParaRPr>
          </a:p>
        </p:txBody>
      </p:sp>
      <p:sp>
        <p:nvSpPr>
          <p:cNvPr id="21" name="Google Shape;1063;p34">
            <a:extLst>
              <a:ext uri="{FF2B5EF4-FFF2-40B4-BE49-F238E27FC236}">
                <a16:creationId xmlns:a16="http://schemas.microsoft.com/office/drawing/2014/main" id="{E9F14E8A-689B-D2CD-1F89-896E3E88595A}"/>
              </a:ext>
            </a:extLst>
          </p:cNvPr>
          <p:cNvSpPr txBox="1">
            <a:spLocks/>
          </p:cNvSpPr>
          <p:nvPr/>
        </p:nvSpPr>
        <p:spPr>
          <a:xfrm>
            <a:off x="288739" y="2087942"/>
            <a:ext cx="2630385" cy="545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20000"/>
              </a:lnSpc>
            </a:pPr>
            <a:r>
              <a:rPr lang="en-US" sz="1300" i="1">
                <a:solidFill>
                  <a:schemeClr val="accent4">
                    <a:lumMod val="50000"/>
                  </a:schemeClr>
                </a:solidFill>
                <a:latin typeface="Fz Poppins Med" pitchFamily="2" charset="0"/>
                <a:cs typeface="Fz Poppins Med" pitchFamily="2" charset="0"/>
              </a:rPr>
              <a:t>Nội dung nghiên cứu</a:t>
            </a:r>
            <a:endParaRPr lang="vi-VN" sz="1300" i="1">
              <a:solidFill>
                <a:schemeClr val="accent4">
                  <a:lumMod val="50000"/>
                </a:schemeClr>
              </a:solidFill>
              <a:latin typeface="Fz Poppins SemBd" pitchFamily="2" charset="0"/>
              <a:cs typeface="Fz Poppins Med" pitchFamily="2" charset="0"/>
            </a:endParaRPr>
          </a:p>
        </p:txBody>
      </p:sp>
      <p:sp>
        <p:nvSpPr>
          <p:cNvPr id="25" name="Google Shape;1063;p34">
            <a:extLst>
              <a:ext uri="{FF2B5EF4-FFF2-40B4-BE49-F238E27FC236}">
                <a16:creationId xmlns:a16="http://schemas.microsoft.com/office/drawing/2014/main" id="{E2220E23-EBF3-CF50-F373-439562C18435}"/>
              </a:ext>
            </a:extLst>
          </p:cNvPr>
          <p:cNvSpPr txBox="1">
            <a:spLocks/>
          </p:cNvSpPr>
          <p:nvPr/>
        </p:nvSpPr>
        <p:spPr>
          <a:xfrm>
            <a:off x="785950" y="3397245"/>
            <a:ext cx="7392194"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30000"/>
              </a:lnSpc>
            </a:pPr>
            <a:r>
              <a:rPr lang="vi-VN" sz="1200" b="0" i="1">
                <a:solidFill>
                  <a:schemeClr val="bg2"/>
                </a:solidFill>
                <a:latin typeface="Fz Poppins Med" pitchFamily="2" charset="0"/>
                <a:cs typeface="Fz Poppins Med" pitchFamily="2" charset="0"/>
              </a:rPr>
              <a:t>Tìm hiểu các tính năng của GitHub Actions</a:t>
            </a:r>
            <a:r>
              <a:rPr lang="en-US" sz="1200" b="0" i="1">
                <a:solidFill>
                  <a:schemeClr val="bg2"/>
                </a:solidFill>
                <a:latin typeface="Fz Poppins Med" pitchFamily="2" charset="0"/>
                <a:cs typeface="Fz Poppins Med" pitchFamily="2" charset="0"/>
              </a:rPr>
              <a:t> &amp; GitHub REST API</a:t>
            </a:r>
            <a:endParaRPr lang="vi-VN" sz="1200" b="0" i="1">
              <a:solidFill>
                <a:schemeClr val="bg2"/>
              </a:solidFill>
              <a:latin typeface="Fz Poppins SemBd" pitchFamily="2" charset="0"/>
              <a:cs typeface="Fz Poppins Med" pitchFamily="2" charset="0"/>
            </a:endParaRPr>
          </a:p>
        </p:txBody>
      </p:sp>
      <p:sp>
        <p:nvSpPr>
          <p:cNvPr id="26" name="Rectangle 25">
            <a:extLst>
              <a:ext uri="{FF2B5EF4-FFF2-40B4-BE49-F238E27FC236}">
                <a16:creationId xmlns:a16="http://schemas.microsoft.com/office/drawing/2014/main" id="{DB30518E-7AA1-DC6A-315E-085DFD249F8C}"/>
              </a:ext>
            </a:extLst>
          </p:cNvPr>
          <p:cNvSpPr/>
          <p:nvPr/>
        </p:nvSpPr>
        <p:spPr>
          <a:xfrm>
            <a:off x="464228" y="3455896"/>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3</a:t>
            </a:r>
          </a:p>
        </p:txBody>
      </p:sp>
      <p:sp>
        <p:nvSpPr>
          <p:cNvPr id="28" name="Google Shape;1063;p34">
            <a:extLst>
              <a:ext uri="{FF2B5EF4-FFF2-40B4-BE49-F238E27FC236}">
                <a16:creationId xmlns:a16="http://schemas.microsoft.com/office/drawing/2014/main" id="{31A544FE-7A50-A7A9-9795-FC3158856B48}"/>
              </a:ext>
            </a:extLst>
          </p:cNvPr>
          <p:cNvSpPr txBox="1">
            <a:spLocks/>
          </p:cNvSpPr>
          <p:nvPr/>
        </p:nvSpPr>
        <p:spPr>
          <a:xfrm>
            <a:off x="785950" y="3814983"/>
            <a:ext cx="7392194" cy="689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30000"/>
              </a:lnSpc>
            </a:pPr>
            <a:r>
              <a:rPr lang="vi-VN" sz="1200" b="0" i="1">
                <a:solidFill>
                  <a:schemeClr val="bg2"/>
                </a:solidFill>
                <a:latin typeface="Fz Poppins Med" pitchFamily="2" charset="0"/>
                <a:cs typeface="Fz Poppins Med" pitchFamily="2" charset="0"/>
              </a:rPr>
              <a:t>Vận dụng các kiến thức trên để thiết kế và xây dựng hệ thống</a:t>
            </a:r>
            <a:r>
              <a:rPr lang="en-US" sz="1200" b="0" i="1">
                <a:solidFill>
                  <a:schemeClr val="bg2"/>
                </a:solidFill>
                <a:latin typeface="Fz Poppins Med" pitchFamily="2" charset="0"/>
                <a:cs typeface="Fz Poppins Med" pitchFamily="2" charset="0"/>
              </a:rPr>
              <a:t> </a:t>
            </a:r>
            <a:r>
              <a:rPr lang="vi-VN" sz="1200" b="0" i="1">
                <a:solidFill>
                  <a:schemeClr val="bg2"/>
                </a:solidFill>
                <a:latin typeface="Fz Poppins Med" pitchFamily="2" charset="0"/>
                <a:cs typeface="Fz Poppins Med" pitchFamily="2" charset="0"/>
              </a:rPr>
              <a:t>đánh giá lập trình tự động dựa trên nền tảng GitHub</a:t>
            </a:r>
            <a:r>
              <a:rPr lang="en-US" sz="1200" b="0" i="1">
                <a:solidFill>
                  <a:schemeClr val="bg2"/>
                </a:solidFill>
                <a:latin typeface="Fz Poppins Med" pitchFamily="2" charset="0"/>
                <a:cs typeface="Fz Poppins Med" pitchFamily="2" charset="0"/>
              </a:rPr>
              <a:t> Actions</a:t>
            </a:r>
            <a:r>
              <a:rPr lang="vi-VN" sz="1200" b="0" i="1">
                <a:solidFill>
                  <a:schemeClr val="bg2"/>
                </a:solidFill>
                <a:latin typeface="Fz Poppins Med" pitchFamily="2" charset="0"/>
                <a:cs typeface="Fz Poppins Med" pitchFamily="2" charset="0"/>
              </a:rPr>
              <a:t>.</a:t>
            </a:r>
            <a:endParaRPr lang="vi-VN" sz="1200" b="0" i="1">
              <a:solidFill>
                <a:schemeClr val="bg2"/>
              </a:solidFill>
              <a:latin typeface="Fz Poppins SemBd" pitchFamily="2" charset="0"/>
              <a:cs typeface="Fz Poppins Med" pitchFamily="2" charset="0"/>
            </a:endParaRPr>
          </a:p>
        </p:txBody>
      </p:sp>
      <p:sp>
        <p:nvSpPr>
          <p:cNvPr id="29" name="Rectangle 28">
            <a:extLst>
              <a:ext uri="{FF2B5EF4-FFF2-40B4-BE49-F238E27FC236}">
                <a16:creationId xmlns:a16="http://schemas.microsoft.com/office/drawing/2014/main" id="{68D757D3-3C79-E797-26D3-1B894E190AC1}"/>
              </a:ext>
            </a:extLst>
          </p:cNvPr>
          <p:cNvSpPr/>
          <p:nvPr/>
        </p:nvSpPr>
        <p:spPr>
          <a:xfrm>
            <a:off x="464228" y="3914683"/>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4</a:t>
            </a:r>
          </a:p>
        </p:txBody>
      </p:sp>
    </p:spTree>
    <p:extLst>
      <p:ext uri="{BB962C8B-B14F-4D97-AF65-F5344CB8AC3E}">
        <p14:creationId xmlns:p14="http://schemas.microsoft.com/office/powerpoint/2010/main" val="3371031961"/>
      </p:ext>
    </p:extLst>
  </p:cSld>
  <p:clrMapOvr>
    <a:masterClrMapping/>
  </p:clrMapOvr>
  <p:transition spd="slow">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6A939930-B13A-4F22-F1D9-27E57C88139F}"/>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DA346941-D104-621B-BFBA-BCEB8207264E}"/>
              </a:ext>
            </a:extLst>
          </p:cNvPr>
          <p:cNvSpPr txBox="1">
            <a:spLocks/>
          </p:cNvSpPr>
          <p:nvPr/>
        </p:nvSpPr>
        <p:spPr>
          <a:xfrm>
            <a:off x="4226560" y="4626448"/>
            <a:ext cx="69088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50</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A9C2E973-7148-FCFA-563C-DAC33A6FCA53}"/>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3E7B01BC-1058-3304-0550-81D81C50A234}"/>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2E419919-8EB6-CFC6-24B6-62FE48C992E2}"/>
                  </a:ext>
                </a:extLst>
              </p:cNvPr>
              <p:cNvSpPr txBox="1">
                <a:spLocks/>
              </p:cNvSpPr>
              <p:nvPr/>
            </p:nvSpPr>
            <p:spPr>
              <a:xfrm>
                <a:off x="1880906" y="1271334"/>
                <a:ext cx="538218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4. KẾT QUẢ NGHIÊN CỨU</a:t>
                </a:r>
              </a:p>
            </p:txBody>
          </p:sp>
          <p:sp>
            <p:nvSpPr>
              <p:cNvPr id="9" name="Rectangle 8">
                <a:extLst>
                  <a:ext uri="{FF2B5EF4-FFF2-40B4-BE49-F238E27FC236}">
                    <a16:creationId xmlns:a16="http://schemas.microsoft.com/office/drawing/2014/main" id="{ADF8398E-3B16-F7EB-37D5-415D267EFA05}"/>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932718-7367-056B-6486-2B7914B0A438}"/>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3C029C4D-CFC7-E4EF-3999-968E2111D0E7}"/>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EEFAE6F-6C85-6B71-0EC3-EDE29B0C9672}"/>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DE3C2E6B-6FE4-D77F-4C33-719E2B2C96F0}"/>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0DA19706-87E3-CB97-4875-275D93107F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14" name="Group 13">
            <a:extLst>
              <a:ext uri="{FF2B5EF4-FFF2-40B4-BE49-F238E27FC236}">
                <a16:creationId xmlns:a16="http://schemas.microsoft.com/office/drawing/2014/main" id="{5A8BAF14-16F8-00FB-CC27-42733BE5F1AE}"/>
              </a:ext>
            </a:extLst>
          </p:cNvPr>
          <p:cNvGrpSpPr/>
          <p:nvPr/>
        </p:nvGrpSpPr>
        <p:grpSpPr>
          <a:xfrm>
            <a:off x="288733" y="202652"/>
            <a:ext cx="8531144" cy="682622"/>
            <a:chOff x="288733" y="202652"/>
            <a:chExt cx="8531144" cy="682622"/>
          </a:xfrm>
        </p:grpSpPr>
        <p:sp>
          <p:nvSpPr>
            <p:cNvPr id="15" name="Google Shape;1063;p34">
              <a:extLst>
                <a:ext uri="{FF2B5EF4-FFF2-40B4-BE49-F238E27FC236}">
                  <a16:creationId xmlns:a16="http://schemas.microsoft.com/office/drawing/2014/main" id="{2F571394-F8B4-1BAF-B631-C26FBC888780}"/>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6" name="Group 15">
              <a:extLst>
                <a:ext uri="{FF2B5EF4-FFF2-40B4-BE49-F238E27FC236}">
                  <a16:creationId xmlns:a16="http://schemas.microsoft.com/office/drawing/2014/main" id="{8939FD45-A09E-E453-A072-2892B65B3C6B}"/>
                </a:ext>
              </a:extLst>
            </p:cNvPr>
            <p:cNvGrpSpPr/>
            <p:nvPr/>
          </p:nvGrpSpPr>
          <p:grpSpPr>
            <a:xfrm>
              <a:off x="7893466" y="277212"/>
              <a:ext cx="926411" cy="479344"/>
              <a:chOff x="305464" y="195399"/>
              <a:chExt cx="1058232" cy="547551"/>
            </a:xfrm>
          </p:grpSpPr>
          <p:pic>
            <p:nvPicPr>
              <p:cNvPr id="17" name="Picture 16">
                <a:extLst>
                  <a:ext uri="{FF2B5EF4-FFF2-40B4-BE49-F238E27FC236}">
                    <a16:creationId xmlns:a16="http://schemas.microsoft.com/office/drawing/2014/main" id="{F2775C94-B711-7411-6491-ABB6A96D76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8" name="Picture 17">
                <a:extLst>
                  <a:ext uri="{FF2B5EF4-FFF2-40B4-BE49-F238E27FC236}">
                    <a16:creationId xmlns:a16="http://schemas.microsoft.com/office/drawing/2014/main" id="{D9388DA1-FD95-5A9D-0865-8D3065728245}"/>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4097743551"/>
      </p:ext>
    </p:extLst>
  </p:cSld>
  <p:clrMapOvr>
    <a:masterClrMapping/>
  </p:clrMapOvr>
  <p:transition spd="slow">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7DD4-B68C-E01E-8A62-624D424A0754}"/>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4F0A3FC3-1EC9-B16B-A73A-79FA01EF1390}"/>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51</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5E4E26B1-613F-C67D-8EC6-31123A96970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6E6EBB14-8F62-89C6-F760-9716C87DC83E}"/>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4C0F26CB-DDCF-FD9C-1D85-DC12E1702E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280DE07B-92FC-FDB8-42D6-936BA6E17EE8}"/>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CD7DA6C1-4478-7B07-D0B0-525335AC587B}"/>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BC909F3E-7A54-C108-FA75-55871549D1F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361F7D77-35AC-943D-FCD3-E368CDC1E96D}"/>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27AF4950-DEF1-BAF6-1F99-8C8711BCC68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377BB4AF-9BFF-52C0-37A5-A5464784CCC8}"/>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72002" y="1262308"/>
            <a:ext cx="6799996" cy="3230478"/>
          </a:xfrm>
          <a:prstGeom prst="rect">
            <a:avLst/>
          </a:prstGeom>
          <a:ln>
            <a:solidFill>
              <a:schemeClr val="accent4">
                <a:lumMod val="50000"/>
              </a:schemeClr>
            </a:solidFill>
          </a:ln>
        </p:spPr>
      </p:pic>
      <p:sp>
        <p:nvSpPr>
          <p:cNvPr id="15" name="Google Shape;1063;p34">
            <a:extLst>
              <a:ext uri="{FF2B5EF4-FFF2-40B4-BE49-F238E27FC236}">
                <a16:creationId xmlns:a16="http://schemas.microsoft.com/office/drawing/2014/main" id="{48F892E8-9F85-A450-B13D-421EB8794F00}"/>
              </a:ext>
            </a:extLst>
          </p:cNvPr>
          <p:cNvSpPr txBox="1">
            <a:spLocks/>
          </p:cNvSpPr>
          <p:nvPr/>
        </p:nvSpPr>
        <p:spPr>
          <a:xfrm>
            <a:off x="274804"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00000"/>
              </a:lnSpc>
            </a:pPr>
            <a:r>
              <a:rPr lang="en-US" sz="1100" b="0" i="1">
                <a:solidFill>
                  <a:schemeClr val="bg2"/>
                </a:solidFill>
                <a:latin typeface="Fz Poppins Med" pitchFamily="2" charset="0"/>
                <a:cs typeface="Fz Poppins Med" pitchFamily="2" charset="0"/>
              </a:rPr>
              <a:t>Trang chủ, chứa một số khoá học tham gia gần đây, một số thông tin khác</a:t>
            </a:r>
            <a:endParaRPr lang="vi-VN" sz="1100" i="1">
              <a:solidFill>
                <a:schemeClr val="accent4">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1105067643"/>
      </p:ext>
    </p:extLst>
  </p:cSld>
  <p:clrMapOvr>
    <a:masterClrMapping/>
  </p:clrMapOvr>
  <p:transition spd="slow">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F1FA7-9B51-8A84-675E-2FF5A9D3B978}"/>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FC070E65-8947-23DE-6394-2F1EB585E85C}"/>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52</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7CCE8C26-8173-E396-F7C3-42056BCDE0CC}"/>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AA1086B7-B139-9AA2-1D8B-E3A78177D224}"/>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1679CA1D-7495-A30F-AAEC-47F85F8509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28725C12-1C32-C851-185A-58738395751D}"/>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DDA60F37-F249-F993-AC88-8B7C0F32E335}"/>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2F908906-0383-579F-CA58-B86723EB768F}"/>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E542121E-1812-B28D-4333-A157621ACAFE}"/>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328DC2F8-09DF-A992-CE8D-930278465A06}"/>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48EC1898-1AFF-2F68-5375-67B1D7435823}"/>
              </a:ext>
            </a:extLst>
          </p:cNvPr>
          <p:cNvSpPr txBox="1">
            <a:spLocks/>
          </p:cNvSpPr>
          <p:nvPr/>
        </p:nvSpPr>
        <p:spPr>
          <a:xfrm>
            <a:off x="274804"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00000"/>
              </a:lnSpc>
            </a:pPr>
            <a:r>
              <a:rPr lang="en-US" sz="1100" b="0" i="1">
                <a:solidFill>
                  <a:schemeClr val="bg2"/>
                </a:solidFill>
                <a:latin typeface="Fz Poppins Med" pitchFamily="2" charset="0"/>
                <a:cs typeface="Fz Poppins Med" pitchFamily="2" charset="0"/>
              </a:rPr>
              <a:t>Chức năng khoá học hiển thị các khoá học trên hệ thống</a:t>
            </a:r>
            <a:endParaRPr lang="vi-VN" sz="1100" i="1">
              <a:solidFill>
                <a:schemeClr val="accent4">
                  <a:lumMod val="50000"/>
                </a:schemeClr>
              </a:solidFill>
              <a:latin typeface="Fz Poppins SemBd" pitchFamily="2" charset="0"/>
              <a:cs typeface="Fz Poppins Med" pitchFamily="2" charset="0"/>
            </a:endParaRPr>
          </a:p>
        </p:txBody>
      </p:sp>
      <p:pic>
        <p:nvPicPr>
          <p:cNvPr id="7" name="Picture 6">
            <a:extLst>
              <a:ext uri="{FF2B5EF4-FFF2-40B4-BE49-F238E27FC236}">
                <a16:creationId xmlns:a16="http://schemas.microsoft.com/office/drawing/2014/main" id="{9C56ED39-A527-671E-B083-BFC82C61E5F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421257" y="1317183"/>
            <a:ext cx="6301486" cy="2981170"/>
          </a:xfrm>
          <a:prstGeom prst="rect">
            <a:avLst/>
          </a:prstGeom>
          <a:ln>
            <a:solidFill>
              <a:schemeClr val="accent4">
                <a:lumMod val="50000"/>
              </a:schemeClr>
            </a:solidFill>
          </a:ln>
        </p:spPr>
      </p:pic>
    </p:spTree>
    <p:extLst>
      <p:ext uri="{BB962C8B-B14F-4D97-AF65-F5344CB8AC3E}">
        <p14:creationId xmlns:p14="http://schemas.microsoft.com/office/powerpoint/2010/main" val="3267714494"/>
      </p:ext>
    </p:extLst>
  </p:cSld>
  <p:clrMapOvr>
    <a:masterClrMapping/>
  </p:clrMapOvr>
  <p:transition spd="slow">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5731-178A-1BC8-1BE3-3869DC10599C}"/>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F78CD2B5-0DBE-A879-5C64-729E733F1820}"/>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53</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2FF0620B-858A-A9B9-1CD8-A4600C86A3B1}"/>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3687A369-16D6-89A1-35B5-7DCE33E93378}"/>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441883A9-4350-DD56-A806-AA64079EA2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FF45D8B3-00D2-A705-474E-5100A1499EEF}"/>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C8F0D337-6731-F813-4883-581E1AEE8EA1}"/>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5B9A374F-98B3-B250-6C9A-AA79C85AC7E3}"/>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27C297B4-83C8-CC3A-05C9-153FDBC2A66A}"/>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5C065E4A-2964-BD75-7E35-1D51467C4431}"/>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screenshot of a chat&#10;&#10;Description automatically generated">
            <a:extLst>
              <a:ext uri="{FF2B5EF4-FFF2-40B4-BE49-F238E27FC236}">
                <a16:creationId xmlns:a16="http://schemas.microsoft.com/office/drawing/2014/main" id="{E1282E76-785C-3A14-E32F-8CD9F0CDA7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293442" y="969842"/>
            <a:ext cx="6557116" cy="3325944"/>
          </a:xfrm>
          <a:prstGeom prst="rect">
            <a:avLst/>
          </a:prstGeom>
          <a:ln>
            <a:solidFill>
              <a:schemeClr val="accent4">
                <a:lumMod val="50000"/>
              </a:schemeClr>
            </a:solidFill>
          </a:ln>
        </p:spPr>
      </p:pic>
      <p:cxnSp>
        <p:nvCxnSpPr>
          <p:cNvPr id="12" name="Straight Arrow Connector 11">
            <a:extLst>
              <a:ext uri="{FF2B5EF4-FFF2-40B4-BE49-F238E27FC236}">
                <a16:creationId xmlns:a16="http://schemas.microsoft.com/office/drawing/2014/main" id="{A0D51910-5CE2-D920-588B-3BE823A6414C}"/>
              </a:ext>
            </a:extLst>
          </p:cNvPr>
          <p:cNvCxnSpPr>
            <a:cxnSpLocks/>
          </p:cNvCxnSpPr>
          <p:nvPr/>
        </p:nvCxnSpPr>
        <p:spPr>
          <a:xfrm>
            <a:off x="288739" y="2061148"/>
            <a:ext cx="1150317"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1063;p34">
            <a:extLst>
              <a:ext uri="{FF2B5EF4-FFF2-40B4-BE49-F238E27FC236}">
                <a16:creationId xmlns:a16="http://schemas.microsoft.com/office/drawing/2014/main" id="{3ECE2638-0452-2413-3D90-DBEBE2C6A261}"/>
              </a:ext>
            </a:extLst>
          </p:cNvPr>
          <p:cNvSpPr txBox="1">
            <a:spLocks/>
          </p:cNvSpPr>
          <p:nvPr/>
        </p:nvSpPr>
        <p:spPr>
          <a:xfrm>
            <a:off x="274805" y="1550707"/>
            <a:ext cx="961546"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00000"/>
              </a:lnSpc>
            </a:pPr>
            <a:r>
              <a:rPr lang="en-US" sz="1100" b="0" i="1">
                <a:solidFill>
                  <a:schemeClr val="bg2"/>
                </a:solidFill>
                <a:latin typeface="Fz Poppins Med" pitchFamily="2" charset="0"/>
                <a:cs typeface="Fz Poppins Med" pitchFamily="2" charset="0"/>
              </a:rPr>
              <a:t>Thông tin bài tập</a:t>
            </a:r>
            <a:endParaRPr lang="vi-VN" sz="1100" i="1">
              <a:solidFill>
                <a:schemeClr val="accent4">
                  <a:lumMod val="50000"/>
                </a:schemeClr>
              </a:solidFill>
              <a:latin typeface="Fz Poppins SemBd" pitchFamily="2" charset="0"/>
              <a:cs typeface="Fz Poppins Med" pitchFamily="2" charset="0"/>
            </a:endParaRPr>
          </a:p>
        </p:txBody>
      </p:sp>
      <p:cxnSp>
        <p:nvCxnSpPr>
          <p:cNvPr id="16" name="Straight Arrow Connector 15">
            <a:extLst>
              <a:ext uri="{FF2B5EF4-FFF2-40B4-BE49-F238E27FC236}">
                <a16:creationId xmlns:a16="http://schemas.microsoft.com/office/drawing/2014/main" id="{B8378810-FA0E-E243-6C71-0ED08106FE17}"/>
              </a:ext>
            </a:extLst>
          </p:cNvPr>
          <p:cNvCxnSpPr>
            <a:cxnSpLocks/>
          </p:cNvCxnSpPr>
          <p:nvPr/>
        </p:nvCxnSpPr>
        <p:spPr>
          <a:xfrm flipH="1">
            <a:off x="4272197" y="2061148"/>
            <a:ext cx="1437723"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1063;p34">
            <a:extLst>
              <a:ext uri="{FF2B5EF4-FFF2-40B4-BE49-F238E27FC236}">
                <a16:creationId xmlns:a16="http://schemas.microsoft.com/office/drawing/2014/main" id="{012DE597-0B40-123F-E5CE-B2853DFA5783}"/>
              </a:ext>
            </a:extLst>
          </p:cNvPr>
          <p:cNvSpPr txBox="1">
            <a:spLocks/>
          </p:cNvSpPr>
          <p:nvPr/>
        </p:nvSpPr>
        <p:spPr>
          <a:xfrm>
            <a:off x="4425119" y="1745968"/>
            <a:ext cx="1421045" cy="330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00000"/>
              </a:lnSpc>
            </a:pPr>
            <a:r>
              <a:rPr lang="en-US" sz="1100" b="0" i="1">
                <a:solidFill>
                  <a:schemeClr val="bg2"/>
                </a:solidFill>
                <a:latin typeface="Fz Poppins Med" pitchFamily="2" charset="0"/>
                <a:cs typeface="Fz Poppins Med" pitchFamily="2" charset="0"/>
              </a:rPr>
              <a:t>Các lượt nộp bài</a:t>
            </a:r>
            <a:endParaRPr lang="vi-VN" sz="1100" i="1">
              <a:solidFill>
                <a:schemeClr val="accent4">
                  <a:lumMod val="50000"/>
                </a:schemeClr>
              </a:solidFill>
              <a:latin typeface="Fz Poppins SemBd" pitchFamily="2" charset="0"/>
              <a:cs typeface="Fz Poppins Med" pitchFamily="2" charset="0"/>
            </a:endParaRPr>
          </a:p>
        </p:txBody>
      </p:sp>
      <p:cxnSp>
        <p:nvCxnSpPr>
          <p:cNvPr id="26" name="Straight Arrow Connector 25">
            <a:extLst>
              <a:ext uri="{FF2B5EF4-FFF2-40B4-BE49-F238E27FC236}">
                <a16:creationId xmlns:a16="http://schemas.microsoft.com/office/drawing/2014/main" id="{09921EB8-2F31-1AE3-FA9A-A9A018B89733}"/>
              </a:ext>
            </a:extLst>
          </p:cNvPr>
          <p:cNvCxnSpPr>
            <a:cxnSpLocks/>
          </p:cNvCxnSpPr>
          <p:nvPr/>
        </p:nvCxnSpPr>
        <p:spPr>
          <a:xfrm flipH="1" flipV="1">
            <a:off x="2945331" y="2223436"/>
            <a:ext cx="592348" cy="67826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Google Shape;1063;p34">
            <a:extLst>
              <a:ext uri="{FF2B5EF4-FFF2-40B4-BE49-F238E27FC236}">
                <a16:creationId xmlns:a16="http://schemas.microsoft.com/office/drawing/2014/main" id="{009CC5A0-9DD0-4426-B494-1C244399A399}"/>
              </a:ext>
            </a:extLst>
          </p:cNvPr>
          <p:cNvSpPr txBox="1">
            <a:spLocks/>
          </p:cNvSpPr>
          <p:nvPr/>
        </p:nvSpPr>
        <p:spPr>
          <a:xfrm>
            <a:off x="3119850" y="2901696"/>
            <a:ext cx="1421045" cy="330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00000"/>
              </a:lnSpc>
            </a:pPr>
            <a:r>
              <a:rPr lang="en-US" sz="1100" b="0" i="1">
                <a:solidFill>
                  <a:schemeClr val="bg2"/>
                </a:solidFill>
                <a:latin typeface="Fz Poppins Med" pitchFamily="2" charset="0"/>
                <a:cs typeface="Fz Poppins Med" pitchFamily="2" charset="0"/>
              </a:rPr>
              <a:t>Thảo luận</a:t>
            </a:r>
            <a:endParaRPr lang="vi-VN" sz="1100" i="1">
              <a:solidFill>
                <a:schemeClr val="accent4">
                  <a:lumMod val="50000"/>
                </a:schemeClr>
              </a:solidFill>
              <a:latin typeface="Fz Poppins SemBd" pitchFamily="2" charset="0"/>
              <a:cs typeface="Fz Poppins Med" pitchFamily="2" charset="0"/>
            </a:endParaRPr>
          </a:p>
        </p:txBody>
      </p:sp>
      <p:sp>
        <p:nvSpPr>
          <p:cNvPr id="32" name="Rectangle 31">
            <a:extLst>
              <a:ext uri="{FF2B5EF4-FFF2-40B4-BE49-F238E27FC236}">
                <a16:creationId xmlns:a16="http://schemas.microsoft.com/office/drawing/2014/main" id="{5C6D686E-1A54-84EE-E35E-45C16EB68FD6}"/>
              </a:ext>
            </a:extLst>
          </p:cNvPr>
          <p:cNvSpPr/>
          <p:nvPr/>
        </p:nvSpPr>
        <p:spPr>
          <a:xfrm>
            <a:off x="5915955" y="1377950"/>
            <a:ext cx="1769317" cy="2655035"/>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1470F7F-B9D6-053F-8B66-CFA5C255AEB7}"/>
              </a:ext>
            </a:extLst>
          </p:cNvPr>
          <p:cNvCxnSpPr>
            <a:cxnSpLocks/>
            <a:endCxn id="32" idx="3"/>
          </p:cNvCxnSpPr>
          <p:nvPr/>
        </p:nvCxnSpPr>
        <p:spPr>
          <a:xfrm flipH="1">
            <a:off x="7685272" y="2705468"/>
            <a:ext cx="1169989" cy="0"/>
          </a:xfrm>
          <a:prstGeom prst="straightConnector1">
            <a:avLst/>
          </a:prstGeom>
          <a:ln w="127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Google Shape;1063;p34">
            <a:extLst>
              <a:ext uri="{FF2B5EF4-FFF2-40B4-BE49-F238E27FC236}">
                <a16:creationId xmlns:a16="http://schemas.microsoft.com/office/drawing/2014/main" id="{19B299BD-0498-71EC-F3AB-E4644261000C}"/>
              </a:ext>
            </a:extLst>
          </p:cNvPr>
          <p:cNvSpPr txBox="1">
            <a:spLocks/>
          </p:cNvSpPr>
          <p:nvPr/>
        </p:nvSpPr>
        <p:spPr>
          <a:xfrm>
            <a:off x="7975273" y="2198197"/>
            <a:ext cx="918646" cy="479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r">
              <a:lnSpc>
                <a:spcPct val="100000"/>
              </a:lnSpc>
            </a:pPr>
            <a:r>
              <a:rPr lang="en-US" sz="1100" b="0" i="1">
                <a:solidFill>
                  <a:schemeClr val="bg2"/>
                </a:solidFill>
                <a:latin typeface="Fz Poppins Med" pitchFamily="2" charset="0"/>
                <a:cs typeface="Fz Poppins Med" pitchFamily="2" charset="0"/>
              </a:rPr>
              <a:t>Thống kê nộp bài</a:t>
            </a:r>
            <a:endParaRPr lang="vi-VN" sz="1100" i="1">
              <a:solidFill>
                <a:schemeClr val="accent4">
                  <a:lumMod val="50000"/>
                </a:schemeClr>
              </a:solidFill>
              <a:latin typeface="Fz Poppins SemBd" pitchFamily="2" charset="0"/>
              <a:cs typeface="Fz Poppins Med" pitchFamily="2" charset="0"/>
            </a:endParaRPr>
          </a:p>
        </p:txBody>
      </p:sp>
      <p:sp>
        <p:nvSpPr>
          <p:cNvPr id="46" name="Google Shape;1063;p34">
            <a:extLst>
              <a:ext uri="{FF2B5EF4-FFF2-40B4-BE49-F238E27FC236}">
                <a16:creationId xmlns:a16="http://schemas.microsoft.com/office/drawing/2014/main" id="{1ABB92BE-F395-B1F7-EB43-3C7804541CBF}"/>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2219666634"/>
      </p:ext>
    </p:extLst>
  </p:cSld>
  <p:clrMapOvr>
    <a:masterClrMapping/>
  </p:clrMapOvr>
  <p:transition spd="slow">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E9801-F3D5-D149-92BF-7D83FE1740CE}"/>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0E6122B7-9C0B-C81B-F491-19A463FD6076}"/>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54</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6CCC8FFA-9243-E0E4-1E22-E994803D6A18}"/>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14227E1E-AF20-F170-41EF-59C095815031}"/>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35F8AACF-786D-CFFD-24B4-58CC2908E7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32F086D4-3937-53A2-03CD-53E8EA94B3DA}"/>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DAC3BE97-DB96-18C0-DE16-8267EF3C9507}"/>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BB6554DC-3022-58DA-6C86-DA23344144F1}"/>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C0B0C224-F812-572F-C396-8118263C06EA}"/>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57265C57-A3D3-8731-BBBE-6B4A7583CD1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2D1FC7FD-7B9D-4117-1C1F-3FCD85A94544}"/>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Nộp mã nguồn bài tập</a:t>
            </a:r>
            <a:endParaRPr lang="vi-VN" sz="1100" i="1">
              <a:solidFill>
                <a:schemeClr val="accent4">
                  <a:lumMod val="50000"/>
                </a:schemeClr>
              </a:solidFill>
              <a:latin typeface="Fz Poppins SemBd" pitchFamily="2" charset="0"/>
              <a:cs typeface="Fz Poppins Med" pitchFamily="2" charset="0"/>
            </a:endParaRPr>
          </a:p>
        </p:txBody>
      </p:sp>
      <p:pic>
        <p:nvPicPr>
          <p:cNvPr id="7" name="Picture 6">
            <a:extLst>
              <a:ext uri="{FF2B5EF4-FFF2-40B4-BE49-F238E27FC236}">
                <a16:creationId xmlns:a16="http://schemas.microsoft.com/office/drawing/2014/main" id="{6DD42358-DCDC-CE84-FDCF-BBD83CE4675A}"/>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423563" y="1309687"/>
            <a:ext cx="6296875" cy="2988666"/>
          </a:xfrm>
          <a:prstGeom prst="rect">
            <a:avLst/>
          </a:prstGeom>
          <a:ln>
            <a:solidFill>
              <a:schemeClr val="bg1">
                <a:lumMod val="75000"/>
              </a:schemeClr>
            </a:solidFill>
          </a:ln>
        </p:spPr>
      </p:pic>
    </p:spTree>
    <p:extLst>
      <p:ext uri="{BB962C8B-B14F-4D97-AF65-F5344CB8AC3E}">
        <p14:creationId xmlns:p14="http://schemas.microsoft.com/office/powerpoint/2010/main" val="3594826163"/>
      </p:ext>
    </p:extLst>
  </p:cSld>
  <p:clrMapOvr>
    <a:masterClrMapping/>
  </p:clrMapOvr>
  <p:transition spd="slow">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0264-2F81-0444-D800-77E903361F8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25EACD28-7505-3729-80C6-6DC53B636ADD}"/>
              </a:ext>
            </a:extLst>
          </p:cNvPr>
          <p:cNvSpPr txBox="1">
            <a:spLocks/>
          </p:cNvSpPr>
          <p:nvPr/>
        </p:nvSpPr>
        <p:spPr>
          <a:xfrm>
            <a:off x="8204868" y="4626448"/>
            <a:ext cx="73593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55</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BB7F4B2D-8950-1461-4CC4-7765FC15BF39}"/>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856704E4-9DF8-139B-7DAC-E3D366D58555}"/>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3B133E32-1491-E102-EE30-FF2BA8A2A1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146D2B04-A7FD-A959-E782-CB9174E30A87}"/>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EE00AEE0-3EAF-3DD7-9CEB-ED717541FEEA}"/>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F10DC83A-509D-8984-82D2-F67CE49EDCE8}"/>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CDC6BC88-47E2-3D35-A6AA-66C7F0D45C8D}"/>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AAE27CAC-58A8-0DB9-EDCD-E6452F76F43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683EE768-C4A7-3CCD-4984-89EECEE9395F}"/>
              </a:ext>
            </a:extLst>
          </p:cNvPr>
          <p:cNvPicPr>
            <a:picLocks noChangeAspect="1"/>
          </p:cNvPicPr>
          <p:nvPr/>
        </p:nvPicPr>
        <p:blipFill>
          <a:blip r:embed="rId4"/>
          <a:srcRect t="2692" b="2692"/>
          <a:stretch/>
        </p:blipFill>
        <p:spPr>
          <a:xfrm>
            <a:off x="1510685" y="1266186"/>
            <a:ext cx="6117782" cy="2908452"/>
          </a:xfrm>
          <a:prstGeom prst="rect">
            <a:avLst/>
          </a:prstGeom>
          <a:ln>
            <a:solidFill>
              <a:schemeClr val="accent4">
                <a:lumMod val="50000"/>
              </a:schemeClr>
            </a:solidFill>
          </a:ln>
        </p:spPr>
      </p:pic>
      <p:sp>
        <p:nvSpPr>
          <p:cNvPr id="15" name="Google Shape;1063;p34">
            <a:extLst>
              <a:ext uri="{FF2B5EF4-FFF2-40B4-BE49-F238E27FC236}">
                <a16:creationId xmlns:a16="http://schemas.microsoft.com/office/drawing/2014/main" id="{D3986803-D3CC-D933-25F5-E13681B64BEE}"/>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Các đánh giá kiểm tra đơn vị</a:t>
            </a:r>
            <a:endParaRPr lang="vi-VN" sz="1100" i="1">
              <a:solidFill>
                <a:schemeClr val="accent4">
                  <a:lumMod val="50000"/>
                </a:schemeClr>
              </a:solidFill>
              <a:latin typeface="Fz Poppins SemBd" pitchFamily="2" charset="0"/>
              <a:cs typeface="Fz Poppins Med" pitchFamily="2" charset="0"/>
            </a:endParaRPr>
          </a:p>
        </p:txBody>
      </p:sp>
      <p:sp>
        <p:nvSpPr>
          <p:cNvPr id="7" name="Google Shape;1063;p34">
            <a:extLst>
              <a:ext uri="{FF2B5EF4-FFF2-40B4-BE49-F238E27FC236}">
                <a16:creationId xmlns:a16="http://schemas.microsoft.com/office/drawing/2014/main" id="{FBAB61AB-626F-CCC4-BFEB-EBB2FB7A69CF}"/>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2637261391"/>
      </p:ext>
    </p:extLst>
  </p:cSld>
  <p:clrMapOvr>
    <a:masterClrMapping/>
  </p:clrMapOvr>
  <p:transition spd="slow">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7F7BA-C88D-8E53-2207-36813901A6FD}"/>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171803CA-5640-0174-EA68-071B646CF098}"/>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56</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EB56EE50-0FDA-F9E8-8EDA-F0CD70E94B2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39BF0129-0DCC-2D3C-BBF9-2387D17300E7}"/>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CE435D95-B682-EA07-4415-8FD6F217BA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E601ABC3-EC9C-84A1-3DAC-AA3F1501EED3}"/>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C4B13E06-35CB-3BC8-73B8-2FE8C084F722}"/>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C1E03D31-E5A2-19BE-CFEB-E8CCCD24ED64}"/>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72575718-6604-B090-1057-7A31AF21F4F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7FA87EF2-C058-B5B2-0C37-8591A28230A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453D7EC2-34DD-144F-9FD9-D55EBF1A63ED}"/>
              </a:ext>
            </a:extLst>
          </p:cNvPr>
          <p:cNvSpPr txBox="1">
            <a:spLocks/>
          </p:cNvSpPr>
          <p:nvPr/>
        </p:nvSpPr>
        <p:spPr>
          <a:xfrm>
            <a:off x="1286418" y="791110"/>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Workflow được chạy trên GitHub Actions</a:t>
            </a:r>
            <a:endParaRPr lang="vi-VN" sz="1100" i="1">
              <a:solidFill>
                <a:schemeClr val="accent4">
                  <a:lumMod val="50000"/>
                </a:schemeClr>
              </a:solidFill>
              <a:latin typeface="Fz Poppins SemBd" pitchFamily="2" charset="0"/>
              <a:cs typeface="Fz Poppins Med" pitchFamily="2" charset="0"/>
            </a:endParaRPr>
          </a:p>
        </p:txBody>
      </p:sp>
      <p:pic>
        <p:nvPicPr>
          <p:cNvPr id="12" name="Picture 11">
            <a:extLst>
              <a:ext uri="{FF2B5EF4-FFF2-40B4-BE49-F238E27FC236}">
                <a16:creationId xmlns:a16="http://schemas.microsoft.com/office/drawing/2014/main" id="{95BB3F60-A442-F252-03E4-5AC2FA20CD87}"/>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13466" y="1195380"/>
            <a:ext cx="5317066" cy="3431068"/>
          </a:xfrm>
          <a:prstGeom prst="rect">
            <a:avLst/>
          </a:prstGeom>
          <a:ln>
            <a:solidFill>
              <a:schemeClr val="bg1">
                <a:lumMod val="75000"/>
              </a:schemeClr>
            </a:solidFill>
          </a:ln>
        </p:spPr>
      </p:pic>
    </p:spTree>
    <p:extLst>
      <p:ext uri="{BB962C8B-B14F-4D97-AF65-F5344CB8AC3E}">
        <p14:creationId xmlns:p14="http://schemas.microsoft.com/office/powerpoint/2010/main" val="2229316174"/>
      </p:ext>
    </p:extLst>
  </p:cSld>
  <p:clrMapOvr>
    <a:masterClrMapping/>
  </p:clrMapOvr>
  <p:transition spd="slow">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54C86-A30B-05F1-EB17-59FBA173FCB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C55592AB-0A2F-3406-756A-93E2F342D94C}"/>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57</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BE7A4393-57DA-4151-A2D9-308FA3D92523}"/>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92016D45-399A-7D8C-BB95-DF4E0B7E869E}"/>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3AF04AF3-2E0A-24D0-F35A-3F06B26406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9E006EBA-17B9-78D3-7BCA-AFB183D3B124}"/>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74B77E0E-F998-737C-C371-250E87BFD69B}"/>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6AE8A39C-33DD-FBB4-3CC8-22E60356A87A}"/>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691CDAE9-9F2F-EC85-5D8A-2AA230761363}"/>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D0BFB880-FFDC-74EE-D527-B4EB4403B37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B0E9EA1B-A62E-C2F3-4BF5-18E02874F195}"/>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Các đánh giá chất lượng mã, sử dụng Gemini API</a:t>
            </a:r>
            <a:endParaRPr lang="vi-VN" sz="1100" i="1">
              <a:solidFill>
                <a:schemeClr val="accent4">
                  <a:lumMod val="50000"/>
                </a:schemeClr>
              </a:solidFill>
              <a:latin typeface="Fz Poppins SemBd" pitchFamily="2" charset="0"/>
              <a:cs typeface="Fz Poppins Med" pitchFamily="2" charset="0"/>
            </a:endParaRPr>
          </a:p>
        </p:txBody>
      </p:sp>
      <p:sp>
        <p:nvSpPr>
          <p:cNvPr id="7" name="Google Shape;1063;p34">
            <a:extLst>
              <a:ext uri="{FF2B5EF4-FFF2-40B4-BE49-F238E27FC236}">
                <a16:creationId xmlns:a16="http://schemas.microsoft.com/office/drawing/2014/main" id="{5461724B-2EEF-1675-3A78-F5B4452E6BD5}"/>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pic>
        <p:nvPicPr>
          <p:cNvPr id="12" name="Picture 11">
            <a:extLst>
              <a:ext uri="{FF2B5EF4-FFF2-40B4-BE49-F238E27FC236}">
                <a16:creationId xmlns:a16="http://schemas.microsoft.com/office/drawing/2014/main" id="{49A3C78E-9B77-5520-EF3A-95EFC16EF64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55833" y="1280036"/>
            <a:ext cx="6432332" cy="2819068"/>
          </a:xfrm>
          <a:prstGeom prst="rect">
            <a:avLst/>
          </a:prstGeom>
          <a:ln>
            <a:solidFill>
              <a:schemeClr val="bg1">
                <a:lumMod val="75000"/>
              </a:schemeClr>
            </a:solidFill>
          </a:ln>
        </p:spPr>
      </p:pic>
    </p:spTree>
    <p:extLst>
      <p:ext uri="{BB962C8B-B14F-4D97-AF65-F5344CB8AC3E}">
        <p14:creationId xmlns:p14="http://schemas.microsoft.com/office/powerpoint/2010/main" val="2598359463"/>
      </p:ext>
    </p:extLst>
  </p:cSld>
  <p:clrMapOvr>
    <a:masterClrMapping/>
  </p:clrMapOvr>
  <p:transition spd="slow">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8926-D47C-9873-95B6-0079AE6C46B0}"/>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D334C8A3-A63E-B837-1905-BD84F2BAD072}"/>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58</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2BFA65B1-BFDA-DD19-4588-4C5C9ED0FA6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84A4A6BF-DE71-2E5B-5208-70631C745A57}"/>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ABADDE22-CE7D-4B68-5EC7-E3F14DD12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FE2BD592-5972-B639-8808-3E7061FEB771}"/>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D4B52E06-2F30-402B-55ED-608CB1081206}"/>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7B636CE6-338E-BB92-033B-073F038FBBB5}"/>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A5ED884D-18A2-C632-ADEF-27B65C19B1E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2D32C4FD-D8CB-B600-8E42-212AB156108B}"/>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045BC5DA-EAAC-C06E-CD56-360BB2FB4381}"/>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Các cuộc thi trên hệ thống</a:t>
            </a:r>
            <a:endParaRPr lang="vi-VN" sz="1100" i="1">
              <a:solidFill>
                <a:schemeClr val="accent4">
                  <a:lumMod val="50000"/>
                </a:schemeClr>
              </a:solidFill>
              <a:latin typeface="Fz Poppins SemBd" pitchFamily="2" charset="0"/>
              <a:cs typeface="Fz Poppins Med" pitchFamily="2" charset="0"/>
            </a:endParaRPr>
          </a:p>
        </p:txBody>
      </p:sp>
      <p:pic>
        <p:nvPicPr>
          <p:cNvPr id="7" name="Picture 6">
            <a:extLst>
              <a:ext uri="{FF2B5EF4-FFF2-40B4-BE49-F238E27FC236}">
                <a16:creationId xmlns:a16="http://schemas.microsoft.com/office/drawing/2014/main" id="{160850B8-538E-120C-2605-98C857F1DDD2}"/>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86419" y="1230105"/>
            <a:ext cx="6571162" cy="3108968"/>
          </a:xfrm>
          <a:prstGeom prst="rect">
            <a:avLst/>
          </a:prstGeom>
          <a:ln>
            <a:solidFill>
              <a:schemeClr val="bg1">
                <a:lumMod val="75000"/>
              </a:schemeClr>
            </a:solidFill>
          </a:ln>
        </p:spPr>
      </p:pic>
      <p:sp>
        <p:nvSpPr>
          <p:cNvPr id="12" name="Google Shape;1063;p34">
            <a:extLst>
              <a:ext uri="{FF2B5EF4-FFF2-40B4-BE49-F238E27FC236}">
                <a16:creationId xmlns:a16="http://schemas.microsoft.com/office/drawing/2014/main" id="{DFEE39BB-687F-9774-2AC0-5A673D547287}"/>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665114619"/>
      </p:ext>
    </p:extLst>
  </p:cSld>
  <p:clrMapOvr>
    <a:masterClrMapping/>
  </p:clrMapOvr>
  <p:transition spd="slow">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8D05-85F6-6242-85F4-2F1C68C433AA}"/>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85FF9A66-BD6F-DA98-0ABB-1EA3DFFB5108}"/>
              </a:ext>
            </a:extLst>
          </p:cNvPr>
          <p:cNvSpPr txBox="1">
            <a:spLocks/>
          </p:cNvSpPr>
          <p:nvPr/>
        </p:nvSpPr>
        <p:spPr>
          <a:xfrm>
            <a:off x="8209948" y="4626448"/>
            <a:ext cx="725772"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59</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9645B5BF-8917-86D2-B05D-CC77F9744C01}"/>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710143B1-188D-BC8F-4F91-6861D188596C}"/>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9C10D1AC-8F87-BD15-6581-76E5C79AE1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566D3683-F79F-C6E3-F483-16B6A1BACB08}"/>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AE8AB67F-A013-31B5-1C3D-313DD2ECF10C}"/>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D5CD42AC-88E2-FDB1-CED6-E77963F3E22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FA4236DD-7988-F5A8-71EC-AD56042A734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CF66C430-8566-0507-E1B8-A8F06B71EB4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B4A428FA-E130-8261-B528-E5CB0692A0CB}"/>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Chức năng diễn đàn với các bài viết</a:t>
            </a:r>
            <a:endParaRPr lang="vi-VN" sz="1100" i="1">
              <a:solidFill>
                <a:schemeClr val="accent4">
                  <a:lumMod val="50000"/>
                </a:schemeClr>
              </a:solidFill>
              <a:latin typeface="Fz Poppins SemBd" pitchFamily="2" charset="0"/>
              <a:cs typeface="Fz Poppins Med" pitchFamily="2" charset="0"/>
            </a:endParaRPr>
          </a:p>
        </p:txBody>
      </p:sp>
      <p:sp>
        <p:nvSpPr>
          <p:cNvPr id="12" name="Google Shape;1063;p34">
            <a:extLst>
              <a:ext uri="{FF2B5EF4-FFF2-40B4-BE49-F238E27FC236}">
                <a16:creationId xmlns:a16="http://schemas.microsoft.com/office/drawing/2014/main" id="{9352385D-076B-9916-D732-125040C3DC07}"/>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pic>
        <p:nvPicPr>
          <p:cNvPr id="13" name="Picture 12" descr="A screenshot of a chat&#10;&#10;Description automatically generated">
            <a:extLst>
              <a:ext uri="{FF2B5EF4-FFF2-40B4-BE49-F238E27FC236}">
                <a16:creationId xmlns:a16="http://schemas.microsoft.com/office/drawing/2014/main" id="{20C03A70-BDFC-9BF5-10B8-6A2D1E66A65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422399" y="1230105"/>
            <a:ext cx="6299202" cy="2980350"/>
          </a:xfrm>
          <a:prstGeom prst="rect">
            <a:avLst/>
          </a:prstGeom>
          <a:ln>
            <a:solidFill>
              <a:schemeClr val="bg1">
                <a:lumMod val="75000"/>
              </a:schemeClr>
            </a:solidFill>
          </a:ln>
        </p:spPr>
      </p:pic>
    </p:spTree>
    <p:extLst>
      <p:ext uri="{BB962C8B-B14F-4D97-AF65-F5344CB8AC3E}">
        <p14:creationId xmlns:p14="http://schemas.microsoft.com/office/powerpoint/2010/main" val="2590385362"/>
      </p:ext>
    </p:extLst>
  </p:cSld>
  <p:clrMapOvr>
    <a:masterClrMapping/>
  </p:clrMapOvr>
  <p:transition spd="slow">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C18B1BBC-FFC2-EABE-27CE-B02E72F30F9F}"/>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55282EE0-2953-D9A2-EA18-ACBE46BBF370}"/>
              </a:ext>
            </a:extLst>
          </p:cNvPr>
          <p:cNvSpPr txBox="1">
            <a:spLocks/>
          </p:cNvSpPr>
          <p:nvPr/>
        </p:nvSpPr>
        <p:spPr>
          <a:xfrm>
            <a:off x="4069080" y="4626448"/>
            <a:ext cx="100584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06</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726841E6-45B5-B14A-B3A3-35479FEB65B7}"/>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D5C5AF8E-B841-F378-6BE0-59FBB07F337E}"/>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1F61CE10-490D-FB6F-FAAE-7765D4262040}"/>
                  </a:ext>
                </a:extLst>
              </p:cNvPr>
              <p:cNvSpPr txBox="1">
                <a:spLocks/>
              </p:cNvSpPr>
              <p:nvPr/>
            </p:nvSpPr>
            <p:spPr>
              <a:xfrm>
                <a:off x="2734481" y="1271334"/>
                <a:ext cx="367503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2. CƠ SỞ LÝ THUYẾT</a:t>
                </a:r>
              </a:p>
            </p:txBody>
          </p:sp>
          <p:sp>
            <p:nvSpPr>
              <p:cNvPr id="9" name="Rectangle 8">
                <a:extLst>
                  <a:ext uri="{FF2B5EF4-FFF2-40B4-BE49-F238E27FC236}">
                    <a16:creationId xmlns:a16="http://schemas.microsoft.com/office/drawing/2014/main" id="{524A30C7-A6A6-D8B8-6A4E-85B68CEA41FB}"/>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A56F4A-8D4A-A785-F05B-C7E989CDFCD6}"/>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53C2ED97-0586-AB7F-0F22-96B72B17D562}"/>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0D02ED20-1941-0A97-95E5-9B8D4BAA5E1B}"/>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3BAD720-605D-DE5A-3732-CB419217B476}"/>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7F1BE38B-9C0C-8CEC-7686-FCB2BAAC9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14" name="Group 13">
            <a:extLst>
              <a:ext uri="{FF2B5EF4-FFF2-40B4-BE49-F238E27FC236}">
                <a16:creationId xmlns:a16="http://schemas.microsoft.com/office/drawing/2014/main" id="{073EDA70-6D13-2C86-D1BF-021628D19FC8}"/>
              </a:ext>
            </a:extLst>
          </p:cNvPr>
          <p:cNvGrpSpPr/>
          <p:nvPr/>
        </p:nvGrpSpPr>
        <p:grpSpPr>
          <a:xfrm>
            <a:off x="288733" y="202652"/>
            <a:ext cx="8531144" cy="682622"/>
            <a:chOff x="288733" y="202652"/>
            <a:chExt cx="8531144" cy="682622"/>
          </a:xfrm>
        </p:grpSpPr>
        <p:sp>
          <p:nvSpPr>
            <p:cNvPr id="15" name="Google Shape;1063;p34">
              <a:extLst>
                <a:ext uri="{FF2B5EF4-FFF2-40B4-BE49-F238E27FC236}">
                  <a16:creationId xmlns:a16="http://schemas.microsoft.com/office/drawing/2014/main" id="{30139C1A-1763-F57B-28F6-AC409E7CDD8C}"/>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6" name="Group 15">
              <a:extLst>
                <a:ext uri="{FF2B5EF4-FFF2-40B4-BE49-F238E27FC236}">
                  <a16:creationId xmlns:a16="http://schemas.microsoft.com/office/drawing/2014/main" id="{BC657B2D-FED9-6FB5-92E1-354913D6AC8B}"/>
                </a:ext>
              </a:extLst>
            </p:cNvPr>
            <p:cNvGrpSpPr/>
            <p:nvPr/>
          </p:nvGrpSpPr>
          <p:grpSpPr>
            <a:xfrm>
              <a:off x="7893466" y="277212"/>
              <a:ext cx="926411" cy="479344"/>
              <a:chOff x="305464" y="195399"/>
              <a:chExt cx="1058232" cy="547551"/>
            </a:xfrm>
          </p:grpSpPr>
          <p:pic>
            <p:nvPicPr>
              <p:cNvPr id="17" name="Picture 16">
                <a:extLst>
                  <a:ext uri="{FF2B5EF4-FFF2-40B4-BE49-F238E27FC236}">
                    <a16:creationId xmlns:a16="http://schemas.microsoft.com/office/drawing/2014/main" id="{436E82EC-5762-6837-9CAB-FACE7B5DA2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8" name="Picture 17">
                <a:extLst>
                  <a:ext uri="{FF2B5EF4-FFF2-40B4-BE49-F238E27FC236}">
                    <a16:creationId xmlns:a16="http://schemas.microsoft.com/office/drawing/2014/main" id="{481571F6-D65F-20DE-A3D3-62D389AB7631}"/>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117947777"/>
      </p:ext>
    </p:extLst>
  </p:cSld>
  <p:clrMapOvr>
    <a:masterClrMapping/>
  </p:clrMapOvr>
  <p:transition spd="slow">
    <p:strips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88157-4433-AB51-358A-B465EF0F0BC8}"/>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0920A6F0-D8A1-8FB1-C490-2B84F55BF38A}"/>
              </a:ext>
            </a:extLst>
          </p:cNvPr>
          <p:cNvSpPr txBox="1">
            <a:spLocks/>
          </p:cNvSpPr>
          <p:nvPr/>
        </p:nvSpPr>
        <p:spPr>
          <a:xfrm>
            <a:off x="8290407" y="4626448"/>
            <a:ext cx="56485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60</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5AD6D0A0-43F7-D297-74FF-D03894166D03}"/>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E392179E-DE3F-00D7-7741-58779FABF6B6}"/>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CFBAE8C2-092E-F7CF-5AE2-7F01B6ECC3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AEDB5C26-8171-A7C2-379D-CE8CE9F68EC2}"/>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B8DF6BD5-68AE-4850-BE2D-AD8005FBA0CE}"/>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4A02D6D6-CD5B-AF0B-2CD1-472C8020EF86}"/>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Giao diện web - Một số chức năng ở vai trò sinh viên</a:t>
              </a:r>
            </a:p>
          </p:txBody>
        </p:sp>
        <p:sp>
          <p:nvSpPr>
            <p:cNvPr id="6" name="Google Shape;1063;p34">
              <a:extLst>
                <a:ext uri="{FF2B5EF4-FFF2-40B4-BE49-F238E27FC236}">
                  <a16:creationId xmlns:a16="http://schemas.microsoft.com/office/drawing/2014/main" id="{9081F258-A37B-89E4-0192-4E3315623CD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1D4D75E4-199E-DA8C-B3E5-08B908600241}"/>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1063;p34">
            <a:extLst>
              <a:ext uri="{FF2B5EF4-FFF2-40B4-BE49-F238E27FC236}">
                <a16:creationId xmlns:a16="http://schemas.microsoft.com/office/drawing/2014/main" id="{E962572A-80E3-6873-6566-83D1014BC455}"/>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Chức năng quản lý khoá học dành cho giảng viên</a:t>
            </a:r>
            <a:endParaRPr lang="vi-VN" sz="1100" i="1">
              <a:solidFill>
                <a:schemeClr val="accent4">
                  <a:lumMod val="50000"/>
                </a:schemeClr>
              </a:solidFill>
              <a:latin typeface="Fz Poppins SemBd" pitchFamily="2" charset="0"/>
              <a:cs typeface="Fz Poppins Med" pitchFamily="2" charset="0"/>
            </a:endParaRPr>
          </a:p>
        </p:txBody>
      </p:sp>
      <p:sp>
        <p:nvSpPr>
          <p:cNvPr id="12" name="Google Shape;1063;p34">
            <a:extLst>
              <a:ext uri="{FF2B5EF4-FFF2-40B4-BE49-F238E27FC236}">
                <a16:creationId xmlns:a16="http://schemas.microsoft.com/office/drawing/2014/main" id="{FEA663B1-2092-6044-DAEA-8B188905CD1B}"/>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pic>
        <p:nvPicPr>
          <p:cNvPr id="7" name="Picture 6" descr="A screenshot of a chat&#10;&#10;Description automatically generated">
            <a:extLst>
              <a:ext uri="{FF2B5EF4-FFF2-40B4-BE49-F238E27FC236}">
                <a16:creationId xmlns:a16="http://schemas.microsoft.com/office/drawing/2014/main" id="{DC3D7621-0C24-FC61-80E4-82A03E6E3018}"/>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22694" y="1223349"/>
            <a:ext cx="6498612" cy="3087781"/>
          </a:xfrm>
          <a:prstGeom prst="rect">
            <a:avLst/>
          </a:prstGeom>
          <a:ln>
            <a:solidFill>
              <a:schemeClr val="bg1">
                <a:lumMod val="75000"/>
              </a:schemeClr>
            </a:solidFill>
          </a:ln>
        </p:spPr>
      </p:pic>
    </p:spTree>
    <p:extLst>
      <p:ext uri="{BB962C8B-B14F-4D97-AF65-F5344CB8AC3E}">
        <p14:creationId xmlns:p14="http://schemas.microsoft.com/office/powerpoint/2010/main" val="825501209"/>
      </p:ext>
    </p:extLst>
  </p:cSld>
  <p:clrMapOvr>
    <a:masterClrMapping/>
  </p:clrMapOvr>
  <p:transition spd="slow">
    <p:strips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AF683-15BE-916D-4CFE-0A53ABCFD55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E223170F-F533-9B9F-D872-1A15C15975A2}"/>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61</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002C1142-B89B-3D60-BC9F-586FEBE9F2B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C07266A0-4B1C-7BD6-991C-81F23AF29FDE}"/>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25D4ECA9-C050-F0FA-B972-F1F3195A81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47871EA5-261A-D4BD-210E-3B88253997A8}"/>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2738463D-A21C-DE86-7BF5-1FEC991BBEC6}"/>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530D2C80-66E3-D2B8-1961-B0E3BF63785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chức năng của người quản trị</a:t>
              </a:r>
            </a:p>
          </p:txBody>
        </p:sp>
        <p:sp>
          <p:nvSpPr>
            <p:cNvPr id="6" name="Google Shape;1063;p34">
              <a:extLst>
                <a:ext uri="{FF2B5EF4-FFF2-40B4-BE49-F238E27FC236}">
                  <a16:creationId xmlns:a16="http://schemas.microsoft.com/office/drawing/2014/main" id="{1C6081C0-B2EB-9C7F-676F-0BA482B89BFD}"/>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DD792D8E-E9F9-7162-6862-BC8539FC2E3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99D73AC2-2D0E-352E-D1A2-041939280A82}"/>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86419" y="1206651"/>
            <a:ext cx="6571162" cy="3115156"/>
          </a:xfrm>
          <a:prstGeom prst="rect">
            <a:avLst/>
          </a:prstGeom>
          <a:ln>
            <a:solidFill>
              <a:schemeClr val="accent4">
                <a:lumMod val="50000"/>
              </a:schemeClr>
            </a:solidFill>
          </a:ln>
        </p:spPr>
      </p:pic>
      <p:sp>
        <p:nvSpPr>
          <p:cNvPr id="32" name="Google Shape;1063;p34">
            <a:extLst>
              <a:ext uri="{FF2B5EF4-FFF2-40B4-BE49-F238E27FC236}">
                <a16:creationId xmlns:a16="http://schemas.microsoft.com/office/drawing/2014/main" id="{F141990B-AE23-CD51-CC1F-1756402040E7}"/>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sp>
        <p:nvSpPr>
          <p:cNvPr id="33" name="Google Shape;1063;p34">
            <a:extLst>
              <a:ext uri="{FF2B5EF4-FFF2-40B4-BE49-F238E27FC236}">
                <a16:creationId xmlns:a16="http://schemas.microsoft.com/office/drawing/2014/main" id="{135C37B8-5EE2-0B55-801F-125B3B872DF2}"/>
              </a:ext>
            </a:extLst>
          </p:cNvPr>
          <p:cNvSpPr txBox="1">
            <a:spLocks/>
          </p:cNvSpPr>
          <p:nvPr/>
        </p:nvSpPr>
        <p:spPr>
          <a:xfrm>
            <a:off x="1286418" y="839582"/>
            <a:ext cx="6571163" cy="390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00000"/>
              </a:lnSpc>
            </a:pPr>
            <a:r>
              <a:rPr lang="en-US" sz="1100" b="0" i="1">
                <a:solidFill>
                  <a:schemeClr val="bg2"/>
                </a:solidFill>
                <a:latin typeface="Fz Poppins Med" pitchFamily="2" charset="0"/>
                <a:cs typeface="Fz Poppins Med" pitchFamily="2" charset="0"/>
              </a:rPr>
              <a:t>Tổng quan về hệ thống</a:t>
            </a:r>
            <a:endParaRPr lang="vi-VN" sz="1100" i="1">
              <a:solidFill>
                <a:schemeClr val="accent4">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1467639984"/>
      </p:ext>
    </p:extLst>
  </p:cSld>
  <p:clrMapOvr>
    <a:masterClrMapping/>
  </p:clrMapOvr>
  <p:transition spd="slow">
    <p:strips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6B5F1-E114-4686-20A2-8652176FC65A}"/>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65F79C00-9DA8-4AE2-52CF-21F683EE3F85}"/>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62</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A256C724-451F-7C5F-ABC1-531FAA78732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C1C646EF-551A-37F5-66C7-AD58D084FBBB}"/>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2B20745C-9832-208B-A729-3B778D8943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3E6F2AB6-C94C-E09F-FA86-4CC3F62E31E9}"/>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EA894AFC-8B18-95AA-1B52-45349B090145}"/>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686006F9-3E1D-19E2-00D9-4A538CE2A676}"/>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Các chức năng của người quản trị</a:t>
              </a:r>
            </a:p>
          </p:txBody>
        </p:sp>
        <p:sp>
          <p:nvSpPr>
            <p:cNvPr id="6" name="Google Shape;1063;p34">
              <a:extLst>
                <a:ext uri="{FF2B5EF4-FFF2-40B4-BE49-F238E27FC236}">
                  <a16:creationId xmlns:a16="http://schemas.microsoft.com/office/drawing/2014/main" id="{2FDA66BD-8A96-4361-E39D-5C60BB47B834}"/>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DCEE1D1B-7393-9CCE-D319-DFC53FD2A72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oogle Shape;1063;p34">
            <a:extLst>
              <a:ext uri="{FF2B5EF4-FFF2-40B4-BE49-F238E27FC236}">
                <a16:creationId xmlns:a16="http://schemas.microsoft.com/office/drawing/2014/main" id="{0A6A94F9-2336-E64A-2648-27F523BECA67}"/>
              </a:ext>
            </a:extLst>
          </p:cNvPr>
          <p:cNvSpPr txBox="1">
            <a:spLocks/>
          </p:cNvSpPr>
          <p:nvPr/>
        </p:nvSpPr>
        <p:spPr>
          <a:xfrm>
            <a:off x="288739" y="4450065"/>
            <a:ext cx="3848286" cy="388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900" b="0" i="1">
                <a:solidFill>
                  <a:schemeClr val="accent5">
                    <a:lumMod val="50000"/>
                  </a:schemeClr>
                </a:solidFill>
                <a:latin typeface="Fz Poppins Med" pitchFamily="2" charset="0"/>
                <a:cs typeface="Fz Poppins Med" pitchFamily="2" charset="0"/>
              </a:rPr>
              <a:t>* Sẽ nói rõ hơn trong phần Demo</a:t>
            </a:r>
            <a:endParaRPr lang="vi-VN" sz="900" b="0" i="1">
              <a:solidFill>
                <a:schemeClr val="accent5">
                  <a:lumMod val="50000"/>
                </a:schemeClr>
              </a:solidFill>
              <a:latin typeface="Fz Poppins SemBd" pitchFamily="2" charset="0"/>
              <a:cs typeface="Fz Poppins Med" pitchFamily="2" charset="0"/>
            </a:endParaRPr>
          </a:p>
        </p:txBody>
      </p:sp>
      <p:pic>
        <p:nvPicPr>
          <p:cNvPr id="7" name="Picture 6" descr="A screenshot of a computer&#10;&#10;Description automatically generated">
            <a:extLst>
              <a:ext uri="{FF2B5EF4-FFF2-40B4-BE49-F238E27FC236}">
                <a16:creationId xmlns:a16="http://schemas.microsoft.com/office/drawing/2014/main" id="{49C7897D-E5B9-E2E9-5DB6-71A2B64B7C5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776483" y="795846"/>
            <a:ext cx="3766608" cy="1783999"/>
          </a:xfrm>
          <a:prstGeom prst="rect">
            <a:avLst/>
          </a:prstGeom>
          <a:ln>
            <a:solidFill>
              <a:schemeClr val="accent4">
                <a:lumMod val="50000"/>
              </a:schemeClr>
            </a:solidFill>
          </a:ln>
        </p:spPr>
      </p:pic>
      <p:pic>
        <p:nvPicPr>
          <p:cNvPr id="12" name="Picture 11" descr="A screenshot of a computer&#10;&#10;Description automatically generated">
            <a:extLst>
              <a:ext uri="{FF2B5EF4-FFF2-40B4-BE49-F238E27FC236}">
                <a16:creationId xmlns:a16="http://schemas.microsoft.com/office/drawing/2014/main" id="{F38177F4-1A10-92F7-F301-8FBC1269090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4600320" y="795846"/>
            <a:ext cx="3767197" cy="1783999"/>
          </a:xfrm>
          <a:prstGeom prst="rect">
            <a:avLst/>
          </a:prstGeom>
          <a:ln>
            <a:solidFill>
              <a:schemeClr val="accent4">
                <a:lumMod val="50000"/>
              </a:schemeClr>
            </a:solidFill>
          </a:ln>
        </p:spPr>
      </p:pic>
      <p:pic>
        <p:nvPicPr>
          <p:cNvPr id="13" name="Picture 12" descr="A screenshot of a computer&#10;&#10;Description automatically generated">
            <a:extLst>
              <a:ext uri="{FF2B5EF4-FFF2-40B4-BE49-F238E27FC236}">
                <a16:creationId xmlns:a16="http://schemas.microsoft.com/office/drawing/2014/main" id="{B833011C-A641-2FD9-A86E-A75E9A1BF22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776482" y="2635547"/>
            <a:ext cx="3766607" cy="1787758"/>
          </a:xfrm>
          <a:prstGeom prst="rect">
            <a:avLst/>
          </a:prstGeom>
          <a:ln>
            <a:solidFill>
              <a:schemeClr val="accent4">
                <a:lumMod val="50000"/>
              </a:schemeClr>
            </a:solidFill>
          </a:ln>
        </p:spPr>
      </p:pic>
      <p:pic>
        <p:nvPicPr>
          <p:cNvPr id="14" name="Picture 13" descr="A screenshot of a chat&#10;&#10;Description automatically generated">
            <a:extLst>
              <a:ext uri="{FF2B5EF4-FFF2-40B4-BE49-F238E27FC236}">
                <a16:creationId xmlns:a16="http://schemas.microsoft.com/office/drawing/2014/main" id="{30D70F65-8F68-E93C-4FEE-DB955D5002E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4600320" y="2637378"/>
            <a:ext cx="3759683" cy="1785927"/>
          </a:xfrm>
          <a:prstGeom prst="rect">
            <a:avLst/>
          </a:prstGeom>
          <a:ln>
            <a:solidFill>
              <a:schemeClr val="accent4">
                <a:lumMod val="50000"/>
              </a:schemeClr>
            </a:solidFill>
          </a:ln>
        </p:spPr>
      </p:pic>
    </p:spTree>
    <p:extLst>
      <p:ext uri="{BB962C8B-B14F-4D97-AF65-F5344CB8AC3E}">
        <p14:creationId xmlns:p14="http://schemas.microsoft.com/office/powerpoint/2010/main" val="2669206056"/>
      </p:ext>
    </p:extLst>
  </p:cSld>
  <p:clrMapOvr>
    <a:masterClrMapping/>
  </p:clrMapOvr>
  <p:transition spd="slow">
    <p:strips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5C0A0-F23E-9A53-34CE-9BBED717C8AF}"/>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25C5C1DA-B723-BEBD-45F4-9FE81E7C1966}"/>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63</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CD22178C-F29C-F4F4-E3A4-F5490335D930}"/>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4A312B75-245A-E554-68DE-4529A9B002F7}"/>
              </a:ext>
            </a:extLst>
          </p:cNvPr>
          <p:cNvSpPr txBox="1">
            <a:spLocks/>
          </p:cNvSpPr>
          <p:nvPr/>
        </p:nvSpPr>
        <p:spPr>
          <a:xfrm>
            <a:off x="288739" y="969842"/>
            <a:ext cx="4308318" cy="2459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i="1">
                <a:solidFill>
                  <a:schemeClr val="accent4">
                    <a:lumMod val="50000"/>
                  </a:schemeClr>
                </a:solidFill>
                <a:latin typeface="Fz Poppins Med" pitchFamily="2" charset="0"/>
                <a:cs typeface="Fz Poppins Med" pitchFamily="2" charset="0"/>
              </a:rPr>
              <a:t>HiCommit CLI</a:t>
            </a:r>
            <a:r>
              <a:rPr lang="vi-VN" sz="1200" b="0" i="1">
                <a:solidFill>
                  <a:schemeClr val="bg2"/>
                </a:solidFill>
                <a:latin typeface="Fz Poppins Med" pitchFamily="2" charset="0"/>
                <a:cs typeface="Fz Poppins Med" pitchFamily="2" charset="0"/>
              </a:rPr>
              <a:t> là một ứng dụng với giao diện dòng lệnh được xây dựng nhằm hỗ trợ kết nối giữa HiCommit và Git trên môi trường cục bộ (Local). Các chức năng chính mà HiCommit CLI có thể hỗ trợ:</a:t>
            </a:r>
          </a:p>
          <a:p>
            <a:pPr algn="just">
              <a:lnSpc>
                <a:spcPct val="150000"/>
              </a:lnSpc>
            </a:pPr>
            <a:r>
              <a:rPr lang="vi-VN" sz="1200" b="0" i="1">
                <a:solidFill>
                  <a:schemeClr val="bg2"/>
                </a:solidFill>
                <a:latin typeface="Fz Poppins Med" pitchFamily="2" charset="0"/>
                <a:cs typeface="Fz Poppins Med" pitchFamily="2" charset="0"/>
              </a:rPr>
              <a:t>- Đăng nhập GitHub</a:t>
            </a:r>
          </a:p>
          <a:p>
            <a:pPr algn="just">
              <a:lnSpc>
                <a:spcPct val="150000"/>
              </a:lnSpc>
            </a:pPr>
            <a:r>
              <a:rPr lang="vi-VN" sz="1200" b="0" i="1">
                <a:solidFill>
                  <a:schemeClr val="bg2"/>
                </a:solidFill>
                <a:latin typeface="Fz Poppins Med" pitchFamily="2" charset="0"/>
                <a:cs typeface="Fz Poppins Med" pitchFamily="2" charset="0"/>
              </a:rPr>
              <a:t>- Hỗ trợ các khởi tạo cần thiết</a:t>
            </a:r>
          </a:p>
          <a:p>
            <a:pPr algn="just">
              <a:lnSpc>
                <a:spcPct val="150000"/>
              </a:lnSpc>
            </a:pPr>
            <a:r>
              <a:rPr lang="vi-VN" sz="1200" b="0" i="1">
                <a:solidFill>
                  <a:schemeClr val="bg2"/>
                </a:solidFill>
                <a:latin typeface="Fz Poppins Med" pitchFamily="2" charset="0"/>
                <a:cs typeface="Fz Poppins Med" pitchFamily="2" charset="0"/>
              </a:rPr>
              <a:t>- Hỗ trợ khởi tạo cho các bài tập trên hệ thống</a:t>
            </a:r>
          </a:p>
          <a:p>
            <a:pPr algn="just">
              <a:lnSpc>
                <a:spcPct val="150000"/>
              </a:lnSpc>
            </a:pPr>
            <a:r>
              <a:rPr lang="vi-VN" sz="1200" b="0" i="1">
                <a:solidFill>
                  <a:schemeClr val="bg2"/>
                </a:solidFill>
                <a:latin typeface="Fz Poppins Med" pitchFamily="2" charset="0"/>
                <a:cs typeface="Fz Poppins Med" pitchFamily="2" charset="0"/>
              </a:rPr>
              <a:t>- Một số chức năng khác</a:t>
            </a:r>
          </a:p>
        </p:txBody>
      </p:sp>
      <p:grpSp>
        <p:nvGrpSpPr>
          <p:cNvPr id="8" name="Group 7">
            <a:extLst>
              <a:ext uri="{FF2B5EF4-FFF2-40B4-BE49-F238E27FC236}">
                <a16:creationId xmlns:a16="http://schemas.microsoft.com/office/drawing/2014/main" id="{6FE9D9EB-FB88-880B-E381-31623E276787}"/>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44F8C60B-B8D2-9D55-AB83-BAE704B4AA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7C07AA6F-3C19-BAE3-B753-275B07A539EE}"/>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78C2E2A4-92B1-41A4-7295-E8B9F2A4117C}"/>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31D67D5C-5B7D-9167-1E81-FCD79989278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Tổng quan </a:t>
              </a:r>
            </a:p>
          </p:txBody>
        </p:sp>
        <p:sp>
          <p:nvSpPr>
            <p:cNvPr id="6" name="Google Shape;1063;p34">
              <a:extLst>
                <a:ext uri="{FF2B5EF4-FFF2-40B4-BE49-F238E27FC236}">
                  <a16:creationId xmlns:a16="http://schemas.microsoft.com/office/drawing/2014/main" id="{82A88FF6-36DF-BE43-F64F-BAA32BA076FD}"/>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B0EE7EE6-A6BD-23EA-F83D-6E42AF33D5A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5CAE0228-B880-9B69-BB50-FCC2BBE1E521}"/>
              </a:ext>
            </a:extLst>
          </p:cNvPr>
          <p:cNvPicPr>
            <a:picLocks noChangeAspect="1"/>
          </p:cNvPicPr>
          <p:nvPr/>
        </p:nvPicPr>
        <p:blipFill>
          <a:blip r:embed="rId4"/>
          <a:stretch>
            <a:fillRect/>
          </a:stretch>
        </p:blipFill>
        <p:spPr>
          <a:xfrm>
            <a:off x="4856789" y="1096907"/>
            <a:ext cx="7583722" cy="2332092"/>
          </a:xfrm>
          <a:prstGeom prst="rect">
            <a:avLst/>
          </a:prstGeom>
          <a:ln>
            <a:solidFill>
              <a:schemeClr val="bg1">
                <a:lumMod val="75000"/>
              </a:schemeClr>
            </a:solidFill>
          </a:ln>
        </p:spPr>
      </p:pic>
      <p:sp>
        <p:nvSpPr>
          <p:cNvPr id="23" name="Rectangle 22">
            <a:extLst>
              <a:ext uri="{FF2B5EF4-FFF2-40B4-BE49-F238E27FC236}">
                <a16:creationId xmlns:a16="http://schemas.microsoft.com/office/drawing/2014/main" id="{CBA9C750-B43E-B8A6-E0AF-CE6C19390151}"/>
              </a:ext>
            </a:extLst>
          </p:cNvPr>
          <p:cNvSpPr/>
          <p:nvPr/>
        </p:nvSpPr>
        <p:spPr>
          <a:xfrm>
            <a:off x="358348" y="3808457"/>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npm i -g hicommit-cli</a:t>
            </a:r>
          </a:p>
        </p:txBody>
      </p:sp>
      <p:sp>
        <p:nvSpPr>
          <p:cNvPr id="25" name="Google Shape;1063;p34">
            <a:extLst>
              <a:ext uri="{FF2B5EF4-FFF2-40B4-BE49-F238E27FC236}">
                <a16:creationId xmlns:a16="http://schemas.microsoft.com/office/drawing/2014/main" id="{4A288A7F-1F98-5FB2-8858-3AECD8A00C49}"/>
              </a:ext>
            </a:extLst>
          </p:cNvPr>
          <p:cNvSpPr txBox="1">
            <a:spLocks/>
          </p:cNvSpPr>
          <p:nvPr/>
        </p:nvSpPr>
        <p:spPr>
          <a:xfrm>
            <a:off x="288739" y="3379318"/>
            <a:ext cx="4308318" cy="381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i="1">
                <a:solidFill>
                  <a:schemeClr val="accent4">
                    <a:lumMod val="50000"/>
                  </a:schemeClr>
                </a:solidFill>
                <a:latin typeface="Fz Poppins Med" pitchFamily="2" charset="0"/>
                <a:cs typeface="Fz Poppins Med" pitchFamily="2" charset="0"/>
              </a:rPr>
              <a:t>Cài đặt</a:t>
            </a:r>
            <a:endParaRPr lang="vi-VN" sz="1200" b="0" i="1">
              <a:solidFill>
                <a:schemeClr val="bg2"/>
              </a:solidFill>
              <a:latin typeface="Fz Poppins Med" pitchFamily="2" charset="0"/>
              <a:cs typeface="Fz Poppins Med" pitchFamily="2" charset="0"/>
            </a:endParaRPr>
          </a:p>
        </p:txBody>
      </p:sp>
      <p:sp>
        <p:nvSpPr>
          <p:cNvPr id="28" name="Rectangle 27">
            <a:extLst>
              <a:ext uri="{FF2B5EF4-FFF2-40B4-BE49-F238E27FC236}">
                <a16:creationId xmlns:a16="http://schemas.microsoft.com/office/drawing/2014/main" id="{D461C4F0-A284-EECE-C499-0BB4E49BE442}"/>
              </a:ext>
            </a:extLst>
          </p:cNvPr>
          <p:cNvSpPr/>
          <p:nvPr/>
        </p:nvSpPr>
        <p:spPr>
          <a:xfrm>
            <a:off x="7180422" y="1682786"/>
            <a:ext cx="1363201" cy="26589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393902"/>
      </p:ext>
    </p:extLst>
  </p:cSld>
  <p:clrMapOvr>
    <a:masterClrMapping/>
  </p:clrMapOvr>
  <p:transition spd="slow">
    <p:strips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D0D9-75F9-A079-DDC0-87E3D800009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66431732-533C-CD96-59C7-A4B961599E66}"/>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64</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8210232A-EE27-496A-ED79-44D83FFCB9A7}"/>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CA1212B0-C4F3-8A70-3D11-D2DDF3AB55C8}"/>
              </a:ext>
            </a:extLst>
          </p:cNvPr>
          <p:cNvSpPr txBox="1">
            <a:spLocks/>
          </p:cNvSpPr>
          <p:nvPr/>
        </p:nvSpPr>
        <p:spPr>
          <a:xfrm>
            <a:off x="288739" y="979997"/>
            <a:ext cx="4308318" cy="437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b="0" i="1">
                <a:solidFill>
                  <a:schemeClr val="bg2"/>
                </a:solidFill>
                <a:latin typeface="Fz Poppins Med" pitchFamily="2" charset="0"/>
                <a:cs typeface="Fz Poppins Med" pitchFamily="2" charset="0"/>
              </a:rPr>
              <a:t>Đăng nhập vào HiCommit bằng cách gõ dòng lệnh</a:t>
            </a:r>
            <a:endParaRPr lang="vi-VN" sz="1200" b="0" i="1">
              <a:solidFill>
                <a:schemeClr val="bg2"/>
              </a:solidFill>
              <a:latin typeface="Fz Poppins Med" pitchFamily="2" charset="0"/>
              <a:cs typeface="Fz Poppins Med" pitchFamily="2" charset="0"/>
            </a:endParaRPr>
          </a:p>
        </p:txBody>
      </p:sp>
      <p:grpSp>
        <p:nvGrpSpPr>
          <p:cNvPr id="8" name="Group 7">
            <a:extLst>
              <a:ext uri="{FF2B5EF4-FFF2-40B4-BE49-F238E27FC236}">
                <a16:creationId xmlns:a16="http://schemas.microsoft.com/office/drawing/2014/main" id="{34B7D3CB-D183-995A-4794-96AEDD1055D5}"/>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E29FB5B4-7108-0542-BA06-B59AF7C483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C82C963E-7CC0-B2F0-62E6-3A2DD90CA713}"/>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1A333ECA-FEDE-15F2-D225-3034575207C9}"/>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F829E387-62D6-3091-411B-4A8952752804}"/>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Đăng nhập </a:t>
              </a:r>
            </a:p>
          </p:txBody>
        </p:sp>
        <p:sp>
          <p:nvSpPr>
            <p:cNvPr id="6" name="Google Shape;1063;p34">
              <a:extLst>
                <a:ext uri="{FF2B5EF4-FFF2-40B4-BE49-F238E27FC236}">
                  <a16:creationId xmlns:a16="http://schemas.microsoft.com/office/drawing/2014/main" id="{3B29519A-33FA-2ED9-CEFA-79E5B5890B79}"/>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50F66E41-21B6-977C-CFEB-272E1646C31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screenshot of a computer&#10;&#10;Description automatically generated">
            <a:extLst>
              <a:ext uri="{FF2B5EF4-FFF2-40B4-BE49-F238E27FC236}">
                <a16:creationId xmlns:a16="http://schemas.microsoft.com/office/drawing/2014/main" id="{3E8B1075-DFAC-2CBB-9858-256587C3DD7E}"/>
              </a:ext>
            </a:extLst>
          </p:cNvPr>
          <p:cNvPicPr>
            <a:picLocks noChangeAspect="1"/>
          </p:cNvPicPr>
          <p:nvPr/>
        </p:nvPicPr>
        <p:blipFill>
          <a:blip r:embed="rId4"/>
          <a:stretch>
            <a:fillRect/>
          </a:stretch>
        </p:blipFill>
        <p:spPr>
          <a:xfrm>
            <a:off x="4785018" y="1085332"/>
            <a:ext cx="7323667" cy="2228175"/>
          </a:xfrm>
          <a:prstGeom prst="rect">
            <a:avLst/>
          </a:prstGeom>
          <a:ln>
            <a:solidFill>
              <a:schemeClr val="bg1">
                <a:lumMod val="75000"/>
              </a:schemeClr>
            </a:solidFill>
          </a:ln>
        </p:spPr>
      </p:pic>
      <p:sp>
        <p:nvSpPr>
          <p:cNvPr id="18" name="Rectangle 17">
            <a:extLst>
              <a:ext uri="{FF2B5EF4-FFF2-40B4-BE49-F238E27FC236}">
                <a16:creationId xmlns:a16="http://schemas.microsoft.com/office/drawing/2014/main" id="{C4C63627-A700-9CEA-4EBE-BF801E01BF08}"/>
              </a:ext>
            </a:extLst>
          </p:cNvPr>
          <p:cNvSpPr/>
          <p:nvPr/>
        </p:nvSpPr>
        <p:spPr>
          <a:xfrm>
            <a:off x="5387182" y="1647226"/>
            <a:ext cx="1363201" cy="26589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9734550-D207-3D43-0F0E-04B711E22D98}"/>
              </a:ext>
            </a:extLst>
          </p:cNvPr>
          <p:cNvSpPr/>
          <p:nvPr/>
        </p:nvSpPr>
        <p:spPr>
          <a:xfrm>
            <a:off x="358348" y="1439783"/>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hicommit login</a:t>
            </a:r>
          </a:p>
        </p:txBody>
      </p:sp>
      <p:sp>
        <p:nvSpPr>
          <p:cNvPr id="20" name="Google Shape;1063;p34">
            <a:extLst>
              <a:ext uri="{FF2B5EF4-FFF2-40B4-BE49-F238E27FC236}">
                <a16:creationId xmlns:a16="http://schemas.microsoft.com/office/drawing/2014/main" id="{2476E779-D97E-A29C-CD6B-FA69D0CC9B00}"/>
              </a:ext>
            </a:extLst>
          </p:cNvPr>
          <p:cNvSpPr txBox="1">
            <a:spLocks/>
          </p:cNvSpPr>
          <p:nvPr/>
        </p:nvSpPr>
        <p:spPr>
          <a:xfrm>
            <a:off x="288739" y="1908254"/>
            <a:ext cx="4308318" cy="765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b="0" i="1">
                <a:solidFill>
                  <a:schemeClr val="bg2"/>
                </a:solidFill>
                <a:latin typeface="Fz Poppins Med" pitchFamily="2" charset="0"/>
                <a:cs typeface="Fz Poppins Med" pitchFamily="2" charset="0"/>
              </a:rPr>
              <a:t>Sau khi đăng nhập thành công, tên người dùng sẽ được hiển thị</a:t>
            </a:r>
            <a:endParaRPr lang="vi-VN" sz="1200" b="0" i="1">
              <a:solidFill>
                <a:schemeClr val="bg2"/>
              </a:solidFill>
              <a:latin typeface="Fz Poppins Med" pitchFamily="2" charset="0"/>
              <a:cs typeface="Fz Poppins Med" pitchFamily="2" charset="0"/>
            </a:endParaRPr>
          </a:p>
        </p:txBody>
      </p:sp>
    </p:spTree>
    <p:extLst>
      <p:ext uri="{BB962C8B-B14F-4D97-AF65-F5344CB8AC3E}">
        <p14:creationId xmlns:p14="http://schemas.microsoft.com/office/powerpoint/2010/main" val="3720169476"/>
      </p:ext>
    </p:extLst>
  </p:cSld>
  <p:clrMapOvr>
    <a:masterClrMapping/>
  </p:clrMapOvr>
  <p:transition spd="slow">
    <p:strips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5DC20-03C1-B917-5B8A-83CBFECC685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3A2CE78A-D82A-A426-123D-F44A0A4F9733}"/>
              </a:ext>
            </a:extLst>
          </p:cNvPr>
          <p:cNvSpPr txBox="1">
            <a:spLocks/>
          </p:cNvSpPr>
          <p:nvPr/>
        </p:nvSpPr>
        <p:spPr>
          <a:xfrm>
            <a:off x="8290407" y="4626448"/>
            <a:ext cx="56485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65</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4DD743E2-31C2-7045-C696-1E5C3FFF08C0}"/>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F7CA0C86-1654-4A5B-829E-1D002185B011}"/>
              </a:ext>
            </a:extLst>
          </p:cNvPr>
          <p:cNvSpPr txBox="1">
            <a:spLocks/>
          </p:cNvSpPr>
          <p:nvPr/>
        </p:nvSpPr>
        <p:spPr>
          <a:xfrm>
            <a:off x="288739" y="1126494"/>
            <a:ext cx="4308318" cy="437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b="0" i="1">
                <a:solidFill>
                  <a:schemeClr val="bg2"/>
                </a:solidFill>
                <a:latin typeface="Fz Poppins Med" pitchFamily="2" charset="0"/>
                <a:cs typeface="Fz Poppins Med" pitchFamily="2" charset="0"/>
              </a:rPr>
              <a:t>Ngoài ra, có thể kiểm tra trạng thái đăng nhập bằng cách gõ dòng lệnh</a:t>
            </a:r>
            <a:endParaRPr lang="vi-VN" sz="1200" b="0" i="1">
              <a:solidFill>
                <a:schemeClr val="bg2"/>
              </a:solidFill>
              <a:latin typeface="Fz Poppins Med" pitchFamily="2" charset="0"/>
              <a:cs typeface="Fz Poppins Med" pitchFamily="2" charset="0"/>
            </a:endParaRPr>
          </a:p>
        </p:txBody>
      </p:sp>
      <p:grpSp>
        <p:nvGrpSpPr>
          <p:cNvPr id="8" name="Group 7">
            <a:extLst>
              <a:ext uri="{FF2B5EF4-FFF2-40B4-BE49-F238E27FC236}">
                <a16:creationId xmlns:a16="http://schemas.microsoft.com/office/drawing/2014/main" id="{E0FA2F28-4280-FF73-3ECA-C9479A6D4064}"/>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67F14644-CB29-1FC9-285E-052D393493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9F90B262-718C-7012-C013-7558890D12AA}"/>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9A76B32E-8529-0200-6865-3625743C9353}"/>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C7F8593A-E1B2-C541-FF0A-31BF0C019439}"/>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Đăng nhập </a:t>
              </a:r>
            </a:p>
          </p:txBody>
        </p:sp>
        <p:sp>
          <p:nvSpPr>
            <p:cNvPr id="6" name="Google Shape;1063;p34">
              <a:extLst>
                <a:ext uri="{FF2B5EF4-FFF2-40B4-BE49-F238E27FC236}">
                  <a16:creationId xmlns:a16="http://schemas.microsoft.com/office/drawing/2014/main" id="{A5AFF0ED-472E-1E19-AEF8-CE20B0DBAB07}"/>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EB553B09-F06E-9E19-9C20-27C628FA83C7}"/>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F6156B60-F822-BA79-D711-A69899DC4DB8}"/>
              </a:ext>
            </a:extLst>
          </p:cNvPr>
          <p:cNvPicPr>
            <a:picLocks noChangeAspect="1"/>
          </p:cNvPicPr>
          <p:nvPr/>
        </p:nvPicPr>
        <p:blipFill>
          <a:blip r:embed="rId4"/>
          <a:srcRect l="6483" r="6483"/>
          <a:stretch/>
        </p:blipFill>
        <p:spPr>
          <a:xfrm>
            <a:off x="4785018" y="1085332"/>
            <a:ext cx="7322578" cy="2228175"/>
          </a:xfrm>
          <a:prstGeom prst="rect">
            <a:avLst/>
          </a:prstGeom>
          <a:ln>
            <a:solidFill>
              <a:schemeClr val="bg1">
                <a:lumMod val="75000"/>
              </a:schemeClr>
            </a:solidFill>
          </a:ln>
        </p:spPr>
      </p:pic>
      <p:sp>
        <p:nvSpPr>
          <p:cNvPr id="18" name="Rectangle 17">
            <a:extLst>
              <a:ext uri="{FF2B5EF4-FFF2-40B4-BE49-F238E27FC236}">
                <a16:creationId xmlns:a16="http://schemas.microsoft.com/office/drawing/2014/main" id="{D557D539-C6EA-D6E4-0C6B-F417F56CE329}"/>
              </a:ext>
            </a:extLst>
          </p:cNvPr>
          <p:cNvSpPr/>
          <p:nvPr/>
        </p:nvSpPr>
        <p:spPr>
          <a:xfrm>
            <a:off x="6752432" y="1775305"/>
            <a:ext cx="1363201" cy="26589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82360C5-F2F1-280F-E4CA-4005F47B702E}"/>
              </a:ext>
            </a:extLst>
          </p:cNvPr>
          <p:cNvSpPr/>
          <p:nvPr/>
        </p:nvSpPr>
        <p:spPr>
          <a:xfrm>
            <a:off x="358348" y="1959146"/>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hicommit </a:t>
            </a:r>
            <a:r>
              <a:rPr lang="en-US" sz="1100" i="1">
                <a:solidFill>
                  <a:schemeClr val="bg2"/>
                </a:solidFill>
                <a:latin typeface="Fz Poppins Med" pitchFamily="2" charset="0"/>
                <a:cs typeface="Fz Poppins Med" pitchFamily="2" charset="0"/>
              </a:rPr>
              <a:t>status</a:t>
            </a:r>
            <a:endParaRPr lang="en-US" sz="1100" b="0" i="1">
              <a:solidFill>
                <a:schemeClr val="bg2"/>
              </a:solidFill>
              <a:latin typeface="Fz Poppins Med" pitchFamily="2" charset="0"/>
              <a:cs typeface="Fz Poppins Med" pitchFamily="2" charset="0"/>
            </a:endParaRPr>
          </a:p>
        </p:txBody>
      </p:sp>
    </p:spTree>
    <p:extLst>
      <p:ext uri="{BB962C8B-B14F-4D97-AF65-F5344CB8AC3E}">
        <p14:creationId xmlns:p14="http://schemas.microsoft.com/office/powerpoint/2010/main" val="4199491909"/>
      </p:ext>
    </p:extLst>
  </p:cSld>
  <p:clrMapOvr>
    <a:masterClrMapping/>
  </p:clrMapOvr>
  <p:transition spd="slow">
    <p:strips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B15AB-1ED5-E9D1-75CD-D1926748976A}"/>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9077E825-1849-2604-5C4E-E81029996CB6}"/>
              </a:ext>
            </a:extLst>
          </p:cNvPr>
          <p:cNvSpPr txBox="1">
            <a:spLocks/>
          </p:cNvSpPr>
          <p:nvPr/>
        </p:nvSpPr>
        <p:spPr>
          <a:xfrm>
            <a:off x="8290407" y="4626448"/>
            <a:ext cx="564854"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66</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615B0D87-86C0-0AC4-15CA-9637272452FD}"/>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2ED25FFC-218C-E33E-44E8-FC7C8E10395A}"/>
              </a:ext>
            </a:extLst>
          </p:cNvPr>
          <p:cNvSpPr txBox="1">
            <a:spLocks/>
          </p:cNvSpPr>
          <p:nvPr/>
        </p:nvSpPr>
        <p:spPr>
          <a:xfrm>
            <a:off x="288739" y="969294"/>
            <a:ext cx="4308318" cy="771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b="0" i="1">
                <a:solidFill>
                  <a:schemeClr val="bg2"/>
                </a:solidFill>
                <a:latin typeface="Fz Poppins Med" pitchFamily="2" charset="0"/>
                <a:cs typeface="Fz Poppins Med" pitchFamily="2" charset="0"/>
              </a:rPr>
              <a:t>Để khởi tạo các thông tin và tạo thư mục làm việc, người dùng có thể sử dụng lệnh</a:t>
            </a:r>
          </a:p>
        </p:txBody>
      </p:sp>
      <p:grpSp>
        <p:nvGrpSpPr>
          <p:cNvPr id="8" name="Group 7">
            <a:extLst>
              <a:ext uri="{FF2B5EF4-FFF2-40B4-BE49-F238E27FC236}">
                <a16:creationId xmlns:a16="http://schemas.microsoft.com/office/drawing/2014/main" id="{EA5887C4-8C9B-114B-3D8D-D583EFB9EB5F}"/>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994A5669-F38A-C216-E233-D85A4931F0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EDC6FF0D-C2CA-6497-1509-6641E8098038}"/>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545A5E35-3D71-FB40-12A8-F90AFC2B06DA}"/>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136F174F-42D2-B9B2-0255-5D43171124BA}"/>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-Khởi tạo</a:t>
              </a:r>
            </a:p>
          </p:txBody>
        </p:sp>
        <p:sp>
          <p:nvSpPr>
            <p:cNvPr id="6" name="Google Shape;1063;p34">
              <a:extLst>
                <a:ext uri="{FF2B5EF4-FFF2-40B4-BE49-F238E27FC236}">
                  <a16:creationId xmlns:a16="http://schemas.microsoft.com/office/drawing/2014/main" id="{BDDAF774-9323-B139-B8E4-241146606BF9}"/>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80C7FA70-0B9E-BE90-984C-58EFB1E4393E}"/>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6A0244B2-1EFD-A004-B887-848C427F1EF3}"/>
              </a:ext>
            </a:extLst>
          </p:cNvPr>
          <p:cNvPicPr>
            <a:picLocks noChangeAspect="1"/>
          </p:cNvPicPr>
          <p:nvPr/>
        </p:nvPicPr>
        <p:blipFill>
          <a:blip r:embed="rId4"/>
          <a:srcRect t="11211" b="11211"/>
          <a:stretch/>
        </p:blipFill>
        <p:spPr>
          <a:xfrm>
            <a:off x="4785018" y="1085332"/>
            <a:ext cx="7866097" cy="2228175"/>
          </a:xfrm>
          <a:prstGeom prst="rect">
            <a:avLst/>
          </a:prstGeom>
          <a:ln>
            <a:solidFill>
              <a:schemeClr val="bg1">
                <a:lumMod val="75000"/>
              </a:schemeClr>
            </a:solidFill>
          </a:ln>
        </p:spPr>
      </p:pic>
      <p:sp>
        <p:nvSpPr>
          <p:cNvPr id="18" name="Rectangle 17">
            <a:extLst>
              <a:ext uri="{FF2B5EF4-FFF2-40B4-BE49-F238E27FC236}">
                <a16:creationId xmlns:a16="http://schemas.microsoft.com/office/drawing/2014/main" id="{E290C868-C75E-3EFD-5014-8BD68C95FCBE}"/>
              </a:ext>
            </a:extLst>
          </p:cNvPr>
          <p:cNvSpPr/>
          <p:nvPr/>
        </p:nvSpPr>
        <p:spPr>
          <a:xfrm>
            <a:off x="7180423" y="1380878"/>
            <a:ext cx="1068228" cy="26589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22AEB8-0056-9920-3B01-3CD7ED1546D0}"/>
              </a:ext>
            </a:extLst>
          </p:cNvPr>
          <p:cNvSpPr/>
          <p:nvPr/>
        </p:nvSpPr>
        <p:spPr>
          <a:xfrm>
            <a:off x="358348" y="1801946"/>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hicommit </a:t>
            </a:r>
            <a:r>
              <a:rPr lang="en-US" sz="1100" i="1">
                <a:solidFill>
                  <a:schemeClr val="bg2"/>
                </a:solidFill>
                <a:latin typeface="Fz Poppins Med" pitchFamily="2" charset="0"/>
                <a:cs typeface="Fz Poppins Med" pitchFamily="2" charset="0"/>
              </a:rPr>
              <a:t>init</a:t>
            </a:r>
            <a:endParaRPr lang="en-US" sz="1100" b="0" i="1">
              <a:solidFill>
                <a:schemeClr val="bg2"/>
              </a:solidFill>
              <a:latin typeface="Fz Poppins Med" pitchFamily="2" charset="0"/>
              <a:cs typeface="Fz Poppins Med" pitchFamily="2" charset="0"/>
            </a:endParaRPr>
          </a:p>
        </p:txBody>
      </p:sp>
      <p:sp>
        <p:nvSpPr>
          <p:cNvPr id="7" name="Google Shape;1063;p34">
            <a:extLst>
              <a:ext uri="{FF2B5EF4-FFF2-40B4-BE49-F238E27FC236}">
                <a16:creationId xmlns:a16="http://schemas.microsoft.com/office/drawing/2014/main" id="{0A5B43EA-F38D-E4C2-1590-6075A3EB03AA}"/>
              </a:ext>
            </a:extLst>
          </p:cNvPr>
          <p:cNvSpPr txBox="1">
            <a:spLocks/>
          </p:cNvSpPr>
          <p:nvPr/>
        </p:nvSpPr>
        <p:spPr>
          <a:xfrm>
            <a:off x="311015" y="2214951"/>
            <a:ext cx="4308318" cy="1511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b="0" i="1">
                <a:solidFill>
                  <a:schemeClr val="bg2"/>
                </a:solidFill>
                <a:latin typeface="Fz Poppins Med" pitchFamily="2" charset="0"/>
                <a:cs typeface="Fz Poppins Med" pitchFamily="2" charset="0"/>
              </a:rPr>
              <a:t>Sau khi thực thi thành công, thư mục hicommit-problems được tạo ra và được tự động clone từ GitHub về thư mục hiện tại. Thư mục này chính là repo GitHub được tạo riêng cho hệ thống HiCommit. </a:t>
            </a:r>
          </a:p>
        </p:txBody>
      </p:sp>
      <p:sp>
        <p:nvSpPr>
          <p:cNvPr id="12" name="Rectangle 11">
            <a:extLst>
              <a:ext uri="{FF2B5EF4-FFF2-40B4-BE49-F238E27FC236}">
                <a16:creationId xmlns:a16="http://schemas.microsoft.com/office/drawing/2014/main" id="{B0141207-2EF9-FEE0-B2F5-9C90A52EE57C}"/>
              </a:ext>
            </a:extLst>
          </p:cNvPr>
          <p:cNvSpPr/>
          <p:nvPr/>
        </p:nvSpPr>
        <p:spPr>
          <a:xfrm>
            <a:off x="358348" y="3568889"/>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cd hicommit problems</a:t>
            </a:r>
          </a:p>
        </p:txBody>
      </p:sp>
    </p:spTree>
    <p:extLst>
      <p:ext uri="{BB962C8B-B14F-4D97-AF65-F5344CB8AC3E}">
        <p14:creationId xmlns:p14="http://schemas.microsoft.com/office/powerpoint/2010/main" val="193908131"/>
      </p:ext>
    </p:extLst>
  </p:cSld>
  <p:clrMapOvr>
    <a:masterClrMapping/>
  </p:clrMapOvr>
  <p:transition spd="slow">
    <p:strips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66877-BD29-2301-42C5-7BCB657CE385}"/>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A928C79D-B823-E55D-4DBF-36CEA79F77D2}"/>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67</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BC4DAEED-B0B4-2C89-EEF7-4248EA928160}"/>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F489224D-A2AB-FB6F-5DA0-763FC77BE07B}"/>
              </a:ext>
            </a:extLst>
          </p:cNvPr>
          <p:cNvSpPr txBox="1">
            <a:spLocks/>
          </p:cNvSpPr>
          <p:nvPr/>
        </p:nvSpPr>
        <p:spPr>
          <a:xfrm>
            <a:off x="288739" y="749436"/>
            <a:ext cx="8711328" cy="771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b="0" i="1">
                <a:solidFill>
                  <a:schemeClr val="bg2"/>
                </a:solidFill>
                <a:latin typeface="Fz Poppins Med" pitchFamily="2" charset="0"/>
                <a:cs typeface="Fz Poppins Med" pitchFamily="2" charset="0"/>
              </a:rPr>
              <a:t>Để khởi tạo dữ liệu cho một bài tập mới, người dùng cần thực hiện câu lệnh như sau:</a:t>
            </a:r>
          </a:p>
        </p:txBody>
      </p:sp>
      <p:grpSp>
        <p:nvGrpSpPr>
          <p:cNvPr id="8" name="Group 7">
            <a:extLst>
              <a:ext uri="{FF2B5EF4-FFF2-40B4-BE49-F238E27FC236}">
                <a16:creationId xmlns:a16="http://schemas.microsoft.com/office/drawing/2014/main" id="{49CCB768-C477-1DC6-A2C6-21F32A8C41D1}"/>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18FC3A14-3F62-C2C7-B1AB-8649340981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F446333D-6667-5469-D6C0-4BFCA979F849}"/>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E1822D61-F244-6007-0D92-74F288E5CF0A}"/>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7639475A-0EE5-56DD-B586-8C9A54A35AD6}"/>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Tạo bài tập</a:t>
              </a:r>
            </a:p>
          </p:txBody>
        </p:sp>
        <p:sp>
          <p:nvSpPr>
            <p:cNvPr id="6" name="Google Shape;1063;p34">
              <a:extLst>
                <a:ext uri="{FF2B5EF4-FFF2-40B4-BE49-F238E27FC236}">
                  <a16:creationId xmlns:a16="http://schemas.microsoft.com/office/drawing/2014/main" id="{C1D8006A-6D18-51BF-8849-ECC937B3DA2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18BF801E-3801-4D08-1235-81F60FCE48E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7EA8025E-1969-7B2D-402F-1829F9B139B7}"/>
              </a:ext>
            </a:extLst>
          </p:cNvPr>
          <p:cNvSpPr/>
          <p:nvPr/>
        </p:nvSpPr>
        <p:spPr>
          <a:xfrm>
            <a:off x="2465174" y="1162743"/>
            <a:ext cx="4213652" cy="314400"/>
          </a:xfrm>
          <a:prstGeom prst="rect">
            <a:avLst/>
          </a:prstGeom>
          <a:solidFill>
            <a:schemeClr val="tx1">
              <a:lumMod val="20000"/>
              <a:lumOff val="80000"/>
            </a:schemeClr>
          </a:solidFill>
          <a:ln w="9525">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0" i="1">
                <a:solidFill>
                  <a:schemeClr val="bg2"/>
                </a:solidFill>
                <a:latin typeface="Fz Poppins Med" pitchFamily="2" charset="0"/>
                <a:cs typeface="Fz Poppins Med" pitchFamily="2" charset="0"/>
              </a:rPr>
              <a:t>hicommit </a:t>
            </a:r>
            <a:r>
              <a:rPr lang="en-US" sz="1100" i="1">
                <a:solidFill>
                  <a:schemeClr val="bg2"/>
                </a:solidFill>
                <a:latin typeface="Fz Poppins Med" pitchFamily="2" charset="0"/>
                <a:cs typeface="Fz Poppins Med" pitchFamily="2" charset="0"/>
              </a:rPr>
              <a:t>clone </a:t>
            </a:r>
            <a:r>
              <a:rPr lang="en-US" sz="1100" i="1">
                <a:solidFill>
                  <a:schemeClr val="accent4">
                    <a:lumMod val="50000"/>
                  </a:schemeClr>
                </a:solidFill>
                <a:latin typeface="Fz Poppins Med" pitchFamily="2" charset="0"/>
                <a:cs typeface="Fz Poppins Med" pitchFamily="2" charset="0"/>
              </a:rPr>
              <a:t>&lt;Problem_ID&gt;</a:t>
            </a:r>
            <a:endParaRPr lang="en-US" sz="1100" b="0" i="1">
              <a:solidFill>
                <a:schemeClr val="accent4">
                  <a:lumMod val="50000"/>
                </a:schemeClr>
              </a:solidFill>
              <a:latin typeface="Fz Poppins Med" pitchFamily="2" charset="0"/>
              <a:cs typeface="Fz Poppins Med" pitchFamily="2" charset="0"/>
            </a:endParaRPr>
          </a:p>
        </p:txBody>
      </p:sp>
      <p:sp>
        <p:nvSpPr>
          <p:cNvPr id="7" name="Google Shape;1063;p34">
            <a:extLst>
              <a:ext uri="{FF2B5EF4-FFF2-40B4-BE49-F238E27FC236}">
                <a16:creationId xmlns:a16="http://schemas.microsoft.com/office/drawing/2014/main" id="{BAD28392-D7DC-3D99-1478-738753F50770}"/>
              </a:ext>
            </a:extLst>
          </p:cNvPr>
          <p:cNvSpPr txBox="1">
            <a:spLocks/>
          </p:cNvSpPr>
          <p:nvPr/>
        </p:nvSpPr>
        <p:spPr>
          <a:xfrm>
            <a:off x="311015" y="1455366"/>
            <a:ext cx="8456724" cy="812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b="0" i="1">
                <a:solidFill>
                  <a:schemeClr val="bg2"/>
                </a:solidFill>
                <a:latin typeface="Fz Poppins Med" pitchFamily="2" charset="0"/>
                <a:cs typeface="Fz Poppins Med" pitchFamily="2" charset="0"/>
              </a:rPr>
              <a:t>Với thông số &lt;Problem_ID&gt; là mã của bài tập cần tạo, có thể lấy dựa vào trang web HiCommit.</a:t>
            </a:r>
          </a:p>
        </p:txBody>
      </p:sp>
      <p:pic>
        <p:nvPicPr>
          <p:cNvPr id="12" name="Picture 11">
            <a:extLst>
              <a:ext uri="{FF2B5EF4-FFF2-40B4-BE49-F238E27FC236}">
                <a16:creationId xmlns:a16="http://schemas.microsoft.com/office/drawing/2014/main" id="{D3C8DF42-5AC8-C9A3-AE69-A37FB004F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581" y="2002964"/>
            <a:ext cx="6790838" cy="2405298"/>
          </a:xfrm>
          <a:prstGeom prst="rect">
            <a:avLst/>
          </a:prstGeom>
        </p:spPr>
      </p:pic>
      <p:sp>
        <p:nvSpPr>
          <p:cNvPr id="18" name="Rectangle 17">
            <a:extLst>
              <a:ext uri="{FF2B5EF4-FFF2-40B4-BE49-F238E27FC236}">
                <a16:creationId xmlns:a16="http://schemas.microsoft.com/office/drawing/2014/main" id="{A2FB80FB-1F12-40DA-1097-8D8DBB9C7B62}"/>
              </a:ext>
            </a:extLst>
          </p:cNvPr>
          <p:cNvSpPr/>
          <p:nvPr/>
        </p:nvSpPr>
        <p:spPr>
          <a:xfrm>
            <a:off x="5559457" y="3100201"/>
            <a:ext cx="1810775" cy="26589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BA2B10-04B1-D48E-A77A-40D764E00666}"/>
              </a:ext>
            </a:extLst>
          </p:cNvPr>
          <p:cNvSpPr/>
          <p:nvPr/>
        </p:nvSpPr>
        <p:spPr>
          <a:xfrm>
            <a:off x="1425711" y="4229100"/>
            <a:ext cx="1039463" cy="2193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B164D99-BBAB-5776-D666-9A0FB2E89042}"/>
              </a:ext>
            </a:extLst>
          </p:cNvPr>
          <p:cNvCxnSpPr>
            <a:cxnSpLocks/>
          </p:cNvCxnSpPr>
          <p:nvPr/>
        </p:nvCxnSpPr>
        <p:spPr>
          <a:xfrm>
            <a:off x="127000" y="4323080"/>
            <a:ext cx="1298711" cy="0"/>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1063;p34">
            <a:extLst>
              <a:ext uri="{FF2B5EF4-FFF2-40B4-BE49-F238E27FC236}">
                <a16:creationId xmlns:a16="http://schemas.microsoft.com/office/drawing/2014/main" id="{9DFFDE07-D679-BA16-8DDF-DCB5C20F3EF8}"/>
              </a:ext>
            </a:extLst>
          </p:cNvPr>
          <p:cNvSpPr txBox="1">
            <a:spLocks/>
          </p:cNvSpPr>
          <p:nvPr/>
        </p:nvSpPr>
        <p:spPr>
          <a:xfrm>
            <a:off x="77116" y="3823047"/>
            <a:ext cx="114935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Nhánh của bài tập</a:t>
            </a:r>
            <a:endParaRPr lang="vi-VN" sz="1200" i="1">
              <a:solidFill>
                <a:schemeClr val="accent4">
                  <a:lumMod val="50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556599456"/>
      </p:ext>
    </p:extLst>
  </p:cSld>
  <p:clrMapOvr>
    <a:masterClrMapping/>
  </p:clrMapOvr>
  <p:transition spd="slow">
    <p:strips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F18A5-633A-A2DE-649A-552DE61EADF4}"/>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660799F7-7F1C-9BD1-D602-2D2EE234776C}"/>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68</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7B2095E8-07E2-61AF-8EB8-EF5749DB6301}"/>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B8985DDD-62DA-4C6A-4154-B401C4D81892}"/>
              </a:ext>
            </a:extLst>
          </p:cNvPr>
          <p:cNvSpPr txBox="1">
            <a:spLocks/>
          </p:cNvSpPr>
          <p:nvPr/>
        </p:nvSpPr>
        <p:spPr>
          <a:xfrm>
            <a:off x="288739" y="749436"/>
            <a:ext cx="8711328" cy="771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vi-VN" sz="1200" b="0" i="1">
                <a:solidFill>
                  <a:schemeClr val="bg2"/>
                </a:solidFill>
                <a:latin typeface="Fz Poppins Med" pitchFamily="2" charset="0"/>
                <a:cs typeface="Fz Poppins Med" pitchFamily="2" charset="0"/>
              </a:rPr>
              <a:t>Người dùng cần chuẩn bị mã nguồn xử lý các yêu cầu của bài toán vào file main.cpp (main.c hoặc Main.java) để tiến hành nộp bài.</a:t>
            </a:r>
            <a:r>
              <a:rPr lang="en-US" sz="1200" b="0" i="1">
                <a:solidFill>
                  <a:schemeClr val="bg2"/>
                </a:solidFill>
                <a:latin typeface="Fz Poppins Med" pitchFamily="2" charset="0"/>
                <a:cs typeface="Fz Poppins Med" pitchFamily="2" charset="0"/>
              </a:rPr>
              <a:t> Sử dụng các câu lệnh Git:</a:t>
            </a:r>
            <a:endParaRPr lang="vi-VN" sz="1200" b="0" i="1">
              <a:solidFill>
                <a:schemeClr val="bg2"/>
              </a:solidFill>
              <a:latin typeface="Fz Poppins Med" pitchFamily="2" charset="0"/>
              <a:cs typeface="Fz Poppins Med" pitchFamily="2" charset="0"/>
            </a:endParaRPr>
          </a:p>
        </p:txBody>
      </p:sp>
      <p:grpSp>
        <p:nvGrpSpPr>
          <p:cNvPr id="8" name="Group 7">
            <a:extLst>
              <a:ext uri="{FF2B5EF4-FFF2-40B4-BE49-F238E27FC236}">
                <a16:creationId xmlns:a16="http://schemas.microsoft.com/office/drawing/2014/main" id="{70DE646F-4152-C33D-6E1E-95AF0ADC73AC}"/>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04FEB0A6-D592-95EA-A671-329B009FA9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152F3616-4D9C-8AFF-180F-4ABEBB194A0C}"/>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F8C14D29-3F2E-FE17-6E3C-9B51A9EC4BD8}"/>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8404E0F3-9D48-9475-0DA9-50B8C137733A}"/>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Nộp bài</a:t>
              </a:r>
            </a:p>
          </p:txBody>
        </p:sp>
        <p:sp>
          <p:nvSpPr>
            <p:cNvPr id="6" name="Google Shape;1063;p34">
              <a:extLst>
                <a:ext uri="{FF2B5EF4-FFF2-40B4-BE49-F238E27FC236}">
                  <a16:creationId xmlns:a16="http://schemas.microsoft.com/office/drawing/2014/main" id="{8588EC44-0B44-C72F-5488-4D4510A0C89F}"/>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355AB2CB-667C-DB42-A035-ABBA1463B7E9}"/>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D69D54F5-F990-5FA1-2025-F509B6C5F2DC}"/>
              </a:ext>
            </a:extLst>
          </p:cNvPr>
          <p:cNvCxnSpPr>
            <a:cxnSpLocks/>
          </p:cNvCxnSpPr>
          <p:nvPr/>
        </p:nvCxnSpPr>
        <p:spPr>
          <a:xfrm flipV="1">
            <a:off x="3129491" y="3730982"/>
            <a:ext cx="0" cy="339168"/>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1063;p34">
            <a:extLst>
              <a:ext uri="{FF2B5EF4-FFF2-40B4-BE49-F238E27FC236}">
                <a16:creationId xmlns:a16="http://schemas.microsoft.com/office/drawing/2014/main" id="{B017A289-869D-0A15-44A6-5EEEBC65E917}"/>
              </a:ext>
            </a:extLst>
          </p:cNvPr>
          <p:cNvSpPr txBox="1">
            <a:spLocks/>
          </p:cNvSpPr>
          <p:nvPr/>
        </p:nvSpPr>
        <p:spPr>
          <a:xfrm>
            <a:off x="1192457" y="4087084"/>
            <a:ext cx="5542633"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2"/>
                </a:solidFill>
                <a:latin typeface="Fz Poppins Med" pitchFamily="2" charset="0"/>
                <a:cs typeface="Fz Poppins Med" pitchFamily="2" charset="0"/>
              </a:rPr>
              <a:t>Thông báo lỗi do chưa tồn tại nhánh này trên remote repo</a:t>
            </a:r>
            <a:endParaRPr lang="vi-VN" sz="1200" i="1">
              <a:solidFill>
                <a:schemeClr val="accent4">
                  <a:lumMod val="50000"/>
                </a:schemeClr>
              </a:solidFill>
              <a:latin typeface="Fz Poppins SemBd" pitchFamily="2" charset="0"/>
              <a:cs typeface="Fz Poppins Med" pitchFamily="2" charset="0"/>
            </a:endParaRPr>
          </a:p>
        </p:txBody>
      </p:sp>
      <p:pic>
        <p:nvPicPr>
          <p:cNvPr id="16" name="Picture 15" descr="A computer screen shot of a computer program&#10;&#10;Description automatically generated">
            <a:extLst>
              <a:ext uri="{FF2B5EF4-FFF2-40B4-BE49-F238E27FC236}">
                <a16:creationId xmlns:a16="http://schemas.microsoft.com/office/drawing/2014/main" id="{E9BCDE85-3D10-1892-96F8-925E14BE0930}"/>
              </a:ext>
            </a:extLst>
          </p:cNvPr>
          <p:cNvPicPr>
            <a:picLocks noChangeAspect="1"/>
          </p:cNvPicPr>
          <p:nvPr/>
        </p:nvPicPr>
        <p:blipFill>
          <a:blip r:embed="rId4"/>
          <a:stretch>
            <a:fillRect/>
          </a:stretch>
        </p:blipFill>
        <p:spPr>
          <a:xfrm>
            <a:off x="1270350" y="1548301"/>
            <a:ext cx="6603300" cy="2131328"/>
          </a:xfrm>
          <a:prstGeom prst="rect">
            <a:avLst/>
          </a:prstGeom>
        </p:spPr>
      </p:pic>
      <p:sp>
        <p:nvSpPr>
          <p:cNvPr id="14" name="Rectangle 13">
            <a:extLst>
              <a:ext uri="{FF2B5EF4-FFF2-40B4-BE49-F238E27FC236}">
                <a16:creationId xmlns:a16="http://schemas.microsoft.com/office/drawing/2014/main" id="{519AC480-FDEC-65AC-5885-F2912610FFF6}"/>
              </a:ext>
            </a:extLst>
          </p:cNvPr>
          <p:cNvSpPr/>
          <p:nvPr/>
        </p:nvSpPr>
        <p:spPr>
          <a:xfrm>
            <a:off x="4861983" y="1913741"/>
            <a:ext cx="757766" cy="2193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BD4184-88FA-9B65-EBD0-F8A0271A1E6D}"/>
              </a:ext>
            </a:extLst>
          </p:cNvPr>
          <p:cNvSpPr/>
          <p:nvPr/>
        </p:nvSpPr>
        <p:spPr>
          <a:xfrm>
            <a:off x="4861983" y="2757458"/>
            <a:ext cx="757766" cy="2193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D4AA27-CFD5-0E9D-3DDD-E0C5B01DC42C}"/>
              </a:ext>
            </a:extLst>
          </p:cNvPr>
          <p:cNvSpPr/>
          <p:nvPr/>
        </p:nvSpPr>
        <p:spPr>
          <a:xfrm>
            <a:off x="1551515" y="3327674"/>
            <a:ext cx="3155951" cy="2193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405186"/>
      </p:ext>
    </p:extLst>
  </p:cSld>
  <p:clrMapOvr>
    <a:masterClrMapping/>
  </p:clrMapOvr>
  <p:transition spd="slow">
    <p:strips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1495E-E4A6-0669-A232-669E4F0ED8A6}"/>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8F6672F3-97F5-8CC6-778B-264B2E70CB22}"/>
              </a:ext>
            </a:extLst>
          </p:cNvPr>
          <p:cNvSpPr txBox="1">
            <a:spLocks/>
          </p:cNvSpPr>
          <p:nvPr/>
        </p:nvSpPr>
        <p:spPr>
          <a:xfrm>
            <a:off x="8251749" y="4626448"/>
            <a:ext cx="64217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69</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421E2BC2-6361-99D6-0F6C-4030C879BF5A}"/>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sp>
        <p:nvSpPr>
          <p:cNvPr id="13" name="Google Shape;1063;p34">
            <a:extLst>
              <a:ext uri="{FF2B5EF4-FFF2-40B4-BE49-F238E27FC236}">
                <a16:creationId xmlns:a16="http://schemas.microsoft.com/office/drawing/2014/main" id="{D230AD57-48B0-5AEE-1486-A8114519B45C}"/>
              </a:ext>
            </a:extLst>
          </p:cNvPr>
          <p:cNvSpPr txBox="1">
            <a:spLocks/>
          </p:cNvSpPr>
          <p:nvPr/>
        </p:nvSpPr>
        <p:spPr>
          <a:xfrm>
            <a:off x="288739" y="994274"/>
            <a:ext cx="871132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b="0" i="1">
                <a:solidFill>
                  <a:schemeClr val="bg2"/>
                </a:solidFill>
                <a:latin typeface="Fz Poppins Med" pitchFamily="2" charset="0"/>
                <a:cs typeface="Fz Poppins Med" pitchFamily="2" charset="0"/>
              </a:rPr>
              <a:t>Sau khi thực hiện theo chỉ dẫn của Git, nộp bài thành công</a:t>
            </a:r>
            <a:endParaRPr lang="vi-VN" sz="1200" b="0" i="1">
              <a:solidFill>
                <a:schemeClr val="bg2"/>
              </a:solidFill>
              <a:latin typeface="Fz Poppins Med" pitchFamily="2" charset="0"/>
              <a:cs typeface="Fz Poppins Med" pitchFamily="2" charset="0"/>
            </a:endParaRPr>
          </a:p>
        </p:txBody>
      </p:sp>
      <p:grpSp>
        <p:nvGrpSpPr>
          <p:cNvPr id="8" name="Group 7">
            <a:extLst>
              <a:ext uri="{FF2B5EF4-FFF2-40B4-BE49-F238E27FC236}">
                <a16:creationId xmlns:a16="http://schemas.microsoft.com/office/drawing/2014/main" id="{C2ACE1E9-E2D2-2978-BA3C-98B215FC7F5D}"/>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825A7203-69C3-61BC-6639-786E133790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0F79E603-6054-809C-351F-99B620015EC5}"/>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ADD3FA1F-6F62-7F34-5368-4C8F013DEABB}"/>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B09A5AEF-65E3-9D13-66B6-43FC8D8A66F5}"/>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Nộp bài</a:t>
              </a:r>
            </a:p>
          </p:txBody>
        </p:sp>
        <p:sp>
          <p:nvSpPr>
            <p:cNvPr id="6" name="Google Shape;1063;p34">
              <a:extLst>
                <a:ext uri="{FF2B5EF4-FFF2-40B4-BE49-F238E27FC236}">
                  <a16:creationId xmlns:a16="http://schemas.microsoft.com/office/drawing/2014/main" id="{FA50979A-08B5-56B8-0FD7-70A961EE92E8}"/>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AE3979F2-4EAA-4FA6-4DA8-8D05CE25F188}"/>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89FDE13-B760-D235-BC9B-50D2014D8A39}"/>
              </a:ext>
            </a:extLst>
          </p:cNvPr>
          <p:cNvGrpSpPr/>
          <p:nvPr/>
        </p:nvGrpSpPr>
        <p:grpSpPr>
          <a:xfrm>
            <a:off x="1140226" y="1545913"/>
            <a:ext cx="6827282" cy="2579722"/>
            <a:chOff x="1140226" y="1440037"/>
            <a:chExt cx="6827282" cy="2579722"/>
          </a:xfrm>
        </p:grpSpPr>
        <p:pic>
          <p:nvPicPr>
            <p:cNvPr id="7" name="Picture 6" descr="A screenshot of a computer program&#10;&#10;Description automatically generated">
              <a:extLst>
                <a:ext uri="{FF2B5EF4-FFF2-40B4-BE49-F238E27FC236}">
                  <a16:creationId xmlns:a16="http://schemas.microsoft.com/office/drawing/2014/main" id="{969067AE-0479-D4AD-8917-C8CBB96EC848}"/>
                </a:ext>
              </a:extLst>
            </p:cNvPr>
            <p:cNvPicPr>
              <a:picLocks noChangeAspect="1"/>
            </p:cNvPicPr>
            <p:nvPr/>
          </p:nvPicPr>
          <p:blipFill>
            <a:blip r:embed="rId4"/>
            <a:stretch>
              <a:fillRect/>
            </a:stretch>
          </p:blipFill>
          <p:spPr>
            <a:xfrm>
              <a:off x="1140226" y="1440037"/>
              <a:ext cx="6827282" cy="2579722"/>
            </a:xfrm>
            <a:prstGeom prst="rect">
              <a:avLst/>
            </a:prstGeom>
          </p:spPr>
        </p:pic>
        <p:sp>
          <p:nvSpPr>
            <p:cNvPr id="20" name="Rectangle 19">
              <a:extLst>
                <a:ext uri="{FF2B5EF4-FFF2-40B4-BE49-F238E27FC236}">
                  <a16:creationId xmlns:a16="http://schemas.microsoft.com/office/drawing/2014/main" id="{6E2DA4A3-F570-5899-0DB5-F9C90693EE4B}"/>
                </a:ext>
              </a:extLst>
            </p:cNvPr>
            <p:cNvSpPr/>
            <p:nvPr/>
          </p:nvSpPr>
          <p:spPr>
            <a:xfrm>
              <a:off x="4185706" y="1736837"/>
              <a:ext cx="2665944" cy="225347"/>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1834534"/>
      </p:ext>
    </p:extLst>
  </p:cSld>
  <p:clrMapOvr>
    <a:masterClrMapping/>
  </p:clrMapOvr>
  <p:transition spd="slow">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28FD6-3F4D-2462-1939-0842A355350F}"/>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9C743D49-E1BF-829C-EF8C-2CE4B4F94C4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07</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55C288F3-B1C7-B19B-CAD7-F3BC23AC3263}"/>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FCD98358-B653-07C8-F8A6-DD99B3A23660}"/>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Quy trình CI/CD</a:t>
              </a:r>
            </a:p>
          </p:txBody>
        </p:sp>
        <p:sp>
          <p:nvSpPr>
            <p:cNvPr id="4" name="Google Shape;1063;p34">
              <a:extLst>
                <a:ext uri="{FF2B5EF4-FFF2-40B4-BE49-F238E27FC236}">
                  <a16:creationId xmlns:a16="http://schemas.microsoft.com/office/drawing/2014/main" id="{3D4B1953-99F3-0AAF-98BC-CA5F88AF7BA4}"/>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68F86F90-1189-4603-357A-09EE9BDBD45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75FB98D0-55FF-D581-3089-401C08FE052C}"/>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E84F0D31-3165-B3AE-6CF9-BF1D1CAF3905}"/>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4C67CDA9-E35F-7D6A-5BD1-A25610EE50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AF174E48-8025-E219-8893-917E0D97E6FD}"/>
                </a:ext>
              </a:extLst>
            </p:cNvPr>
            <p:cNvPicPr>
              <a:picLocks noChangeAspect="1"/>
            </p:cNvPicPr>
            <p:nvPr/>
          </p:nvPicPr>
          <p:blipFill>
            <a:blip r:embed="rId3"/>
            <a:stretch>
              <a:fillRect/>
            </a:stretch>
          </p:blipFill>
          <p:spPr>
            <a:xfrm>
              <a:off x="963556" y="227052"/>
              <a:ext cx="400140" cy="484243"/>
            </a:xfrm>
            <a:prstGeom prst="rect">
              <a:avLst/>
            </a:prstGeom>
          </p:spPr>
        </p:pic>
      </p:grpSp>
      <p:pic>
        <p:nvPicPr>
          <p:cNvPr id="15" name="Picture 2" descr="CI/CD và các loại Test trong kiểm thử phần mềm - Vietdev">
            <a:extLst>
              <a:ext uri="{FF2B5EF4-FFF2-40B4-BE49-F238E27FC236}">
                <a16:creationId xmlns:a16="http://schemas.microsoft.com/office/drawing/2014/main" id="{D7DC18A6-BB9E-6990-383E-F9DD30D91D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76" b="89786" l="9200" r="90000">
                        <a14:foregroundMark x1="9200" y1="45368" x2="9200" y2="45368"/>
                        <a14:foregroundMark x1="28133" y1="47031" x2="28133" y2="47031"/>
                        <a14:foregroundMark x1="30933" y1="47031" x2="30933" y2="47031"/>
                        <a14:foregroundMark x1="69867" y1="45843" x2="69867" y2="45843"/>
                        <a14:foregroundMark x1="75467" y1="46318" x2="75467" y2="46318"/>
                        <a14:foregroundMark x1="89733" y1="38955" x2="89733" y2="38955"/>
                      </a14:backgroundRemoval>
                    </a14:imgEffect>
                  </a14:imgLayer>
                </a14:imgProps>
              </a:ext>
              <a:ext uri="{28A0092B-C50C-407E-A947-70E740481C1C}">
                <a14:useLocalDpi xmlns:a14="http://schemas.microsoft.com/office/drawing/2010/main" val="0"/>
              </a:ext>
            </a:extLst>
          </a:blip>
          <a:srcRect/>
          <a:stretch>
            <a:fillRect/>
          </a:stretch>
        </p:blipFill>
        <p:spPr bwMode="auto">
          <a:xfrm>
            <a:off x="2114414" y="1682965"/>
            <a:ext cx="4743586" cy="266273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63;p34">
            <a:extLst>
              <a:ext uri="{FF2B5EF4-FFF2-40B4-BE49-F238E27FC236}">
                <a16:creationId xmlns:a16="http://schemas.microsoft.com/office/drawing/2014/main" id="{582A391D-F054-1B13-94B1-FCBBD3F62FD9}"/>
              </a:ext>
            </a:extLst>
          </p:cNvPr>
          <p:cNvSpPr txBox="1">
            <a:spLocks/>
          </p:cNvSpPr>
          <p:nvPr/>
        </p:nvSpPr>
        <p:spPr>
          <a:xfrm>
            <a:off x="-5387934" y="996935"/>
            <a:ext cx="4237542" cy="2900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accent4">
                    <a:lumMod val="50000"/>
                  </a:schemeClr>
                </a:solidFill>
                <a:latin typeface="Fz Poppins Med" pitchFamily="2" charset="0"/>
                <a:cs typeface="Fz Poppins Med" pitchFamily="2" charset="0"/>
              </a:rPr>
              <a:t>Continuous Integration (CI)</a:t>
            </a:r>
            <a:r>
              <a:rPr lang="vi-VN" sz="1300" b="0" i="1">
                <a:solidFill>
                  <a:schemeClr val="bg1">
                    <a:lumMod val="25000"/>
                  </a:schemeClr>
                </a:solidFill>
                <a:latin typeface="Fz Poppins Med" pitchFamily="2" charset="0"/>
                <a:cs typeface="Fz Poppins Med" pitchFamily="2" charset="0"/>
              </a:rPr>
              <a:t>, hay Tích hợp liên tục, là một phương pháp phát triển phần mềm phổ biến nhằm </a:t>
            </a:r>
            <a:r>
              <a:rPr lang="vi-VN" sz="1300" b="0" i="1">
                <a:solidFill>
                  <a:schemeClr val="accent4">
                    <a:lumMod val="50000"/>
                  </a:schemeClr>
                </a:solidFill>
                <a:latin typeface="Fz Poppins Med" pitchFamily="2" charset="0"/>
                <a:cs typeface="Fz Poppins Med" pitchFamily="2" charset="0"/>
              </a:rPr>
              <a:t>cải thiện chất lượng và hiệu quả</a:t>
            </a:r>
            <a:r>
              <a:rPr lang="vi-VN" sz="1300" b="0" i="1">
                <a:solidFill>
                  <a:schemeClr val="bg1">
                    <a:lumMod val="25000"/>
                  </a:schemeClr>
                </a:solidFill>
                <a:latin typeface="Fz Poppins Med" pitchFamily="2" charset="0"/>
                <a:cs typeface="Fz Poppins Med" pitchFamily="2" charset="0"/>
              </a:rPr>
              <a:t> của quy trình phát triển thông qua việc tự động hóa và tích hợp mã nguồn từ các nhà phát triển vào hệ thống chính </a:t>
            </a:r>
            <a:r>
              <a:rPr lang="vi-VN" sz="1300" b="0" i="1">
                <a:solidFill>
                  <a:schemeClr val="accent4">
                    <a:lumMod val="50000"/>
                  </a:schemeClr>
                </a:solidFill>
                <a:latin typeface="Fz Poppins Med" pitchFamily="2" charset="0"/>
                <a:cs typeface="Fz Poppins Med" pitchFamily="2" charset="0"/>
              </a:rPr>
              <a:t>một cách liên tục và thường xuyên</a:t>
            </a:r>
            <a:r>
              <a:rPr lang="vi-VN" sz="1300" b="0" i="1">
                <a:solidFill>
                  <a:schemeClr val="bg1">
                    <a:lumMod val="25000"/>
                  </a:schemeClr>
                </a:solidFill>
                <a:latin typeface="Fz Poppins Med" pitchFamily="2" charset="0"/>
                <a:cs typeface="Fz Poppins Med" pitchFamily="2" charset="0"/>
              </a:rPr>
              <a:t>. CI được áp dụng rộng rãi trong các dự án phần mềm hiện đại, đặc biệt là trong các mô hình phát triển theo phương pháp Agile, nơi sự thay đổi và cập nhật mã diễn ra nhanh chóng và liên tục.</a:t>
            </a:r>
            <a:endParaRPr lang="vi-VN" sz="1300" b="0" i="1">
              <a:solidFill>
                <a:schemeClr val="bg1">
                  <a:lumMod val="25000"/>
                </a:schemeClr>
              </a:solidFill>
              <a:latin typeface="Fz Poppins SemBd" pitchFamily="2" charset="0"/>
              <a:cs typeface="Fz Poppins Med" pitchFamily="2" charset="0"/>
            </a:endParaRPr>
          </a:p>
        </p:txBody>
      </p:sp>
      <p:sp>
        <p:nvSpPr>
          <p:cNvPr id="6" name="Google Shape;1063;p34">
            <a:extLst>
              <a:ext uri="{FF2B5EF4-FFF2-40B4-BE49-F238E27FC236}">
                <a16:creationId xmlns:a16="http://schemas.microsoft.com/office/drawing/2014/main" id="{63D944F1-9D4C-907A-1EA0-E9BC92CF7079}"/>
              </a:ext>
            </a:extLst>
          </p:cNvPr>
          <p:cNvSpPr txBox="1">
            <a:spLocks/>
          </p:cNvSpPr>
          <p:nvPr/>
        </p:nvSpPr>
        <p:spPr>
          <a:xfrm>
            <a:off x="250613" y="834760"/>
            <a:ext cx="8643306" cy="885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200" b="0" i="1">
                <a:solidFill>
                  <a:schemeClr val="bg1">
                    <a:lumMod val="25000"/>
                  </a:schemeClr>
                </a:solidFill>
                <a:latin typeface="Fz Poppins Med" pitchFamily="2" charset="0"/>
                <a:cs typeface="Fz Poppins Med" pitchFamily="2" charset="0"/>
              </a:rPr>
              <a:t>Quy trình CI/CD là một phương pháp phát triển phần mềm hiện đại, giúp tối ưu hóa và tự động hóa quá trình phát triển, kiểm thử và triển khai phần mềm. Quy trình này được chia thành hai giai đoạn chính: Continuous Integration (CI) và Continuous Delivery/Deployment (CD).</a:t>
            </a:r>
            <a:endParaRPr lang="vi-VN" sz="1200" b="0" i="1">
              <a:solidFill>
                <a:schemeClr val="bg1">
                  <a:lumMod val="25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1320544702"/>
      </p:ext>
    </p:extLst>
  </p:cSld>
  <p:clrMapOvr>
    <a:masterClrMapping/>
  </p:clrMapOvr>
  <p:transition spd="slow">
    <p:strips dir="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CB71-30D6-F839-8BD5-0B8EFBDCF8BF}"/>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BA8B0235-7EF9-0CE2-12AF-A573A21C85D4}"/>
              </a:ext>
            </a:extLst>
          </p:cNvPr>
          <p:cNvSpPr txBox="1">
            <a:spLocks/>
          </p:cNvSpPr>
          <p:nvPr/>
        </p:nvSpPr>
        <p:spPr>
          <a:xfrm>
            <a:off x="8377929"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70</a:t>
            </a:r>
            <a:endParaRPr lang="vi-VN" sz="1300" b="0">
              <a:solidFill>
                <a:schemeClr val="accent6"/>
              </a:solidFill>
              <a:latin typeface="Fz Poppins SemBd" pitchFamily="2" charset="0"/>
              <a:cs typeface="Fz Poppins SemBd" pitchFamily="2" charset="0"/>
            </a:endParaRPr>
          </a:p>
        </p:txBody>
      </p:sp>
      <p:sp>
        <p:nvSpPr>
          <p:cNvPr id="3" name="Google Shape;1063;p34">
            <a:extLst>
              <a:ext uri="{FF2B5EF4-FFF2-40B4-BE49-F238E27FC236}">
                <a16:creationId xmlns:a16="http://schemas.microsoft.com/office/drawing/2014/main" id="{597C2079-549A-29AA-DA47-A270B37ECFC6}"/>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8" name="Group 7">
            <a:extLst>
              <a:ext uri="{FF2B5EF4-FFF2-40B4-BE49-F238E27FC236}">
                <a16:creationId xmlns:a16="http://schemas.microsoft.com/office/drawing/2014/main" id="{67893DA7-4651-E110-586F-8ED035A502D9}"/>
              </a:ext>
            </a:extLst>
          </p:cNvPr>
          <p:cNvGrpSpPr/>
          <p:nvPr/>
        </p:nvGrpSpPr>
        <p:grpSpPr>
          <a:xfrm>
            <a:off x="7967508" y="210384"/>
            <a:ext cx="926411" cy="479344"/>
            <a:chOff x="305464" y="195399"/>
            <a:chExt cx="1058232" cy="547551"/>
          </a:xfrm>
        </p:grpSpPr>
        <p:pic>
          <p:nvPicPr>
            <p:cNvPr id="9" name="Picture 8">
              <a:extLst>
                <a:ext uri="{FF2B5EF4-FFF2-40B4-BE49-F238E27FC236}">
                  <a16:creationId xmlns:a16="http://schemas.microsoft.com/office/drawing/2014/main" id="{0F7445EE-B09E-4209-4084-FA5A9B9DB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0" name="Picture 9">
              <a:extLst>
                <a:ext uri="{FF2B5EF4-FFF2-40B4-BE49-F238E27FC236}">
                  <a16:creationId xmlns:a16="http://schemas.microsoft.com/office/drawing/2014/main" id="{7F5F01BF-FA88-228A-A3F2-AAD9E4E906C8}"/>
                </a:ext>
              </a:extLst>
            </p:cNvPr>
            <p:cNvPicPr>
              <a:picLocks noChangeAspect="1"/>
            </p:cNvPicPr>
            <p:nvPr/>
          </p:nvPicPr>
          <p:blipFill>
            <a:blip r:embed="rId3"/>
            <a:stretch>
              <a:fillRect/>
            </a:stretch>
          </p:blipFill>
          <p:spPr>
            <a:xfrm>
              <a:off x="963556" y="227052"/>
              <a:ext cx="400140" cy="484243"/>
            </a:xfrm>
            <a:prstGeom prst="rect">
              <a:avLst/>
            </a:prstGeom>
          </p:spPr>
        </p:pic>
      </p:grpSp>
      <p:grpSp>
        <p:nvGrpSpPr>
          <p:cNvPr id="2" name="Group 1">
            <a:extLst>
              <a:ext uri="{FF2B5EF4-FFF2-40B4-BE49-F238E27FC236}">
                <a16:creationId xmlns:a16="http://schemas.microsoft.com/office/drawing/2014/main" id="{0BCFF6BA-2612-2B2B-3312-7BC1B6503D24}"/>
              </a:ext>
            </a:extLst>
          </p:cNvPr>
          <p:cNvGrpSpPr/>
          <p:nvPr/>
        </p:nvGrpSpPr>
        <p:grpSpPr>
          <a:xfrm>
            <a:off x="288739" y="145894"/>
            <a:ext cx="7280461" cy="631469"/>
            <a:chOff x="180629" y="145894"/>
            <a:chExt cx="7280461" cy="631469"/>
          </a:xfrm>
        </p:grpSpPr>
        <p:sp>
          <p:nvSpPr>
            <p:cNvPr id="5" name="Google Shape;1063;p34">
              <a:extLst>
                <a:ext uri="{FF2B5EF4-FFF2-40B4-BE49-F238E27FC236}">
                  <a16:creationId xmlns:a16="http://schemas.microsoft.com/office/drawing/2014/main" id="{02598D4C-2417-B236-0609-1F5619B1EFED}"/>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Ứng dụng HiCommit CLI - Nộp bài</a:t>
              </a:r>
            </a:p>
          </p:txBody>
        </p:sp>
        <p:sp>
          <p:nvSpPr>
            <p:cNvPr id="6" name="Google Shape;1063;p34">
              <a:extLst>
                <a:ext uri="{FF2B5EF4-FFF2-40B4-BE49-F238E27FC236}">
                  <a16:creationId xmlns:a16="http://schemas.microsoft.com/office/drawing/2014/main" id="{60F733A0-69B8-6CA1-1399-3E1E2E3D9E55}"/>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4. Kết quả nghiên cứu</a:t>
              </a:r>
              <a:endParaRPr lang="vi-VN" sz="1200" b="0" i="1">
                <a:solidFill>
                  <a:schemeClr val="bg1">
                    <a:lumMod val="25000"/>
                  </a:schemeClr>
                </a:solidFill>
                <a:latin typeface="Fz Poppins SemBd" pitchFamily="2" charset="0"/>
                <a:cs typeface="Fz Poppins Med" pitchFamily="2" charset="0"/>
              </a:endParaRPr>
            </a:p>
          </p:txBody>
        </p:sp>
        <p:sp>
          <p:nvSpPr>
            <p:cNvPr id="11" name="Rectangle 10">
              <a:extLst>
                <a:ext uri="{FF2B5EF4-FFF2-40B4-BE49-F238E27FC236}">
                  <a16:creationId xmlns:a16="http://schemas.microsoft.com/office/drawing/2014/main" id="{CD839F1B-83C5-0874-B4D1-8BDE65C1375D}"/>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screenshot of a computer&#10;&#10;Description automatically generated">
            <a:extLst>
              <a:ext uri="{FF2B5EF4-FFF2-40B4-BE49-F238E27FC236}">
                <a16:creationId xmlns:a16="http://schemas.microsoft.com/office/drawing/2014/main" id="{F3BFBCC8-2EE2-D451-70AB-991952668440}"/>
              </a:ext>
            </a:extLst>
          </p:cNvPr>
          <p:cNvPicPr>
            <a:picLocks noChangeAspect="1"/>
          </p:cNvPicPr>
          <p:nvPr/>
        </p:nvPicPr>
        <p:blipFill>
          <a:blip r:embed="rId4"/>
          <a:stretch>
            <a:fillRect/>
          </a:stretch>
        </p:blipFill>
        <p:spPr>
          <a:xfrm>
            <a:off x="1501541" y="1297112"/>
            <a:ext cx="6140918" cy="3248670"/>
          </a:xfrm>
          <a:prstGeom prst="rect">
            <a:avLst/>
          </a:prstGeom>
          <a:ln>
            <a:solidFill>
              <a:schemeClr val="accent4">
                <a:lumMod val="50000"/>
              </a:schemeClr>
            </a:solidFill>
          </a:ln>
        </p:spPr>
      </p:pic>
      <p:sp>
        <p:nvSpPr>
          <p:cNvPr id="14" name="Google Shape;1063;p34">
            <a:extLst>
              <a:ext uri="{FF2B5EF4-FFF2-40B4-BE49-F238E27FC236}">
                <a16:creationId xmlns:a16="http://schemas.microsoft.com/office/drawing/2014/main" id="{4E11EDD0-FBCD-BE3A-912A-A3DF7F6019ED}"/>
              </a:ext>
            </a:extLst>
          </p:cNvPr>
          <p:cNvSpPr txBox="1">
            <a:spLocks/>
          </p:cNvSpPr>
          <p:nvPr/>
        </p:nvSpPr>
        <p:spPr>
          <a:xfrm>
            <a:off x="288739" y="814356"/>
            <a:ext cx="8711328"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50000"/>
              </a:lnSpc>
            </a:pPr>
            <a:r>
              <a:rPr lang="en-US" sz="1200" b="0" i="1">
                <a:solidFill>
                  <a:schemeClr val="bg2"/>
                </a:solidFill>
                <a:latin typeface="Fz Poppins Med" pitchFamily="2" charset="0"/>
                <a:cs typeface="Fz Poppins Med" pitchFamily="2" charset="0"/>
              </a:rPr>
              <a:t>Bài nộp được đồng bộ sang hệ thống Hicommit</a:t>
            </a:r>
            <a:endParaRPr lang="vi-VN" sz="1200" b="0" i="1">
              <a:solidFill>
                <a:schemeClr val="bg2"/>
              </a:solidFill>
              <a:latin typeface="Fz Poppins Med" pitchFamily="2" charset="0"/>
              <a:cs typeface="Fz Poppins Med" pitchFamily="2" charset="0"/>
            </a:endParaRPr>
          </a:p>
        </p:txBody>
      </p:sp>
    </p:spTree>
    <p:extLst>
      <p:ext uri="{BB962C8B-B14F-4D97-AF65-F5344CB8AC3E}">
        <p14:creationId xmlns:p14="http://schemas.microsoft.com/office/powerpoint/2010/main" val="2429182692"/>
      </p:ext>
    </p:extLst>
  </p:cSld>
  <p:clrMapOvr>
    <a:masterClrMapping/>
  </p:clrMapOvr>
  <p:transition spd="slow">
    <p:strips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08CF23BD-6C77-FF44-1C5B-F87C008C4803}"/>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E7877EFF-E8EA-2FDD-67BB-1952B5584AC9}"/>
              </a:ext>
            </a:extLst>
          </p:cNvPr>
          <p:cNvSpPr txBox="1">
            <a:spLocks/>
          </p:cNvSpPr>
          <p:nvPr/>
        </p:nvSpPr>
        <p:spPr>
          <a:xfrm>
            <a:off x="4377095"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71</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6AF7A793-1BC4-7D88-6022-DA28C855B0BC}"/>
              </a:ext>
            </a:extLst>
          </p:cNvPr>
          <p:cNvGrpSpPr/>
          <p:nvPr/>
        </p:nvGrpSpPr>
        <p:grpSpPr>
          <a:xfrm>
            <a:off x="1060121" y="1566818"/>
            <a:ext cx="7274084" cy="1748728"/>
            <a:chOff x="1056141" y="992093"/>
            <a:chExt cx="7274084" cy="1748728"/>
          </a:xfrm>
        </p:grpSpPr>
        <p:grpSp>
          <p:nvGrpSpPr>
            <p:cNvPr id="6" name="Group 5">
              <a:extLst>
                <a:ext uri="{FF2B5EF4-FFF2-40B4-BE49-F238E27FC236}">
                  <a16:creationId xmlns:a16="http://schemas.microsoft.com/office/drawing/2014/main" id="{6699B520-D180-A27F-2C9D-551177A9A0FD}"/>
                </a:ext>
              </a:extLst>
            </p:cNvPr>
            <p:cNvGrpSpPr/>
            <p:nvPr/>
          </p:nvGrpSpPr>
          <p:grpSpPr>
            <a:xfrm>
              <a:off x="1056141" y="992093"/>
              <a:ext cx="7034244" cy="1508888"/>
              <a:chOff x="1056141" y="992093"/>
              <a:chExt cx="7034244" cy="1508888"/>
            </a:xfrm>
          </p:grpSpPr>
          <p:sp>
            <p:nvSpPr>
              <p:cNvPr id="8" name="Google Shape;1063;p34">
                <a:extLst>
                  <a:ext uri="{FF2B5EF4-FFF2-40B4-BE49-F238E27FC236}">
                    <a16:creationId xmlns:a16="http://schemas.microsoft.com/office/drawing/2014/main" id="{A7D71F1A-A179-90D1-D86C-95648FDFF5A7}"/>
                  </a:ext>
                </a:extLst>
              </p:cNvPr>
              <p:cNvSpPr txBox="1">
                <a:spLocks/>
              </p:cNvSpPr>
              <p:nvPr/>
            </p:nvSpPr>
            <p:spPr>
              <a:xfrm>
                <a:off x="1880906" y="1252084"/>
                <a:ext cx="5382188" cy="9356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5. KẾT LUẬN</a:t>
                </a:r>
              </a:p>
              <a:p>
                <a:pPr algn="ctr">
                  <a:lnSpc>
                    <a:spcPct val="115000"/>
                  </a:lnSpc>
                </a:pPr>
                <a:r>
                  <a:rPr lang="en-US" sz="2400">
                    <a:solidFill>
                      <a:srgbClr val="7030A0"/>
                    </a:solidFill>
                    <a:latin typeface="Fz Poppins ExtBd" pitchFamily="2" charset="0"/>
                    <a:cs typeface="Fz Poppins ExtBd" pitchFamily="2" charset="0"/>
                  </a:rPr>
                  <a:t>VÀ HƯỚNG PHÁT TRIỂN</a:t>
                </a:r>
              </a:p>
            </p:txBody>
          </p:sp>
          <p:sp>
            <p:nvSpPr>
              <p:cNvPr id="9" name="Rectangle 8">
                <a:extLst>
                  <a:ext uri="{FF2B5EF4-FFF2-40B4-BE49-F238E27FC236}">
                    <a16:creationId xmlns:a16="http://schemas.microsoft.com/office/drawing/2014/main" id="{EE6E9A14-5D91-CCB6-72E3-E5251D62B74B}"/>
                  </a:ext>
                </a:extLst>
              </p:cNvPr>
              <p:cNvSpPr/>
              <p:nvPr/>
            </p:nvSpPr>
            <p:spPr>
              <a:xfrm>
                <a:off x="1117312" y="1049468"/>
                <a:ext cx="6909377" cy="1400989"/>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32F63B-B2B0-9287-C984-5DFD57105F1C}"/>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F9CA21CC-86E2-70FF-3575-0450993C4603}"/>
                  </a:ext>
                </a:extLst>
              </p:cNvPr>
              <p:cNvSpPr/>
              <p:nvPr/>
            </p:nvSpPr>
            <p:spPr>
              <a:xfrm>
                <a:off x="1056141" y="2373590"/>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EE607A1-08A0-409A-3729-D9946A849006}"/>
                  </a:ext>
                </a:extLst>
              </p:cNvPr>
              <p:cNvSpPr/>
              <p:nvPr/>
            </p:nvSpPr>
            <p:spPr>
              <a:xfrm>
                <a:off x="7962994" y="2373590"/>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719129D0-ACE6-D2BC-6C6B-7BB14043BD7B}"/>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FC6FAA1D-E245-F50B-7005-95A3C5F9A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437284"/>
              <a:ext cx="303537" cy="303537"/>
            </a:xfrm>
            <a:prstGeom prst="rect">
              <a:avLst/>
            </a:prstGeom>
          </p:spPr>
        </p:pic>
      </p:grpSp>
      <p:grpSp>
        <p:nvGrpSpPr>
          <p:cNvPr id="14" name="Group 13">
            <a:extLst>
              <a:ext uri="{FF2B5EF4-FFF2-40B4-BE49-F238E27FC236}">
                <a16:creationId xmlns:a16="http://schemas.microsoft.com/office/drawing/2014/main" id="{EC54FA1D-29B8-2779-D383-BE8D963E36F4}"/>
              </a:ext>
            </a:extLst>
          </p:cNvPr>
          <p:cNvGrpSpPr/>
          <p:nvPr/>
        </p:nvGrpSpPr>
        <p:grpSpPr>
          <a:xfrm>
            <a:off x="288733" y="202652"/>
            <a:ext cx="8531144" cy="682622"/>
            <a:chOff x="288733" y="202652"/>
            <a:chExt cx="8531144" cy="682622"/>
          </a:xfrm>
        </p:grpSpPr>
        <p:sp>
          <p:nvSpPr>
            <p:cNvPr id="15" name="Google Shape;1063;p34">
              <a:extLst>
                <a:ext uri="{FF2B5EF4-FFF2-40B4-BE49-F238E27FC236}">
                  <a16:creationId xmlns:a16="http://schemas.microsoft.com/office/drawing/2014/main" id="{7B58F2BB-8016-B37B-6155-C2AFB8002678}"/>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6" name="Group 15">
              <a:extLst>
                <a:ext uri="{FF2B5EF4-FFF2-40B4-BE49-F238E27FC236}">
                  <a16:creationId xmlns:a16="http://schemas.microsoft.com/office/drawing/2014/main" id="{FB75A1C5-A3F0-E9BD-9D24-B0C2F604657B}"/>
                </a:ext>
              </a:extLst>
            </p:cNvPr>
            <p:cNvGrpSpPr/>
            <p:nvPr/>
          </p:nvGrpSpPr>
          <p:grpSpPr>
            <a:xfrm>
              <a:off x="7893466" y="277212"/>
              <a:ext cx="926411" cy="479344"/>
              <a:chOff x="305464" y="195399"/>
              <a:chExt cx="1058232" cy="547551"/>
            </a:xfrm>
          </p:grpSpPr>
          <p:pic>
            <p:nvPicPr>
              <p:cNvPr id="17" name="Picture 16">
                <a:extLst>
                  <a:ext uri="{FF2B5EF4-FFF2-40B4-BE49-F238E27FC236}">
                    <a16:creationId xmlns:a16="http://schemas.microsoft.com/office/drawing/2014/main" id="{6FB33775-732B-EF5E-3757-DE5FAB3DDB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8" name="Picture 17">
                <a:extLst>
                  <a:ext uri="{FF2B5EF4-FFF2-40B4-BE49-F238E27FC236}">
                    <a16:creationId xmlns:a16="http://schemas.microsoft.com/office/drawing/2014/main" id="{793B0487-6FEE-13B7-E934-8F3BD7A16AC4}"/>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806038028"/>
      </p:ext>
    </p:extLst>
  </p:cSld>
  <p:clrMapOvr>
    <a:masterClrMapping/>
  </p:clrMapOvr>
  <p:transition spd="slow">
    <p:strips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73494-AD31-7FA4-9D9D-FC820A1F1FD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C0A6464-E192-755D-4686-439BC4A19466}"/>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82A221A7-89FE-74B2-CE21-0CEBF25731AB}"/>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Kết luận</a:t>
              </a:r>
            </a:p>
          </p:txBody>
        </p:sp>
        <p:sp>
          <p:nvSpPr>
            <p:cNvPr id="7" name="Google Shape;1063;p34">
              <a:extLst>
                <a:ext uri="{FF2B5EF4-FFF2-40B4-BE49-F238E27FC236}">
                  <a16:creationId xmlns:a16="http://schemas.microsoft.com/office/drawing/2014/main" id="{C249C107-82B0-AE31-826A-521927264609}"/>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5. Kết luận &amp; Hướng phát triển</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6C3891E8-853F-643D-0C51-22DC6879AFC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A669A54F-32E2-A668-6D2C-C62E04A519D6}"/>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72</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71008F26-CA39-A30A-8D7A-3D6287302CB4}"/>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D95C174B-6118-4C29-D125-AF4EC320668B}"/>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33C06886-6BE1-7A4D-1ACE-1C5FD8EC5B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CEF905A8-D2DE-A680-3762-4AF83D0D06E6}"/>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3683C8DE-A742-44D3-FE05-23EFC20577E4}"/>
              </a:ext>
            </a:extLst>
          </p:cNvPr>
          <p:cNvSpPr txBox="1">
            <a:spLocks/>
          </p:cNvSpPr>
          <p:nvPr/>
        </p:nvSpPr>
        <p:spPr>
          <a:xfrm>
            <a:off x="358347" y="851046"/>
            <a:ext cx="8535570" cy="585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vi-VN" sz="1300" b="0" i="1">
                <a:solidFill>
                  <a:schemeClr val="bg2"/>
                </a:solidFill>
                <a:latin typeface="Fz Poppins Med" pitchFamily="2" charset="0"/>
                <a:cs typeface="Fz Poppins Med" pitchFamily="2" charset="0"/>
              </a:rPr>
              <a:t>Hệ thống HiCommit đã được xây dựng thành công và đáp ứng được các nhu cầu cần thiết của một hệ thống LMS tích hợp đánh giá lập trình tự động như:</a:t>
            </a:r>
            <a:endParaRPr lang="vi-VN" sz="1300" b="0" i="1">
              <a:solidFill>
                <a:schemeClr val="bg2"/>
              </a:solidFill>
              <a:latin typeface="Fz Poppins SemBd" pitchFamily="2" charset="0"/>
              <a:cs typeface="Fz Poppins Med" pitchFamily="2" charset="0"/>
            </a:endParaRPr>
          </a:p>
        </p:txBody>
      </p:sp>
      <p:grpSp>
        <p:nvGrpSpPr>
          <p:cNvPr id="12" name="Group 11">
            <a:extLst>
              <a:ext uri="{FF2B5EF4-FFF2-40B4-BE49-F238E27FC236}">
                <a16:creationId xmlns:a16="http://schemas.microsoft.com/office/drawing/2014/main" id="{7BE0ACFD-0BEF-DB5D-D449-C93A8DC5F153}"/>
              </a:ext>
            </a:extLst>
          </p:cNvPr>
          <p:cNvGrpSpPr/>
          <p:nvPr/>
        </p:nvGrpSpPr>
        <p:grpSpPr>
          <a:xfrm>
            <a:off x="808939" y="1949386"/>
            <a:ext cx="2652637" cy="292388"/>
            <a:chOff x="466705" y="1416261"/>
            <a:chExt cx="2652637" cy="292388"/>
          </a:xfrm>
        </p:grpSpPr>
        <p:pic>
          <p:nvPicPr>
            <p:cNvPr id="13" name="Graphic 12">
              <a:extLst>
                <a:ext uri="{FF2B5EF4-FFF2-40B4-BE49-F238E27FC236}">
                  <a16:creationId xmlns:a16="http://schemas.microsoft.com/office/drawing/2014/main" id="{4DBAD030-C8E1-E02D-4C8B-BC2FC9D556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14" name="TextBox 13">
              <a:extLst>
                <a:ext uri="{FF2B5EF4-FFF2-40B4-BE49-F238E27FC236}">
                  <a16:creationId xmlns:a16="http://schemas.microsoft.com/office/drawing/2014/main" id="{2D706019-DF30-B289-C49E-F8002FAC95DF}"/>
                </a:ext>
              </a:extLst>
            </p:cNvPr>
            <p:cNvSpPr txBox="1"/>
            <p:nvPr/>
          </p:nvSpPr>
          <p:spPr>
            <a:xfrm>
              <a:off x="673100" y="1416261"/>
              <a:ext cx="2446242"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Khoá học</a:t>
              </a:r>
            </a:p>
          </p:txBody>
        </p:sp>
      </p:grpSp>
      <p:grpSp>
        <p:nvGrpSpPr>
          <p:cNvPr id="15" name="Group 14">
            <a:extLst>
              <a:ext uri="{FF2B5EF4-FFF2-40B4-BE49-F238E27FC236}">
                <a16:creationId xmlns:a16="http://schemas.microsoft.com/office/drawing/2014/main" id="{50754919-E13D-7DE6-A1E6-596DC4478AB5}"/>
              </a:ext>
            </a:extLst>
          </p:cNvPr>
          <p:cNvGrpSpPr/>
          <p:nvPr/>
        </p:nvGrpSpPr>
        <p:grpSpPr>
          <a:xfrm>
            <a:off x="3392075" y="1549289"/>
            <a:ext cx="3325648" cy="292388"/>
            <a:chOff x="466705" y="1416261"/>
            <a:chExt cx="3325648" cy="292388"/>
          </a:xfrm>
        </p:grpSpPr>
        <p:pic>
          <p:nvPicPr>
            <p:cNvPr id="16" name="Graphic 15">
              <a:extLst>
                <a:ext uri="{FF2B5EF4-FFF2-40B4-BE49-F238E27FC236}">
                  <a16:creationId xmlns:a16="http://schemas.microsoft.com/office/drawing/2014/main" id="{D30A0697-EBD3-DDC7-B03E-06A437195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17" name="TextBox 16">
              <a:extLst>
                <a:ext uri="{FF2B5EF4-FFF2-40B4-BE49-F238E27FC236}">
                  <a16:creationId xmlns:a16="http://schemas.microsoft.com/office/drawing/2014/main" id="{0A54C571-9FC3-65C7-173A-8F7D0713D7D4}"/>
                </a:ext>
              </a:extLst>
            </p:cNvPr>
            <p:cNvSpPr txBox="1"/>
            <p:nvPr/>
          </p:nvSpPr>
          <p:spPr>
            <a:xfrm>
              <a:off x="673099" y="1416261"/>
              <a:ext cx="3119254"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Cuộc thi</a:t>
              </a:r>
            </a:p>
          </p:txBody>
        </p:sp>
      </p:grpSp>
      <p:grpSp>
        <p:nvGrpSpPr>
          <p:cNvPr id="18" name="Group 17">
            <a:extLst>
              <a:ext uri="{FF2B5EF4-FFF2-40B4-BE49-F238E27FC236}">
                <a16:creationId xmlns:a16="http://schemas.microsoft.com/office/drawing/2014/main" id="{E7E8B25C-EF28-E6C9-7F91-CD47297E0F22}"/>
              </a:ext>
            </a:extLst>
          </p:cNvPr>
          <p:cNvGrpSpPr/>
          <p:nvPr/>
        </p:nvGrpSpPr>
        <p:grpSpPr>
          <a:xfrm>
            <a:off x="808939" y="2338097"/>
            <a:ext cx="2652637" cy="292388"/>
            <a:chOff x="466705" y="1416261"/>
            <a:chExt cx="2652637" cy="292388"/>
          </a:xfrm>
        </p:grpSpPr>
        <p:pic>
          <p:nvPicPr>
            <p:cNvPr id="19" name="Graphic 18">
              <a:extLst>
                <a:ext uri="{FF2B5EF4-FFF2-40B4-BE49-F238E27FC236}">
                  <a16:creationId xmlns:a16="http://schemas.microsoft.com/office/drawing/2014/main" id="{CDD743D1-BADA-F303-A735-AB559CFE9E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0" name="TextBox 19">
              <a:extLst>
                <a:ext uri="{FF2B5EF4-FFF2-40B4-BE49-F238E27FC236}">
                  <a16:creationId xmlns:a16="http://schemas.microsoft.com/office/drawing/2014/main" id="{35B3B28F-D9A0-83D4-BC85-D6503FFE9D00}"/>
                </a:ext>
              </a:extLst>
            </p:cNvPr>
            <p:cNvSpPr txBox="1"/>
            <p:nvPr/>
          </p:nvSpPr>
          <p:spPr>
            <a:xfrm>
              <a:off x="673100" y="1416261"/>
              <a:ext cx="2446242"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Bài tập</a:t>
              </a:r>
            </a:p>
          </p:txBody>
        </p:sp>
      </p:grpSp>
      <p:grpSp>
        <p:nvGrpSpPr>
          <p:cNvPr id="21" name="Group 20">
            <a:extLst>
              <a:ext uri="{FF2B5EF4-FFF2-40B4-BE49-F238E27FC236}">
                <a16:creationId xmlns:a16="http://schemas.microsoft.com/office/drawing/2014/main" id="{BF8F674D-B04A-F261-D142-09F3DB5DF8CA}"/>
              </a:ext>
            </a:extLst>
          </p:cNvPr>
          <p:cNvGrpSpPr/>
          <p:nvPr/>
        </p:nvGrpSpPr>
        <p:grpSpPr>
          <a:xfrm>
            <a:off x="3392075" y="1938000"/>
            <a:ext cx="2401623" cy="292388"/>
            <a:chOff x="466705" y="1416261"/>
            <a:chExt cx="2401623" cy="292388"/>
          </a:xfrm>
        </p:grpSpPr>
        <p:pic>
          <p:nvPicPr>
            <p:cNvPr id="22" name="Graphic 21">
              <a:extLst>
                <a:ext uri="{FF2B5EF4-FFF2-40B4-BE49-F238E27FC236}">
                  <a16:creationId xmlns:a16="http://schemas.microsoft.com/office/drawing/2014/main" id="{BCDEEC8F-B649-30FA-F52A-28050ACD5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3" name="TextBox 22">
              <a:extLst>
                <a:ext uri="{FF2B5EF4-FFF2-40B4-BE49-F238E27FC236}">
                  <a16:creationId xmlns:a16="http://schemas.microsoft.com/office/drawing/2014/main" id="{FB6A8D3D-F2FB-3197-7989-CF38C3EF9637}"/>
                </a:ext>
              </a:extLst>
            </p:cNvPr>
            <p:cNvSpPr txBox="1"/>
            <p:nvPr/>
          </p:nvSpPr>
          <p:spPr>
            <a:xfrm>
              <a:off x="673100" y="1416261"/>
              <a:ext cx="2195228"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Diễn đàn</a:t>
              </a:r>
            </a:p>
          </p:txBody>
        </p:sp>
      </p:grpSp>
      <p:grpSp>
        <p:nvGrpSpPr>
          <p:cNvPr id="24" name="Group 23">
            <a:extLst>
              <a:ext uri="{FF2B5EF4-FFF2-40B4-BE49-F238E27FC236}">
                <a16:creationId xmlns:a16="http://schemas.microsoft.com/office/drawing/2014/main" id="{E69D9AAF-6CF6-D633-77F5-45974E93EC4A}"/>
              </a:ext>
            </a:extLst>
          </p:cNvPr>
          <p:cNvGrpSpPr/>
          <p:nvPr/>
        </p:nvGrpSpPr>
        <p:grpSpPr>
          <a:xfrm>
            <a:off x="3392075" y="2326710"/>
            <a:ext cx="2652637" cy="292388"/>
            <a:chOff x="466705" y="1416261"/>
            <a:chExt cx="2652637" cy="292388"/>
          </a:xfrm>
        </p:grpSpPr>
        <p:pic>
          <p:nvPicPr>
            <p:cNvPr id="25" name="Graphic 24">
              <a:extLst>
                <a:ext uri="{FF2B5EF4-FFF2-40B4-BE49-F238E27FC236}">
                  <a16:creationId xmlns:a16="http://schemas.microsoft.com/office/drawing/2014/main" id="{F90FC2A0-78ED-D64B-9CA9-82699C6366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6" name="TextBox 25">
              <a:extLst>
                <a:ext uri="{FF2B5EF4-FFF2-40B4-BE49-F238E27FC236}">
                  <a16:creationId xmlns:a16="http://schemas.microsoft.com/office/drawing/2014/main" id="{CD9D5666-6CC4-54A6-5313-7766E6936E9B}"/>
                </a:ext>
              </a:extLst>
            </p:cNvPr>
            <p:cNvSpPr txBox="1"/>
            <p:nvPr/>
          </p:nvSpPr>
          <p:spPr>
            <a:xfrm>
              <a:off x="673100" y="1416261"/>
              <a:ext cx="2446242"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Các chức năng quản lý</a:t>
              </a:r>
            </a:p>
          </p:txBody>
        </p:sp>
      </p:grpSp>
      <p:grpSp>
        <p:nvGrpSpPr>
          <p:cNvPr id="27" name="Group 26">
            <a:extLst>
              <a:ext uri="{FF2B5EF4-FFF2-40B4-BE49-F238E27FC236}">
                <a16:creationId xmlns:a16="http://schemas.microsoft.com/office/drawing/2014/main" id="{91D900B4-4ED3-ACA4-924A-A0CA8CA4F880}"/>
              </a:ext>
            </a:extLst>
          </p:cNvPr>
          <p:cNvGrpSpPr/>
          <p:nvPr/>
        </p:nvGrpSpPr>
        <p:grpSpPr>
          <a:xfrm>
            <a:off x="808939" y="1546605"/>
            <a:ext cx="2652637" cy="292388"/>
            <a:chOff x="466705" y="1416261"/>
            <a:chExt cx="2652637" cy="292388"/>
          </a:xfrm>
        </p:grpSpPr>
        <p:pic>
          <p:nvPicPr>
            <p:cNvPr id="28" name="Graphic 27">
              <a:extLst>
                <a:ext uri="{FF2B5EF4-FFF2-40B4-BE49-F238E27FC236}">
                  <a16:creationId xmlns:a16="http://schemas.microsoft.com/office/drawing/2014/main" id="{DAE65872-7E13-18C0-49F4-1B8258C5C5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705" y="1459258"/>
              <a:ext cx="206395" cy="206395"/>
            </a:xfrm>
            <a:prstGeom prst="rect">
              <a:avLst/>
            </a:prstGeom>
          </p:spPr>
        </p:pic>
        <p:sp>
          <p:nvSpPr>
            <p:cNvPr id="29" name="TextBox 28">
              <a:extLst>
                <a:ext uri="{FF2B5EF4-FFF2-40B4-BE49-F238E27FC236}">
                  <a16:creationId xmlns:a16="http://schemas.microsoft.com/office/drawing/2014/main" id="{1DAFC216-6F67-9B03-C26D-5E3FD908D71C}"/>
                </a:ext>
              </a:extLst>
            </p:cNvPr>
            <p:cNvSpPr txBox="1"/>
            <p:nvPr/>
          </p:nvSpPr>
          <p:spPr>
            <a:xfrm>
              <a:off x="673100" y="1416261"/>
              <a:ext cx="2446242" cy="292388"/>
            </a:xfrm>
            <a:prstGeom prst="rect">
              <a:avLst/>
            </a:prstGeom>
            <a:noFill/>
          </p:spPr>
          <p:txBody>
            <a:bodyPr wrap="square" rtlCol="0">
              <a:spAutoFit/>
            </a:bodyPr>
            <a:lstStyle/>
            <a:p>
              <a:r>
                <a:rPr lang="en-US" sz="1300">
                  <a:solidFill>
                    <a:sysClr val="windowText" lastClr="000000"/>
                  </a:solidFill>
                  <a:latin typeface="Fz Poppins Med" pitchFamily="2" charset="0"/>
                  <a:cs typeface="Fz Poppins Med" pitchFamily="2" charset="0"/>
                </a:rPr>
                <a:t>Đăng nhập</a:t>
              </a:r>
            </a:p>
          </p:txBody>
        </p:sp>
      </p:grpSp>
      <p:sp>
        <p:nvSpPr>
          <p:cNvPr id="30" name="Google Shape;1063;p34">
            <a:extLst>
              <a:ext uri="{FF2B5EF4-FFF2-40B4-BE49-F238E27FC236}">
                <a16:creationId xmlns:a16="http://schemas.microsoft.com/office/drawing/2014/main" id="{AC372149-C834-B184-8CDB-C627965B2D80}"/>
              </a:ext>
            </a:extLst>
          </p:cNvPr>
          <p:cNvSpPr txBox="1">
            <a:spLocks/>
          </p:cNvSpPr>
          <p:nvPr/>
        </p:nvSpPr>
        <p:spPr>
          <a:xfrm>
            <a:off x="358349" y="2780868"/>
            <a:ext cx="8535570" cy="877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vi-VN" sz="1300" b="0" i="1">
                <a:solidFill>
                  <a:schemeClr val="bg2"/>
                </a:solidFill>
                <a:latin typeface="Fz Poppins Med" pitchFamily="2" charset="0"/>
                <a:cs typeface="Fz Poppins Med" pitchFamily="2" charset="0"/>
              </a:rPr>
              <a:t>Bằng việc sử dụng GitHub Actions, HiCommit đã tận dụng tối đa các tài nguyên được cung cấp miễn phí bởi nền tảng GitHub. Ngoài ra, mô hình Gemini cũng được tích hợp</a:t>
            </a:r>
            <a:r>
              <a:rPr lang="en-US" sz="1300" b="0" i="1">
                <a:solidFill>
                  <a:schemeClr val="bg2"/>
                </a:solidFill>
                <a:latin typeface="Fz Poppins Med" pitchFamily="2" charset="0"/>
                <a:cs typeface="Fz Poppins Med" pitchFamily="2" charset="0"/>
              </a:rPr>
              <a:t> thành công</a:t>
            </a:r>
            <a:r>
              <a:rPr lang="vi-VN" sz="1300" b="0" i="1">
                <a:solidFill>
                  <a:schemeClr val="bg2"/>
                </a:solidFill>
                <a:latin typeface="Fz Poppins Med" pitchFamily="2" charset="0"/>
                <a:cs typeface="Fz Poppins Med" pitchFamily="2" charset="0"/>
              </a:rPr>
              <a:t> để đưa ra các đánh giá và các điều chỉnh cải thiện.</a:t>
            </a:r>
            <a:endParaRPr lang="vi-VN" sz="1300" b="0" i="1">
              <a:solidFill>
                <a:schemeClr val="bg2"/>
              </a:solidFill>
              <a:latin typeface="Fz Poppins SemBd" pitchFamily="2" charset="0"/>
              <a:cs typeface="Fz Poppins Med" pitchFamily="2" charset="0"/>
            </a:endParaRPr>
          </a:p>
        </p:txBody>
      </p:sp>
    </p:spTree>
    <p:extLst>
      <p:ext uri="{BB962C8B-B14F-4D97-AF65-F5344CB8AC3E}">
        <p14:creationId xmlns:p14="http://schemas.microsoft.com/office/powerpoint/2010/main" val="3012551413"/>
      </p:ext>
    </p:extLst>
  </p:cSld>
  <p:clrMapOvr>
    <a:masterClrMapping/>
  </p:clrMapOvr>
  <p:transition spd="slow">
    <p:strips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B199-86EB-38E1-19F2-7B4D1E37F123}"/>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EF3DA15-7E2A-8DD5-5DFC-2B109219498A}"/>
              </a:ext>
            </a:extLst>
          </p:cNvPr>
          <p:cNvGrpSpPr/>
          <p:nvPr/>
        </p:nvGrpSpPr>
        <p:grpSpPr>
          <a:xfrm>
            <a:off x="288739" y="145894"/>
            <a:ext cx="7280461" cy="631469"/>
            <a:chOff x="180629" y="145894"/>
            <a:chExt cx="7280461" cy="631469"/>
          </a:xfrm>
        </p:grpSpPr>
        <p:sp>
          <p:nvSpPr>
            <p:cNvPr id="6" name="Google Shape;1063;p34">
              <a:extLst>
                <a:ext uri="{FF2B5EF4-FFF2-40B4-BE49-F238E27FC236}">
                  <a16:creationId xmlns:a16="http://schemas.microsoft.com/office/drawing/2014/main" id="{5658CD44-1D67-0654-2B0F-751988150F9E}"/>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Hướng phát triển</a:t>
              </a:r>
            </a:p>
          </p:txBody>
        </p:sp>
        <p:sp>
          <p:nvSpPr>
            <p:cNvPr id="7" name="Google Shape;1063;p34">
              <a:extLst>
                <a:ext uri="{FF2B5EF4-FFF2-40B4-BE49-F238E27FC236}">
                  <a16:creationId xmlns:a16="http://schemas.microsoft.com/office/drawing/2014/main" id="{9179BC5C-6D3A-AF7E-B202-B0836D26EA2C}"/>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5. Kết luận &amp; Hướng phát triển</a:t>
              </a:r>
              <a:endParaRPr lang="vi-VN" sz="1200" b="0" i="1">
                <a:solidFill>
                  <a:schemeClr val="bg1">
                    <a:lumMod val="25000"/>
                  </a:schemeClr>
                </a:solidFill>
                <a:latin typeface="Fz Poppins SemBd" pitchFamily="2" charset="0"/>
                <a:cs typeface="Fz Poppins Med" pitchFamily="2" charset="0"/>
              </a:endParaRPr>
            </a:p>
          </p:txBody>
        </p:sp>
        <p:sp>
          <p:nvSpPr>
            <p:cNvPr id="8" name="Rectangle 7">
              <a:extLst>
                <a:ext uri="{FF2B5EF4-FFF2-40B4-BE49-F238E27FC236}">
                  <a16:creationId xmlns:a16="http://schemas.microsoft.com/office/drawing/2014/main" id="{6C7D0C61-F8BE-8C1E-8289-36F23E73FEE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1063;p34">
            <a:extLst>
              <a:ext uri="{FF2B5EF4-FFF2-40B4-BE49-F238E27FC236}">
                <a16:creationId xmlns:a16="http://schemas.microsoft.com/office/drawing/2014/main" id="{31EDD34F-823B-25F8-2508-DAF57150D94C}"/>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73</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852DD8DA-776D-7B74-A073-2A479D7E2BBE}"/>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5741C290-D45C-1726-992E-C3801763B733}"/>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F69101D1-32B4-00CE-E279-DEE8B29BAE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32C8141A-5DCA-77CA-4B10-C3A3B84BA9AD}"/>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0A08B31C-1052-99FF-46CF-52ACB225F57B}"/>
              </a:ext>
            </a:extLst>
          </p:cNvPr>
          <p:cNvSpPr txBox="1">
            <a:spLocks/>
          </p:cNvSpPr>
          <p:nvPr/>
        </p:nvSpPr>
        <p:spPr>
          <a:xfrm>
            <a:off x="358349" y="1535727"/>
            <a:ext cx="3906353" cy="1135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10000"/>
              </a:lnSpc>
            </a:pPr>
            <a:r>
              <a:rPr lang="en-US" sz="1300" b="0" i="1">
                <a:solidFill>
                  <a:schemeClr val="bg1">
                    <a:lumMod val="25000"/>
                  </a:schemeClr>
                </a:solidFill>
                <a:latin typeface="Fz Poppins Med" pitchFamily="2" charset="0"/>
                <a:cs typeface="Fz Poppins Med" pitchFamily="2" charset="0"/>
              </a:rPr>
              <a:t>- </a:t>
            </a:r>
            <a:r>
              <a:rPr lang="vi-VN" sz="1300" b="0" i="1">
                <a:solidFill>
                  <a:schemeClr val="bg1">
                    <a:lumMod val="25000"/>
                  </a:schemeClr>
                </a:solidFill>
                <a:latin typeface="Fz Poppins Med" pitchFamily="2" charset="0"/>
                <a:cs typeface="Fz Poppins Med" pitchFamily="2" charset="0"/>
              </a:rPr>
              <a:t>Cải thiện </a:t>
            </a:r>
            <a:r>
              <a:rPr lang="vi-VN" sz="1300" i="1">
                <a:solidFill>
                  <a:schemeClr val="accent4">
                    <a:lumMod val="50000"/>
                  </a:schemeClr>
                </a:solidFill>
                <a:latin typeface="Fz Poppins Med" pitchFamily="2" charset="0"/>
                <a:cs typeface="Fz Poppins Med" pitchFamily="2" charset="0"/>
              </a:rPr>
              <a:t>tốc độ xử lý</a:t>
            </a:r>
            <a:r>
              <a:rPr lang="vi-VN" sz="1300" b="0" i="1">
                <a:solidFill>
                  <a:schemeClr val="bg1">
                    <a:lumMod val="25000"/>
                  </a:schemeClr>
                </a:solidFill>
                <a:latin typeface="Fz Poppins Med" pitchFamily="2" charset="0"/>
                <a:cs typeface="Fz Poppins Med" pitchFamily="2" charset="0"/>
              </a:rPr>
              <a:t> của mỗi lần chấm bài: Với tốc độ mỗi lượt chấm khá chậm hiện tại (khoảng 20 giây/lượt), có thể nghiên cứu giải pháp để rút ngắn thời gian này.</a:t>
            </a:r>
            <a:endParaRPr lang="vi-VN" sz="1300" b="0" i="1">
              <a:solidFill>
                <a:schemeClr val="bg1">
                  <a:lumMod val="25000"/>
                </a:schemeClr>
              </a:solidFill>
              <a:latin typeface="Fz Poppins SemBd" pitchFamily="2" charset="0"/>
              <a:cs typeface="Fz Poppins Med" pitchFamily="2" charset="0"/>
            </a:endParaRPr>
          </a:p>
        </p:txBody>
      </p:sp>
      <p:sp>
        <p:nvSpPr>
          <p:cNvPr id="12" name="Google Shape;1063;p34">
            <a:extLst>
              <a:ext uri="{FF2B5EF4-FFF2-40B4-BE49-F238E27FC236}">
                <a16:creationId xmlns:a16="http://schemas.microsoft.com/office/drawing/2014/main" id="{D6A3C9C1-AA44-79C3-CC69-83D4C9CF6D31}"/>
              </a:ext>
            </a:extLst>
          </p:cNvPr>
          <p:cNvSpPr txBox="1">
            <a:spLocks/>
          </p:cNvSpPr>
          <p:nvPr/>
        </p:nvSpPr>
        <p:spPr>
          <a:xfrm>
            <a:off x="358348" y="1107465"/>
            <a:ext cx="2684655"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THEO CHIỀU SÂU</a:t>
            </a:r>
          </a:p>
        </p:txBody>
      </p:sp>
      <p:sp>
        <p:nvSpPr>
          <p:cNvPr id="13" name="Google Shape;1063;p34">
            <a:extLst>
              <a:ext uri="{FF2B5EF4-FFF2-40B4-BE49-F238E27FC236}">
                <a16:creationId xmlns:a16="http://schemas.microsoft.com/office/drawing/2014/main" id="{20816FA0-7556-ECDE-8059-69414B2C7D86}"/>
              </a:ext>
            </a:extLst>
          </p:cNvPr>
          <p:cNvSpPr txBox="1">
            <a:spLocks/>
          </p:cNvSpPr>
          <p:nvPr/>
        </p:nvSpPr>
        <p:spPr>
          <a:xfrm>
            <a:off x="358349" y="2621718"/>
            <a:ext cx="3996294" cy="1198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10000"/>
              </a:lnSpc>
            </a:pPr>
            <a:r>
              <a:rPr lang="en-US" sz="1300" b="0" i="1">
                <a:solidFill>
                  <a:schemeClr val="bg1">
                    <a:lumMod val="25000"/>
                  </a:schemeClr>
                </a:solidFill>
                <a:latin typeface="Fz Poppins Med" pitchFamily="2" charset="0"/>
                <a:cs typeface="Fz Poppins Med" pitchFamily="2" charset="0"/>
              </a:rPr>
              <a:t>- </a:t>
            </a:r>
            <a:r>
              <a:rPr lang="vi-VN" sz="1300" b="0" i="1">
                <a:solidFill>
                  <a:schemeClr val="bg1">
                    <a:lumMod val="25000"/>
                  </a:schemeClr>
                </a:solidFill>
                <a:latin typeface="Fz Poppins Med" pitchFamily="2" charset="0"/>
                <a:cs typeface="Fz Poppins Med" pitchFamily="2" charset="0"/>
              </a:rPr>
              <a:t>Giải quyết các vấn đề về việc </a:t>
            </a:r>
            <a:r>
              <a:rPr lang="vi-VN" sz="1300" i="1">
                <a:solidFill>
                  <a:schemeClr val="accent4">
                    <a:lumMod val="50000"/>
                  </a:schemeClr>
                </a:solidFill>
                <a:latin typeface="Fz Poppins Med" pitchFamily="2" charset="0"/>
                <a:cs typeface="Fz Poppins Med" pitchFamily="2" charset="0"/>
              </a:rPr>
              <a:t>tuỳ chỉnh các ngôn ngữ lập trình</a:t>
            </a:r>
            <a:r>
              <a:rPr lang="en-US" sz="1300" b="0" i="1">
                <a:solidFill>
                  <a:schemeClr val="bg1">
                    <a:lumMod val="25000"/>
                  </a:schemeClr>
                </a:solidFill>
                <a:latin typeface="Fz Poppins Med" pitchFamily="2" charset="0"/>
                <a:cs typeface="Fz Poppins Med" pitchFamily="2" charset="0"/>
              </a:rPr>
              <a:t>.</a:t>
            </a:r>
            <a:r>
              <a:rPr lang="vi-VN" sz="1300" b="0" i="1">
                <a:solidFill>
                  <a:schemeClr val="bg1">
                    <a:lumMod val="25000"/>
                  </a:schemeClr>
                </a:solidFill>
                <a:latin typeface="Fz Poppins Med" pitchFamily="2" charset="0"/>
                <a:cs typeface="Fz Poppins Med" pitchFamily="2" charset="0"/>
              </a:rPr>
              <a:t> Hiện tại, chỉ có ba ngôn ngữ lập trình được hỗ trợ trong HiCommit gồm C, C++ và Java.</a:t>
            </a:r>
            <a:endParaRPr lang="vi-VN" sz="1300" b="0" i="1">
              <a:solidFill>
                <a:schemeClr val="bg1">
                  <a:lumMod val="25000"/>
                </a:schemeClr>
              </a:solidFill>
              <a:latin typeface="Fz Poppins SemBd" pitchFamily="2" charset="0"/>
              <a:cs typeface="Fz Poppins Med" pitchFamily="2" charset="0"/>
            </a:endParaRPr>
          </a:p>
        </p:txBody>
      </p:sp>
      <p:sp>
        <p:nvSpPr>
          <p:cNvPr id="14" name="Google Shape;1063;p34">
            <a:extLst>
              <a:ext uri="{FF2B5EF4-FFF2-40B4-BE49-F238E27FC236}">
                <a16:creationId xmlns:a16="http://schemas.microsoft.com/office/drawing/2014/main" id="{E261F6BC-D2C2-5AAD-F823-4B274B733113}"/>
              </a:ext>
            </a:extLst>
          </p:cNvPr>
          <p:cNvSpPr txBox="1">
            <a:spLocks/>
          </p:cNvSpPr>
          <p:nvPr/>
        </p:nvSpPr>
        <p:spPr>
          <a:xfrm>
            <a:off x="4884545" y="1107465"/>
            <a:ext cx="2684655"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THEO CHIỀU NGANG</a:t>
            </a:r>
          </a:p>
        </p:txBody>
      </p:sp>
      <p:sp>
        <p:nvSpPr>
          <p:cNvPr id="15" name="Google Shape;1063;p34">
            <a:extLst>
              <a:ext uri="{FF2B5EF4-FFF2-40B4-BE49-F238E27FC236}">
                <a16:creationId xmlns:a16="http://schemas.microsoft.com/office/drawing/2014/main" id="{B79F4EAD-64C8-BC10-4257-70D7F2A315FF}"/>
              </a:ext>
            </a:extLst>
          </p:cNvPr>
          <p:cNvSpPr txBox="1">
            <a:spLocks/>
          </p:cNvSpPr>
          <p:nvPr/>
        </p:nvSpPr>
        <p:spPr>
          <a:xfrm>
            <a:off x="4879300" y="1535728"/>
            <a:ext cx="3906353" cy="805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10000"/>
              </a:lnSpc>
            </a:pPr>
            <a:r>
              <a:rPr lang="en-US" sz="1300" b="0" i="1">
                <a:solidFill>
                  <a:schemeClr val="bg1">
                    <a:lumMod val="25000"/>
                  </a:schemeClr>
                </a:solidFill>
                <a:latin typeface="Fz Poppins Med" pitchFamily="2" charset="0"/>
                <a:cs typeface="Fz Poppins Med" pitchFamily="2" charset="0"/>
              </a:rPr>
              <a:t>- </a:t>
            </a:r>
            <a:r>
              <a:rPr lang="vi-VN" sz="1300" b="0" i="1">
                <a:solidFill>
                  <a:schemeClr val="bg1">
                    <a:lumMod val="25000"/>
                  </a:schemeClr>
                </a:solidFill>
                <a:latin typeface="Fz Poppins Med" pitchFamily="2" charset="0"/>
                <a:cs typeface="Fz Poppins Med" pitchFamily="2" charset="0"/>
              </a:rPr>
              <a:t>Bổ sung </a:t>
            </a:r>
            <a:r>
              <a:rPr lang="vi-VN" sz="1300" i="1">
                <a:solidFill>
                  <a:schemeClr val="accent4">
                    <a:lumMod val="50000"/>
                  </a:schemeClr>
                </a:solidFill>
                <a:latin typeface="Fz Poppins Med" pitchFamily="2" charset="0"/>
                <a:cs typeface="Fz Poppins Med" pitchFamily="2" charset="0"/>
              </a:rPr>
              <a:t>tính năng chat</a:t>
            </a:r>
            <a:r>
              <a:rPr lang="vi-VN" sz="1300" b="0" i="1">
                <a:solidFill>
                  <a:schemeClr val="bg1">
                    <a:lumMod val="25000"/>
                  </a:schemeClr>
                </a:solidFill>
                <a:latin typeface="Fz Poppins Med" pitchFamily="2" charset="0"/>
                <a:cs typeface="Fz Poppins Med" pitchFamily="2" charset="0"/>
              </a:rPr>
              <a:t> để việc trao đổi giữa các người dùng với nhau được dễ dàng, thuận tiện hơn.</a:t>
            </a:r>
            <a:endParaRPr lang="vi-VN" sz="1300" b="0" i="1">
              <a:solidFill>
                <a:schemeClr val="bg1">
                  <a:lumMod val="25000"/>
                </a:schemeClr>
              </a:solidFill>
              <a:latin typeface="Fz Poppins SemBd" pitchFamily="2" charset="0"/>
              <a:cs typeface="Fz Poppins Med" pitchFamily="2" charset="0"/>
            </a:endParaRPr>
          </a:p>
        </p:txBody>
      </p:sp>
      <p:sp>
        <p:nvSpPr>
          <p:cNvPr id="16" name="Google Shape;1063;p34">
            <a:extLst>
              <a:ext uri="{FF2B5EF4-FFF2-40B4-BE49-F238E27FC236}">
                <a16:creationId xmlns:a16="http://schemas.microsoft.com/office/drawing/2014/main" id="{A50E8AD8-3E9D-A5FE-91A9-57E7F5A1E192}"/>
              </a:ext>
            </a:extLst>
          </p:cNvPr>
          <p:cNvSpPr txBox="1">
            <a:spLocks/>
          </p:cNvSpPr>
          <p:nvPr/>
        </p:nvSpPr>
        <p:spPr>
          <a:xfrm>
            <a:off x="4879300" y="2361179"/>
            <a:ext cx="3906353" cy="1135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10000"/>
              </a:lnSpc>
            </a:pPr>
            <a:r>
              <a:rPr lang="en-US" sz="1300" b="0" i="1">
                <a:solidFill>
                  <a:schemeClr val="bg1">
                    <a:lumMod val="25000"/>
                  </a:schemeClr>
                </a:solidFill>
                <a:latin typeface="Fz Poppins Med" pitchFamily="2" charset="0"/>
                <a:cs typeface="Fz Poppins Med" pitchFamily="2" charset="0"/>
              </a:rPr>
              <a:t>- </a:t>
            </a:r>
            <a:r>
              <a:rPr lang="vi-VN" sz="1300" b="0" i="1">
                <a:solidFill>
                  <a:schemeClr val="bg1">
                    <a:lumMod val="25000"/>
                  </a:schemeClr>
                </a:solidFill>
                <a:latin typeface="Fz Poppins Med" pitchFamily="2" charset="0"/>
                <a:cs typeface="Fz Poppins Med" pitchFamily="2" charset="0"/>
              </a:rPr>
              <a:t>Tính năng </a:t>
            </a:r>
            <a:r>
              <a:rPr lang="vi-VN" sz="1300" i="1">
                <a:solidFill>
                  <a:schemeClr val="accent4">
                    <a:lumMod val="50000"/>
                  </a:schemeClr>
                </a:solidFill>
                <a:latin typeface="Fz Poppins Med" pitchFamily="2" charset="0"/>
                <a:cs typeface="Fz Poppins Med" pitchFamily="2" charset="0"/>
              </a:rPr>
              <a:t>hỗ trợ với AI</a:t>
            </a:r>
            <a:r>
              <a:rPr lang="vi-VN" sz="1300" b="0" i="1">
                <a:solidFill>
                  <a:schemeClr val="bg1">
                    <a:lumMod val="25000"/>
                  </a:schemeClr>
                </a:solidFill>
                <a:latin typeface="Fz Poppins Med" pitchFamily="2" charset="0"/>
                <a:cs typeface="Fz Poppins Med" pitchFamily="2" charset="0"/>
              </a:rPr>
              <a:t> có thể được chú ý phát triển để giúp đưa ra các hỗ trợ hữu ích một cách nhanh chóng ngay từ giai đoạn ban đầu.</a:t>
            </a:r>
            <a:endParaRPr lang="vi-VN" sz="1300" b="0" i="1">
              <a:solidFill>
                <a:schemeClr val="bg1">
                  <a:lumMod val="25000"/>
                </a:schemeClr>
              </a:solidFill>
              <a:latin typeface="Fz Poppins SemBd" pitchFamily="2" charset="0"/>
              <a:cs typeface="Fz Poppins Med" pitchFamily="2" charset="0"/>
            </a:endParaRPr>
          </a:p>
        </p:txBody>
      </p:sp>
      <p:cxnSp>
        <p:nvCxnSpPr>
          <p:cNvPr id="18" name="Straight Connector 17">
            <a:extLst>
              <a:ext uri="{FF2B5EF4-FFF2-40B4-BE49-F238E27FC236}">
                <a16:creationId xmlns:a16="http://schemas.microsoft.com/office/drawing/2014/main" id="{C3631680-8B03-8BAF-58A9-FEF1C4A2D11B}"/>
              </a:ext>
            </a:extLst>
          </p:cNvPr>
          <p:cNvCxnSpPr>
            <a:cxnSpLocks/>
          </p:cNvCxnSpPr>
          <p:nvPr/>
        </p:nvCxnSpPr>
        <p:spPr>
          <a:xfrm>
            <a:off x="4572000" y="1197551"/>
            <a:ext cx="0" cy="2622619"/>
          </a:xfrm>
          <a:prstGeom prst="line">
            <a:avLst/>
          </a:prstGeom>
          <a:ln w="19050">
            <a:solidFill>
              <a:schemeClr val="accent4">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751334"/>
      </p:ext>
    </p:extLst>
  </p:cSld>
  <p:clrMapOvr>
    <a:masterClrMapping/>
  </p:clrMapOvr>
  <p:transition spd="slow">
    <p:strips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04F26-BFD9-74FA-567B-8864BC4E3EDC}"/>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14155283-6E10-B205-1217-9638C2DECF33}"/>
              </a:ext>
            </a:extLst>
          </p:cNvPr>
          <p:cNvSpPr txBox="1">
            <a:spLocks/>
          </p:cNvSpPr>
          <p:nvPr/>
        </p:nvSpPr>
        <p:spPr>
          <a:xfrm>
            <a:off x="8382357"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74</a:t>
            </a:r>
            <a:endParaRPr lang="vi-VN" sz="1300" b="0">
              <a:solidFill>
                <a:schemeClr val="accent6"/>
              </a:solidFill>
              <a:latin typeface="Fz Poppins SemBd" pitchFamily="2" charset="0"/>
              <a:cs typeface="Fz Poppins SemBd" pitchFamily="2" charset="0"/>
            </a:endParaRPr>
          </a:p>
        </p:txBody>
      </p:sp>
      <p:sp>
        <p:nvSpPr>
          <p:cNvPr id="2" name="Google Shape;1063;p34">
            <a:extLst>
              <a:ext uri="{FF2B5EF4-FFF2-40B4-BE49-F238E27FC236}">
                <a16:creationId xmlns:a16="http://schemas.microsoft.com/office/drawing/2014/main" id="{79606243-D049-BEE0-B025-4BECB25223DB}"/>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3" name="Group 2">
            <a:extLst>
              <a:ext uri="{FF2B5EF4-FFF2-40B4-BE49-F238E27FC236}">
                <a16:creationId xmlns:a16="http://schemas.microsoft.com/office/drawing/2014/main" id="{108FDFAE-3D9E-C0FB-A1E5-C95495800A52}"/>
              </a:ext>
            </a:extLst>
          </p:cNvPr>
          <p:cNvGrpSpPr/>
          <p:nvPr/>
        </p:nvGrpSpPr>
        <p:grpSpPr>
          <a:xfrm>
            <a:off x="7967508" y="210384"/>
            <a:ext cx="926411" cy="479344"/>
            <a:chOff x="305464" y="195399"/>
            <a:chExt cx="1058232" cy="547551"/>
          </a:xfrm>
        </p:grpSpPr>
        <p:pic>
          <p:nvPicPr>
            <p:cNvPr id="4" name="Picture 3">
              <a:extLst>
                <a:ext uri="{FF2B5EF4-FFF2-40B4-BE49-F238E27FC236}">
                  <a16:creationId xmlns:a16="http://schemas.microsoft.com/office/drawing/2014/main" id="{44FB804B-A47B-1B75-EAA7-574B705B15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9" name="Picture 8">
              <a:extLst>
                <a:ext uri="{FF2B5EF4-FFF2-40B4-BE49-F238E27FC236}">
                  <a16:creationId xmlns:a16="http://schemas.microsoft.com/office/drawing/2014/main" id="{03C05303-6C0E-D02A-88D9-BDD5EE138EAF}"/>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10" name="Google Shape;1063;p34">
            <a:extLst>
              <a:ext uri="{FF2B5EF4-FFF2-40B4-BE49-F238E27FC236}">
                <a16:creationId xmlns:a16="http://schemas.microsoft.com/office/drawing/2014/main" id="{576C84BC-319E-BCF8-1CCF-7542F397EE83}"/>
              </a:ext>
            </a:extLst>
          </p:cNvPr>
          <p:cNvSpPr txBox="1">
            <a:spLocks/>
          </p:cNvSpPr>
          <p:nvPr/>
        </p:nvSpPr>
        <p:spPr>
          <a:xfrm>
            <a:off x="288733" y="202652"/>
            <a:ext cx="3869381" cy="4069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TÀI LIỆU THAM KHẢO</a:t>
            </a:r>
            <a:r>
              <a:rPr lang="en-US" sz="1400" b="1">
                <a:solidFill>
                  <a:schemeClr val="accent4">
                    <a:lumMod val="75000"/>
                  </a:schemeClr>
                </a:solidFill>
                <a:effectLst/>
                <a:latin typeface="Fz Poppins ExtBd" pitchFamily="2" charset="0"/>
                <a:ea typeface="Times New Roman" panose="02020603050405020304" pitchFamily="18" charset="0"/>
                <a:cs typeface="Fz Poppins ExtBd" pitchFamily="2" charset="0"/>
              </a:rPr>
              <a:t> </a:t>
            </a:r>
            <a:r>
              <a:rPr lang="en-US" sz="1400" b="1" i="1">
                <a:solidFill>
                  <a:schemeClr val="accent4">
                    <a:lumMod val="75000"/>
                  </a:schemeClr>
                </a:solidFill>
                <a:effectLst/>
                <a:latin typeface="Fz Poppins ExtBd" pitchFamily="2" charset="0"/>
                <a:ea typeface="Times New Roman" panose="02020603050405020304" pitchFamily="18" charset="0"/>
                <a:cs typeface="Fz Poppins ExtBd" pitchFamily="2" charset="0"/>
              </a:rPr>
              <a:t>(REFERENCES)</a:t>
            </a:r>
            <a:endParaRPr lang="en-US" sz="1400" i="1">
              <a:solidFill>
                <a:schemeClr val="accent4">
                  <a:lumMod val="75000"/>
                </a:schemeClr>
              </a:solidFill>
              <a:latin typeface="Fz Poppins ExtBd" pitchFamily="2" charset="0"/>
              <a:cs typeface="Fz Poppins ExtBd" pitchFamily="2" charset="0"/>
            </a:endParaRPr>
          </a:p>
        </p:txBody>
      </p:sp>
      <p:grpSp>
        <p:nvGrpSpPr>
          <p:cNvPr id="14" name="Group 13">
            <a:extLst>
              <a:ext uri="{FF2B5EF4-FFF2-40B4-BE49-F238E27FC236}">
                <a16:creationId xmlns:a16="http://schemas.microsoft.com/office/drawing/2014/main" id="{00C3FF26-6CCC-A595-1F2E-ECD8DDBA0DAA}"/>
              </a:ext>
            </a:extLst>
          </p:cNvPr>
          <p:cNvGrpSpPr/>
          <p:nvPr/>
        </p:nvGrpSpPr>
        <p:grpSpPr>
          <a:xfrm>
            <a:off x="394636" y="726113"/>
            <a:ext cx="7332794" cy="960279"/>
            <a:chOff x="394636" y="726113"/>
            <a:chExt cx="7332794" cy="960279"/>
          </a:xfrm>
        </p:grpSpPr>
        <p:sp>
          <p:nvSpPr>
            <p:cNvPr id="12" name="Rectangle 11">
              <a:extLst>
                <a:ext uri="{FF2B5EF4-FFF2-40B4-BE49-F238E27FC236}">
                  <a16:creationId xmlns:a16="http://schemas.microsoft.com/office/drawing/2014/main" id="{B2B315F7-4E2C-C1EA-C3D8-8154C826BEF3}"/>
                </a:ext>
              </a:extLst>
            </p:cNvPr>
            <p:cNvSpPr/>
            <p:nvPr/>
          </p:nvSpPr>
          <p:spPr>
            <a:xfrm>
              <a:off x="394636" y="820910"/>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1</a:t>
              </a:r>
            </a:p>
          </p:txBody>
        </p:sp>
        <p:sp>
          <p:nvSpPr>
            <p:cNvPr id="13" name="Google Shape;1063;p34">
              <a:extLst>
                <a:ext uri="{FF2B5EF4-FFF2-40B4-BE49-F238E27FC236}">
                  <a16:creationId xmlns:a16="http://schemas.microsoft.com/office/drawing/2014/main" id="{A9484E9E-6CEE-2BB8-389A-E5C5AA038A58}"/>
                </a:ext>
              </a:extLst>
            </p:cNvPr>
            <p:cNvSpPr txBox="1">
              <a:spLocks/>
            </p:cNvSpPr>
            <p:nvPr/>
          </p:nvSpPr>
          <p:spPr>
            <a:xfrm>
              <a:off x="796533" y="726113"/>
              <a:ext cx="6930897" cy="960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Iddon, Callum, Nasser Giacaman, and Valerio Terragni. </a:t>
              </a:r>
              <a:r>
                <a:rPr lang="en-US" sz="1200" b="0" i="1">
                  <a:solidFill>
                    <a:schemeClr val="accent4">
                      <a:lumMod val="50000"/>
                    </a:schemeClr>
                  </a:solidFill>
                  <a:latin typeface="Fz Poppins Med" pitchFamily="2" charset="0"/>
                  <a:cs typeface="Fz Poppins Med" pitchFamily="2" charset="0"/>
                </a:rPr>
                <a:t>"GradeStyle: GitHub-integrated and automated assessment of Java code style." </a:t>
              </a:r>
              <a:r>
                <a:rPr lang="en-US" sz="1200" b="0" i="1">
                  <a:solidFill>
                    <a:schemeClr val="bg1">
                      <a:lumMod val="25000"/>
                    </a:schemeClr>
                  </a:solidFill>
                  <a:latin typeface="Fz Poppins Med" pitchFamily="2" charset="0"/>
                  <a:cs typeface="Fz Poppins Med" pitchFamily="2" charset="0"/>
                </a:rPr>
                <a:t>2023 IEEE/ACM 45th International Conference on Software Engineering: Software Engineering Education and Training (ICSE-SEET). IEEE, 2023.</a:t>
              </a:r>
              <a:endParaRPr lang="vi-VN" sz="1200" b="0" i="1">
                <a:solidFill>
                  <a:schemeClr val="bg1">
                    <a:lumMod val="25000"/>
                  </a:schemeClr>
                </a:solidFill>
                <a:latin typeface="Fz Poppins SemBd" pitchFamily="2" charset="0"/>
                <a:cs typeface="Fz Poppins Med" pitchFamily="2" charset="0"/>
              </a:endParaRPr>
            </a:p>
          </p:txBody>
        </p:sp>
      </p:grpSp>
      <p:grpSp>
        <p:nvGrpSpPr>
          <p:cNvPr id="15" name="Group 14">
            <a:extLst>
              <a:ext uri="{FF2B5EF4-FFF2-40B4-BE49-F238E27FC236}">
                <a16:creationId xmlns:a16="http://schemas.microsoft.com/office/drawing/2014/main" id="{2B4A27C5-7BA7-D269-5F36-57CAEEEF8A21}"/>
              </a:ext>
            </a:extLst>
          </p:cNvPr>
          <p:cNvGrpSpPr/>
          <p:nvPr/>
        </p:nvGrpSpPr>
        <p:grpSpPr>
          <a:xfrm>
            <a:off x="394636" y="1638978"/>
            <a:ext cx="7332794" cy="630799"/>
            <a:chOff x="394636" y="726113"/>
            <a:chExt cx="7332794" cy="630799"/>
          </a:xfrm>
        </p:grpSpPr>
        <p:sp>
          <p:nvSpPr>
            <p:cNvPr id="16" name="Rectangle 15">
              <a:extLst>
                <a:ext uri="{FF2B5EF4-FFF2-40B4-BE49-F238E27FC236}">
                  <a16:creationId xmlns:a16="http://schemas.microsoft.com/office/drawing/2014/main" id="{2BE80E64-414A-8141-55D0-19051F5F7E58}"/>
                </a:ext>
              </a:extLst>
            </p:cNvPr>
            <p:cNvSpPr/>
            <p:nvPr/>
          </p:nvSpPr>
          <p:spPr>
            <a:xfrm>
              <a:off x="394636" y="857295"/>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2</a:t>
              </a:r>
            </a:p>
          </p:txBody>
        </p:sp>
        <p:sp>
          <p:nvSpPr>
            <p:cNvPr id="17" name="Google Shape;1063;p34">
              <a:extLst>
                <a:ext uri="{FF2B5EF4-FFF2-40B4-BE49-F238E27FC236}">
                  <a16:creationId xmlns:a16="http://schemas.microsoft.com/office/drawing/2014/main" id="{9B50F64E-12C5-FCCC-C913-9F573CBE4EAD}"/>
                </a:ext>
              </a:extLst>
            </p:cNvPr>
            <p:cNvSpPr txBox="1">
              <a:spLocks/>
            </p:cNvSpPr>
            <p:nvPr/>
          </p:nvSpPr>
          <p:spPr>
            <a:xfrm>
              <a:off x="796533" y="726113"/>
              <a:ext cx="6930897" cy="63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Chandrasekara, Chaminda, et al. </a:t>
              </a:r>
              <a:r>
                <a:rPr lang="en-US" sz="1200" b="0" i="1">
                  <a:solidFill>
                    <a:schemeClr val="accent4">
                      <a:lumMod val="50000"/>
                    </a:schemeClr>
                  </a:solidFill>
                  <a:latin typeface="Fz Poppins Med" pitchFamily="2" charset="0"/>
                  <a:cs typeface="Fz Poppins Med" pitchFamily="2" charset="0"/>
                </a:rPr>
                <a:t>"Introduction to github actions."</a:t>
              </a:r>
              <a:r>
                <a:rPr lang="en-US" sz="1200" b="0" i="1">
                  <a:solidFill>
                    <a:schemeClr val="bg1">
                      <a:lumMod val="25000"/>
                    </a:schemeClr>
                  </a:solidFill>
                  <a:latin typeface="Fz Poppins Med" pitchFamily="2" charset="0"/>
                  <a:cs typeface="Fz Poppins Med" pitchFamily="2" charset="0"/>
                </a:rPr>
                <a:t> Hands-on GitHub actions: implement CI/CD with GitHub action workflows for your applications (2021): 1-8.</a:t>
              </a:r>
              <a:endParaRPr lang="vi-VN" sz="1200" b="0" i="1">
                <a:solidFill>
                  <a:schemeClr val="bg1">
                    <a:lumMod val="25000"/>
                  </a:schemeClr>
                </a:solidFill>
                <a:latin typeface="Fz Poppins SemBd" pitchFamily="2" charset="0"/>
                <a:cs typeface="Fz Poppins Med" pitchFamily="2" charset="0"/>
              </a:endParaRPr>
            </a:p>
          </p:txBody>
        </p:sp>
      </p:grpSp>
      <p:grpSp>
        <p:nvGrpSpPr>
          <p:cNvPr id="18" name="Group 17">
            <a:extLst>
              <a:ext uri="{FF2B5EF4-FFF2-40B4-BE49-F238E27FC236}">
                <a16:creationId xmlns:a16="http://schemas.microsoft.com/office/drawing/2014/main" id="{56E3530C-0D67-3253-AF45-C0C44469E514}"/>
              </a:ext>
            </a:extLst>
          </p:cNvPr>
          <p:cNvGrpSpPr/>
          <p:nvPr/>
        </p:nvGrpSpPr>
        <p:grpSpPr>
          <a:xfrm>
            <a:off x="394636" y="2205429"/>
            <a:ext cx="7332794" cy="630799"/>
            <a:chOff x="394636" y="726113"/>
            <a:chExt cx="7332794" cy="630799"/>
          </a:xfrm>
        </p:grpSpPr>
        <p:sp>
          <p:nvSpPr>
            <p:cNvPr id="19" name="Rectangle 18">
              <a:extLst>
                <a:ext uri="{FF2B5EF4-FFF2-40B4-BE49-F238E27FC236}">
                  <a16:creationId xmlns:a16="http://schemas.microsoft.com/office/drawing/2014/main" id="{400CDEFC-EF6C-FE36-E65E-03514B45C3DD}"/>
                </a:ext>
              </a:extLst>
            </p:cNvPr>
            <p:cNvSpPr/>
            <p:nvPr/>
          </p:nvSpPr>
          <p:spPr>
            <a:xfrm>
              <a:off x="394636" y="857295"/>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3</a:t>
              </a:r>
            </a:p>
          </p:txBody>
        </p:sp>
        <p:sp>
          <p:nvSpPr>
            <p:cNvPr id="20" name="Google Shape;1063;p34">
              <a:extLst>
                <a:ext uri="{FF2B5EF4-FFF2-40B4-BE49-F238E27FC236}">
                  <a16:creationId xmlns:a16="http://schemas.microsoft.com/office/drawing/2014/main" id="{F5A9873F-94BD-991D-E366-7C4D04D20642}"/>
                </a:ext>
              </a:extLst>
            </p:cNvPr>
            <p:cNvSpPr txBox="1">
              <a:spLocks/>
            </p:cNvSpPr>
            <p:nvPr/>
          </p:nvSpPr>
          <p:spPr>
            <a:xfrm>
              <a:off x="796533" y="726113"/>
              <a:ext cx="6930897" cy="63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GitHub Docs, “GitHub REST API Documentation” [Online]. Available on: </a:t>
              </a:r>
              <a:r>
                <a:rPr lang="en-US" sz="1200" b="0" i="1">
                  <a:solidFill>
                    <a:schemeClr val="accent4">
                      <a:lumMod val="50000"/>
                    </a:schemeClr>
                  </a:solidFill>
                  <a:latin typeface="Fz Poppins Med" pitchFamily="2" charset="0"/>
                  <a:cs typeface="Fz Poppins Med" pitchFamily="2" charset="0"/>
                </a:rPr>
                <a:t>https://docs.github.com/en/rest</a:t>
              </a:r>
              <a:endParaRPr lang="vi-VN" sz="1200" b="0" i="1">
                <a:solidFill>
                  <a:schemeClr val="accent4">
                    <a:lumMod val="50000"/>
                  </a:schemeClr>
                </a:solidFill>
                <a:latin typeface="Fz Poppins SemBd" pitchFamily="2" charset="0"/>
                <a:cs typeface="Fz Poppins Med" pitchFamily="2" charset="0"/>
              </a:endParaRPr>
            </a:p>
          </p:txBody>
        </p:sp>
      </p:grpSp>
      <p:grpSp>
        <p:nvGrpSpPr>
          <p:cNvPr id="21" name="Group 20">
            <a:extLst>
              <a:ext uri="{FF2B5EF4-FFF2-40B4-BE49-F238E27FC236}">
                <a16:creationId xmlns:a16="http://schemas.microsoft.com/office/drawing/2014/main" id="{9E49C6DB-5302-178A-CE70-C10E1EE370A9}"/>
              </a:ext>
            </a:extLst>
          </p:cNvPr>
          <p:cNvGrpSpPr/>
          <p:nvPr/>
        </p:nvGrpSpPr>
        <p:grpSpPr>
          <a:xfrm>
            <a:off x="394636" y="2771880"/>
            <a:ext cx="7332794" cy="630799"/>
            <a:chOff x="394636" y="726113"/>
            <a:chExt cx="7332794" cy="630799"/>
          </a:xfrm>
        </p:grpSpPr>
        <p:sp>
          <p:nvSpPr>
            <p:cNvPr id="22" name="Rectangle 21">
              <a:extLst>
                <a:ext uri="{FF2B5EF4-FFF2-40B4-BE49-F238E27FC236}">
                  <a16:creationId xmlns:a16="http://schemas.microsoft.com/office/drawing/2014/main" id="{7B6ADEB1-3BB1-7F2A-15F9-92DED66E47FC}"/>
                </a:ext>
              </a:extLst>
            </p:cNvPr>
            <p:cNvSpPr/>
            <p:nvPr/>
          </p:nvSpPr>
          <p:spPr>
            <a:xfrm>
              <a:off x="394636" y="857295"/>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4</a:t>
              </a:r>
            </a:p>
          </p:txBody>
        </p:sp>
        <p:sp>
          <p:nvSpPr>
            <p:cNvPr id="23" name="Google Shape;1063;p34">
              <a:extLst>
                <a:ext uri="{FF2B5EF4-FFF2-40B4-BE49-F238E27FC236}">
                  <a16:creationId xmlns:a16="http://schemas.microsoft.com/office/drawing/2014/main" id="{AB9F1D85-C0A8-8804-5890-94860EF55932}"/>
                </a:ext>
              </a:extLst>
            </p:cNvPr>
            <p:cNvSpPr txBox="1">
              <a:spLocks/>
            </p:cNvSpPr>
            <p:nvPr/>
          </p:nvSpPr>
          <p:spPr>
            <a:xfrm>
              <a:off x="796533" y="726113"/>
              <a:ext cx="6930897" cy="63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GitHub Docs, “GitHub Actions Documentation” [Online]. Available on: </a:t>
              </a:r>
              <a:r>
                <a:rPr lang="en-US" sz="1200" b="0" i="1">
                  <a:solidFill>
                    <a:schemeClr val="accent4">
                      <a:lumMod val="50000"/>
                    </a:schemeClr>
                  </a:solidFill>
                  <a:latin typeface="Fz Poppins Med" pitchFamily="2" charset="0"/>
                  <a:cs typeface="Fz Poppins Med" pitchFamily="2" charset="0"/>
                </a:rPr>
                <a:t>https://docs.github.com/en/actions</a:t>
              </a:r>
              <a:endParaRPr lang="vi-VN" sz="1200" b="0" i="1">
                <a:solidFill>
                  <a:schemeClr val="accent4">
                    <a:lumMod val="50000"/>
                  </a:schemeClr>
                </a:solidFill>
                <a:latin typeface="Fz Poppins SemBd" pitchFamily="2" charset="0"/>
                <a:cs typeface="Fz Poppins Med" pitchFamily="2" charset="0"/>
              </a:endParaRPr>
            </a:p>
          </p:txBody>
        </p:sp>
      </p:grpSp>
      <p:grpSp>
        <p:nvGrpSpPr>
          <p:cNvPr id="24" name="Group 23">
            <a:extLst>
              <a:ext uri="{FF2B5EF4-FFF2-40B4-BE49-F238E27FC236}">
                <a16:creationId xmlns:a16="http://schemas.microsoft.com/office/drawing/2014/main" id="{5F2C30BB-264D-212E-40AB-23D2090CC2AE}"/>
              </a:ext>
            </a:extLst>
          </p:cNvPr>
          <p:cNvGrpSpPr/>
          <p:nvPr/>
        </p:nvGrpSpPr>
        <p:grpSpPr>
          <a:xfrm>
            <a:off x="394636" y="3338331"/>
            <a:ext cx="7332794" cy="630799"/>
            <a:chOff x="394636" y="726113"/>
            <a:chExt cx="7332794" cy="630799"/>
          </a:xfrm>
        </p:grpSpPr>
        <p:sp>
          <p:nvSpPr>
            <p:cNvPr id="25" name="Rectangle 24">
              <a:extLst>
                <a:ext uri="{FF2B5EF4-FFF2-40B4-BE49-F238E27FC236}">
                  <a16:creationId xmlns:a16="http://schemas.microsoft.com/office/drawing/2014/main" id="{A316D8FF-C5EA-2C7B-4658-6B2ADE4B2AE0}"/>
                </a:ext>
              </a:extLst>
            </p:cNvPr>
            <p:cNvSpPr/>
            <p:nvPr/>
          </p:nvSpPr>
          <p:spPr>
            <a:xfrm>
              <a:off x="394636" y="857295"/>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5</a:t>
              </a:r>
            </a:p>
          </p:txBody>
        </p:sp>
        <p:sp>
          <p:nvSpPr>
            <p:cNvPr id="26" name="Google Shape;1063;p34">
              <a:extLst>
                <a:ext uri="{FF2B5EF4-FFF2-40B4-BE49-F238E27FC236}">
                  <a16:creationId xmlns:a16="http://schemas.microsoft.com/office/drawing/2014/main" id="{E367DE2A-6C62-E580-5203-0FC08995BC75}"/>
                </a:ext>
              </a:extLst>
            </p:cNvPr>
            <p:cNvSpPr txBox="1">
              <a:spLocks/>
            </p:cNvSpPr>
            <p:nvPr/>
          </p:nvSpPr>
          <p:spPr>
            <a:xfrm>
              <a:off x="796533" y="726113"/>
              <a:ext cx="6930897" cy="63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Gemini Docs, “Get started with the Gemini API” [Online] Available on: </a:t>
              </a:r>
              <a:r>
                <a:rPr lang="en-US" sz="1200" b="0" i="1">
                  <a:solidFill>
                    <a:schemeClr val="accent4">
                      <a:lumMod val="50000"/>
                    </a:schemeClr>
                  </a:solidFill>
                  <a:latin typeface="Fz Poppins Med" pitchFamily="2" charset="0"/>
                  <a:cs typeface="Fz Poppins Med" pitchFamily="2" charset="0"/>
                </a:rPr>
                <a:t>https://ai.google.dev/gemini-api/docs</a:t>
              </a:r>
              <a:endParaRPr lang="vi-VN" sz="1200" b="0" i="1">
                <a:solidFill>
                  <a:schemeClr val="accent4">
                    <a:lumMod val="50000"/>
                  </a:schemeClr>
                </a:solidFill>
                <a:latin typeface="Fz Poppins SemBd" pitchFamily="2" charset="0"/>
                <a:cs typeface="Fz Poppins Med" pitchFamily="2" charset="0"/>
              </a:endParaRPr>
            </a:p>
          </p:txBody>
        </p:sp>
      </p:grpSp>
      <p:grpSp>
        <p:nvGrpSpPr>
          <p:cNvPr id="27" name="Group 26">
            <a:extLst>
              <a:ext uri="{FF2B5EF4-FFF2-40B4-BE49-F238E27FC236}">
                <a16:creationId xmlns:a16="http://schemas.microsoft.com/office/drawing/2014/main" id="{866CDDA3-043F-C620-E415-EFF9DC2811FE}"/>
              </a:ext>
            </a:extLst>
          </p:cNvPr>
          <p:cNvGrpSpPr/>
          <p:nvPr/>
        </p:nvGrpSpPr>
        <p:grpSpPr>
          <a:xfrm>
            <a:off x="394636" y="3904780"/>
            <a:ext cx="7332794" cy="630799"/>
            <a:chOff x="394636" y="726113"/>
            <a:chExt cx="7332794" cy="630799"/>
          </a:xfrm>
        </p:grpSpPr>
        <p:sp>
          <p:nvSpPr>
            <p:cNvPr id="28" name="Rectangle 27">
              <a:extLst>
                <a:ext uri="{FF2B5EF4-FFF2-40B4-BE49-F238E27FC236}">
                  <a16:creationId xmlns:a16="http://schemas.microsoft.com/office/drawing/2014/main" id="{42504FC4-3087-2227-13A7-2DD626177DA4}"/>
                </a:ext>
              </a:extLst>
            </p:cNvPr>
            <p:cNvSpPr/>
            <p:nvPr/>
          </p:nvSpPr>
          <p:spPr>
            <a:xfrm>
              <a:off x="394636" y="857295"/>
              <a:ext cx="317633" cy="317633"/>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50000"/>
                    </a:schemeClr>
                  </a:solidFill>
                  <a:latin typeface="Fz Poppins Med" pitchFamily="2" charset="0"/>
                  <a:cs typeface="Fz Poppins Med" pitchFamily="2" charset="0"/>
                </a:rPr>
                <a:t>6</a:t>
              </a:r>
            </a:p>
          </p:txBody>
        </p:sp>
        <p:sp>
          <p:nvSpPr>
            <p:cNvPr id="29" name="Google Shape;1063;p34">
              <a:extLst>
                <a:ext uri="{FF2B5EF4-FFF2-40B4-BE49-F238E27FC236}">
                  <a16:creationId xmlns:a16="http://schemas.microsoft.com/office/drawing/2014/main" id="{F048BAFA-23DA-760B-B8A4-3919C5529987}"/>
                </a:ext>
              </a:extLst>
            </p:cNvPr>
            <p:cNvSpPr txBox="1">
              <a:spLocks/>
            </p:cNvSpPr>
            <p:nvPr/>
          </p:nvSpPr>
          <p:spPr>
            <a:xfrm>
              <a:off x="796533" y="726113"/>
              <a:ext cx="6930897" cy="630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0000"/>
                </a:lnSpc>
              </a:pPr>
              <a:r>
                <a:rPr lang="en-US" sz="1200" b="0" i="1">
                  <a:solidFill>
                    <a:schemeClr val="bg1">
                      <a:lumMod val="25000"/>
                    </a:schemeClr>
                  </a:solidFill>
                  <a:latin typeface="Fz Poppins Med" pitchFamily="2" charset="0"/>
                  <a:cs typeface="Fz Poppins Med" pitchFamily="2" charset="0"/>
                </a:rPr>
                <a:t>TailwindCSS Docs, “Get started with Tailwind CSS” [Online] Available on: </a:t>
              </a:r>
              <a:r>
                <a:rPr lang="en-US" sz="1200" b="0" i="1">
                  <a:solidFill>
                    <a:schemeClr val="accent4">
                      <a:lumMod val="50000"/>
                    </a:schemeClr>
                  </a:solidFill>
                  <a:latin typeface="Fz Poppins Med" pitchFamily="2" charset="0"/>
                  <a:cs typeface="Fz Poppins Med" pitchFamily="2" charset="0"/>
                </a:rPr>
                <a:t>https://tailwindcss.com/docs</a:t>
              </a:r>
              <a:endParaRPr lang="vi-VN" sz="1200" b="0" i="1">
                <a:solidFill>
                  <a:schemeClr val="accent4">
                    <a:lumMod val="50000"/>
                  </a:schemeClr>
                </a:solidFill>
                <a:latin typeface="Fz Poppins SemBd" pitchFamily="2" charset="0"/>
                <a:cs typeface="Fz Poppins Med" pitchFamily="2" charset="0"/>
              </a:endParaRPr>
            </a:p>
          </p:txBody>
        </p:sp>
      </p:grpSp>
    </p:spTree>
    <p:extLst>
      <p:ext uri="{BB962C8B-B14F-4D97-AF65-F5344CB8AC3E}">
        <p14:creationId xmlns:p14="http://schemas.microsoft.com/office/powerpoint/2010/main" val="2856019929"/>
      </p:ext>
    </p:extLst>
  </p:cSld>
  <p:clrMapOvr>
    <a:masterClrMapping/>
  </p:clrMapOvr>
  <p:transition spd="slow">
    <p:strips dir="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6EA0AD87-0D85-A24D-01A3-C9BE02218912}"/>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F7FD4E92-B0F1-00EA-3835-D235C248E47D}"/>
              </a:ext>
            </a:extLst>
          </p:cNvPr>
          <p:cNvSpPr txBox="1">
            <a:spLocks/>
          </p:cNvSpPr>
          <p:nvPr/>
        </p:nvSpPr>
        <p:spPr>
          <a:xfrm>
            <a:off x="4377095"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75</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3F287881-214C-9E8F-70F5-8FDB27F6C7CC}"/>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A0151EF9-C78A-EFAC-7593-F6EB40A70BE1}"/>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C1BEBB22-78E3-D983-4375-E96CCEF55D54}"/>
                  </a:ext>
                </a:extLst>
              </p:cNvPr>
              <p:cNvSpPr txBox="1">
                <a:spLocks/>
              </p:cNvSpPr>
              <p:nvPr/>
            </p:nvSpPr>
            <p:spPr>
              <a:xfrm>
                <a:off x="1880906" y="1271334"/>
                <a:ext cx="538218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6. CHẠY DEMO</a:t>
                </a:r>
              </a:p>
            </p:txBody>
          </p:sp>
          <p:sp>
            <p:nvSpPr>
              <p:cNvPr id="9" name="Rectangle 8">
                <a:extLst>
                  <a:ext uri="{FF2B5EF4-FFF2-40B4-BE49-F238E27FC236}">
                    <a16:creationId xmlns:a16="http://schemas.microsoft.com/office/drawing/2014/main" id="{85724993-F523-2C39-4908-8029B73C59AA}"/>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F74E8-40F7-A8E9-FEA4-85FC4AFE0E09}"/>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0B01A215-1561-F4DE-22F0-976BE3D67E2D}"/>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C33F6EB-902D-E4D1-E8DB-8144365E8FF2}"/>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FED06488-B224-E3F2-F6C2-B74E5B8359EA}"/>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047D4A1B-865B-A65A-04C6-F89F832579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14" name="Group 13">
            <a:extLst>
              <a:ext uri="{FF2B5EF4-FFF2-40B4-BE49-F238E27FC236}">
                <a16:creationId xmlns:a16="http://schemas.microsoft.com/office/drawing/2014/main" id="{BE58BF4E-2E44-25F7-9337-DA54D2A64762}"/>
              </a:ext>
            </a:extLst>
          </p:cNvPr>
          <p:cNvGrpSpPr/>
          <p:nvPr/>
        </p:nvGrpSpPr>
        <p:grpSpPr>
          <a:xfrm>
            <a:off x="288733" y="202652"/>
            <a:ext cx="8531144" cy="682622"/>
            <a:chOff x="288733" y="202652"/>
            <a:chExt cx="8531144" cy="682622"/>
          </a:xfrm>
        </p:grpSpPr>
        <p:sp>
          <p:nvSpPr>
            <p:cNvPr id="15" name="Google Shape;1063;p34">
              <a:extLst>
                <a:ext uri="{FF2B5EF4-FFF2-40B4-BE49-F238E27FC236}">
                  <a16:creationId xmlns:a16="http://schemas.microsoft.com/office/drawing/2014/main" id="{1C8AE64B-9E9F-2672-C4B3-B45787F0B351}"/>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6" name="Group 15">
              <a:extLst>
                <a:ext uri="{FF2B5EF4-FFF2-40B4-BE49-F238E27FC236}">
                  <a16:creationId xmlns:a16="http://schemas.microsoft.com/office/drawing/2014/main" id="{C3DC96BB-CD06-696E-C085-990E51743A97}"/>
                </a:ext>
              </a:extLst>
            </p:cNvPr>
            <p:cNvGrpSpPr/>
            <p:nvPr/>
          </p:nvGrpSpPr>
          <p:grpSpPr>
            <a:xfrm>
              <a:off x="7893466" y="277212"/>
              <a:ext cx="926411" cy="479344"/>
              <a:chOff x="305464" y="195399"/>
              <a:chExt cx="1058232" cy="547551"/>
            </a:xfrm>
          </p:grpSpPr>
          <p:pic>
            <p:nvPicPr>
              <p:cNvPr id="17" name="Picture 16">
                <a:extLst>
                  <a:ext uri="{FF2B5EF4-FFF2-40B4-BE49-F238E27FC236}">
                    <a16:creationId xmlns:a16="http://schemas.microsoft.com/office/drawing/2014/main" id="{81107E8F-253E-2459-7247-827DF1A294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8" name="Picture 17">
                <a:extLst>
                  <a:ext uri="{FF2B5EF4-FFF2-40B4-BE49-F238E27FC236}">
                    <a16:creationId xmlns:a16="http://schemas.microsoft.com/office/drawing/2014/main" id="{ABB92F8E-E547-C32F-7B28-7AF9EFEC639C}"/>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529218823"/>
      </p:ext>
    </p:extLst>
  </p:cSld>
  <p:clrMapOvr>
    <a:masterClrMapping/>
  </p:clrMapOvr>
  <p:transition spd="slow">
    <p:strips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5">
          <a:extLst>
            <a:ext uri="{FF2B5EF4-FFF2-40B4-BE49-F238E27FC236}">
              <a16:creationId xmlns:a16="http://schemas.microsoft.com/office/drawing/2014/main" id="{02CAD414-DC4F-9858-B0E3-260C9744B8EA}"/>
            </a:ext>
          </a:extLst>
        </p:cNvPr>
        <p:cNvGrpSpPr/>
        <p:nvPr/>
      </p:nvGrpSpPr>
      <p:grpSpPr>
        <a:xfrm>
          <a:off x="0" y="0"/>
          <a:ext cx="0" cy="0"/>
          <a:chOff x="0" y="0"/>
          <a:chExt cx="0" cy="0"/>
        </a:xfrm>
      </p:grpSpPr>
      <p:sp>
        <p:nvSpPr>
          <p:cNvPr id="4" name="Google Shape;1063;p34">
            <a:extLst>
              <a:ext uri="{FF2B5EF4-FFF2-40B4-BE49-F238E27FC236}">
                <a16:creationId xmlns:a16="http://schemas.microsoft.com/office/drawing/2014/main" id="{790F20AB-99AB-9F67-95C4-AE2A6C4551CF}"/>
              </a:ext>
            </a:extLst>
          </p:cNvPr>
          <p:cNvSpPr txBox="1">
            <a:spLocks/>
          </p:cNvSpPr>
          <p:nvPr/>
        </p:nvSpPr>
        <p:spPr>
          <a:xfrm>
            <a:off x="4377095" y="4626448"/>
            <a:ext cx="389810"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76</a:t>
            </a:r>
            <a:endParaRPr lang="vi-VN" sz="1300" b="0">
              <a:solidFill>
                <a:schemeClr val="accent6"/>
              </a:solidFill>
              <a:latin typeface="Fz Poppins SemBd" pitchFamily="2" charset="0"/>
              <a:cs typeface="Fz Poppins SemBd" pitchFamily="2" charset="0"/>
            </a:endParaRPr>
          </a:p>
        </p:txBody>
      </p:sp>
      <p:grpSp>
        <p:nvGrpSpPr>
          <p:cNvPr id="5" name="Group 4">
            <a:extLst>
              <a:ext uri="{FF2B5EF4-FFF2-40B4-BE49-F238E27FC236}">
                <a16:creationId xmlns:a16="http://schemas.microsoft.com/office/drawing/2014/main" id="{5E44F282-61D9-060D-90A7-C695BCCBBD71}"/>
              </a:ext>
            </a:extLst>
          </p:cNvPr>
          <p:cNvGrpSpPr/>
          <p:nvPr/>
        </p:nvGrpSpPr>
        <p:grpSpPr>
          <a:xfrm>
            <a:off x="1060121" y="1897018"/>
            <a:ext cx="7274084" cy="1349464"/>
            <a:chOff x="1056141" y="992093"/>
            <a:chExt cx="7274084" cy="1349464"/>
          </a:xfrm>
        </p:grpSpPr>
        <p:grpSp>
          <p:nvGrpSpPr>
            <p:cNvPr id="6" name="Group 5">
              <a:extLst>
                <a:ext uri="{FF2B5EF4-FFF2-40B4-BE49-F238E27FC236}">
                  <a16:creationId xmlns:a16="http://schemas.microsoft.com/office/drawing/2014/main" id="{A9C84DFA-9CAD-E706-61DB-C20201B9641B}"/>
                </a:ext>
              </a:extLst>
            </p:cNvPr>
            <p:cNvGrpSpPr/>
            <p:nvPr/>
          </p:nvGrpSpPr>
          <p:grpSpPr>
            <a:xfrm>
              <a:off x="1056141" y="992093"/>
              <a:ext cx="7034244" cy="1109624"/>
              <a:chOff x="1056141" y="992093"/>
              <a:chExt cx="7034244" cy="1109624"/>
            </a:xfrm>
          </p:grpSpPr>
          <p:sp>
            <p:nvSpPr>
              <p:cNvPr id="8" name="Google Shape;1063;p34">
                <a:extLst>
                  <a:ext uri="{FF2B5EF4-FFF2-40B4-BE49-F238E27FC236}">
                    <a16:creationId xmlns:a16="http://schemas.microsoft.com/office/drawing/2014/main" id="{FB5E860C-D01F-34FE-D179-CBB4F1DDAACE}"/>
                  </a:ext>
                </a:extLst>
              </p:cNvPr>
              <p:cNvSpPr txBox="1">
                <a:spLocks/>
              </p:cNvSpPr>
              <p:nvPr/>
            </p:nvSpPr>
            <p:spPr>
              <a:xfrm>
                <a:off x="1880906" y="1271334"/>
                <a:ext cx="5382188" cy="542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lnSpc>
                    <a:spcPct val="115000"/>
                  </a:lnSpc>
                </a:pPr>
                <a:r>
                  <a:rPr lang="en-US" sz="2400">
                    <a:solidFill>
                      <a:srgbClr val="7030A0"/>
                    </a:solidFill>
                    <a:latin typeface="Fz Poppins ExtBd" pitchFamily="2" charset="0"/>
                    <a:cs typeface="Fz Poppins ExtBd" pitchFamily="2" charset="0"/>
                  </a:rPr>
                  <a:t>THANKS</a:t>
                </a:r>
              </a:p>
            </p:txBody>
          </p:sp>
          <p:sp>
            <p:nvSpPr>
              <p:cNvPr id="9" name="Rectangle 8">
                <a:extLst>
                  <a:ext uri="{FF2B5EF4-FFF2-40B4-BE49-F238E27FC236}">
                    <a16:creationId xmlns:a16="http://schemas.microsoft.com/office/drawing/2014/main" id="{8CBBE54F-4872-2B73-6E78-A59FCC1C48A8}"/>
                  </a:ext>
                </a:extLst>
              </p:cNvPr>
              <p:cNvSpPr/>
              <p:nvPr/>
            </p:nvSpPr>
            <p:spPr>
              <a:xfrm>
                <a:off x="1117312" y="1049469"/>
                <a:ext cx="6909377" cy="994872"/>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12A37E-C1A7-DB93-2510-2209452CCA1E}"/>
                  </a:ext>
                </a:extLst>
              </p:cNvPr>
              <p:cNvSpPr/>
              <p:nvPr/>
            </p:nvSpPr>
            <p:spPr>
              <a:xfrm>
                <a:off x="1056141" y="992093"/>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5B198812-5C6B-1588-C350-B81F6B1DAFAB}"/>
                  </a:ext>
                </a:extLst>
              </p:cNvPr>
              <p:cNvSpPr/>
              <p:nvPr/>
            </p:nvSpPr>
            <p:spPr>
              <a:xfrm>
                <a:off x="1056141" y="1974325"/>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026633F0-D1CE-8497-966D-E2DCD5DAFB83}"/>
                  </a:ext>
                </a:extLst>
              </p:cNvPr>
              <p:cNvSpPr/>
              <p:nvPr/>
            </p:nvSpPr>
            <p:spPr>
              <a:xfrm>
                <a:off x="7962994" y="1974326"/>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30884957-6BCD-AC7E-5563-FCC48BA80718}"/>
                  </a:ext>
                </a:extLst>
              </p:cNvPr>
              <p:cNvSpPr/>
              <p:nvPr/>
            </p:nvSpPr>
            <p:spPr>
              <a:xfrm>
                <a:off x="7962994" y="998944"/>
                <a:ext cx="127391" cy="1273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 name="Graphic 6">
              <a:extLst>
                <a:ext uri="{FF2B5EF4-FFF2-40B4-BE49-F238E27FC236}">
                  <a16:creationId xmlns:a16="http://schemas.microsoft.com/office/drawing/2014/main" id="{74BD02E9-2CF2-9EBE-1972-38D4AF3DE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6688" y="2038020"/>
              <a:ext cx="303537" cy="303537"/>
            </a:xfrm>
            <a:prstGeom prst="rect">
              <a:avLst/>
            </a:prstGeom>
          </p:spPr>
        </p:pic>
      </p:grpSp>
      <p:grpSp>
        <p:nvGrpSpPr>
          <p:cNvPr id="14" name="Group 13">
            <a:extLst>
              <a:ext uri="{FF2B5EF4-FFF2-40B4-BE49-F238E27FC236}">
                <a16:creationId xmlns:a16="http://schemas.microsoft.com/office/drawing/2014/main" id="{04491BC6-D259-48C1-4518-C1694CBCADA5}"/>
              </a:ext>
            </a:extLst>
          </p:cNvPr>
          <p:cNvGrpSpPr/>
          <p:nvPr/>
        </p:nvGrpSpPr>
        <p:grpSpPr>
          <a:xfrm>
            <a:off x="288733" y="202652"/>
            <a:ext cx="8531144" cy="682622"/>
            <a:chOff x="288733" y="202652"/>
            <a:chExt cx="8531144" cy="682622"/>
          </a:xfrm>
        </p:grpSpPr>
        <p:sp>
          <p:nvSpPr>
            <p:cNvPr id="15" name="Google Shape;1063;p34">
              <a:extLst>
                <a:ext uri="{FF2B5EF4-FFF2-40B4-BE49-F238E27FC236}">
                  <a16:creationId xmlns:a16="http://schemas.microsoft.com/office/drawing/2014/main" id="{5F099A89-FA99-A5C5-1632-4F0340C35248}"/>
                </a:ext>
              </a:extLst>
            </p:cNvPr>
            <p:cNvSpPr txBox="1">
              <a:spLocks/>
            </p:cNvSpPr>
            <p:nvPr/>
          </p:nvSpPr>
          <p:spPr>
            <a:xfrm>
              <a:off x="288733" y="202652"/>
              <a:ext cx="7741935" cy="682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1400" b="1">
                  <a:solidFill>
                    <a:schemeClr val="bg2"/>
                  </a:solidFill>
                  <a:effectLst/>
                  <a:latin typeface="Fz Poppins ExtBd" pitchFamily="2" charset="0"/>
                  <a:ea typeface="Times New Roman" panose="02020603050405020304" pitchFamily="18" charset="0"/>
                  <a:cs typeface="Fz Poppins ExtBd" pitchFamily="2" charset="0"/>
                </a:rPr>
                <a:t> TRONG </a:t>
              </a: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1400" b="1">
                  <a:effectLst/>
                  <a:latin typeface="Fz Poppins ExtBd" pitchFamily="2" charset="0"/>
                  <a:ea typeface="Times New Roman" panose="02020603050405020304" pitchFamily="18" charset="0"/>
                  <a:cs typeface="Fz Poppins ExtBd" pitchFamily="2" charset="0"/>
                </a:rPr>
                <a:t>ĐỂ TẠO</a:t>
              </a:r>
            </a:p>
            <a:p>
              <a:pPr>
                <a:lnSpc>
                  <a:spcPct val="115000"/>
                </a:lnSpc>
              </a:pPr>
              <a:r>
                <a:rPr lang="en-US" sz="14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1400" b="1">
                  <a:effectLst/>
                  <a:latin typeface="Fz Poppins ExtBd" pitchFamily="2" charset="0"/>
                  <a:ea typeface="Times New Roman" panose="02020603050405020304" pitchFamily="18" charset="0"/>
                  <a:cs typeface="Fz Poppins ExtBd" pitchFamily="2" charset="0"/>
                </a:rPr>
                <a:t>CHO SINH VIÊN CÔNG NGHỆ THÔNG TIN</a:t>
              </a:r>
              <a:endParaRPr lang="en-US" sz="1400">
                <a:latin typeface="Fz Poppins ExtBd" pitchFamily="2" charset="0"/>
                <a:cs typeface="Fz Poppins ExtBd" pitchFamily="2" charset="0"/>
              </a:endParaRPr>
            </a:p>
          </p:txBody>
        </p:sp>
        <p:grpSp>
          <p:nvGrpSpPr>
            <p:cNvPr id="16" name="Group 15">
              <a:extLst>
                <a:ext uri="{FF2B5EF4-FFF2-40B4-BE49-F238E27FC236}">
                  <a16:creationId xmlns:a16="http://schemas.microsoft.com/office/drawing/2014/main" id="{AA573371-6BA6-1384-DA48-82682998BA09}"/>
                </a:ext>
              </a:extLst>
            </p:cNvPr>
            <p:cNvGrpSpPr/>
            <p:nvPr/>
          </p:nvGrpSpPr>
          <p:grpSpPr>
            <a:xfrm>
              <a:off x="7893466" y="277212"/>
              <a:ext cx="926411" cy="479344"/>
              <a:chOff x="305464" y="195399"/>
              <a:chExt cx="1058232" cy="547551"/>
            </a:xfrm>
          </p:grpSpPr>
          <p:pic>
            <p:nvPicPr>
              <p:cNvPr id="17" name="Picture 16">
                <a:extLst>
                  <a:ext uri="{FF2B5EF4-FFF2-40B4-BE49-F238E27FC236}">
                    <a16:creationId xmlns:a16="http://schemas.microsoft.com/office/drawing/2014/main" id="{FDAED35F-3465-42D0-EF43-BDFB5B8A6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8" name="Picture 17">
                <a:extLst>
                  <a:ext uri="{FF2B5EF4-FFF2-40B4-BE49-F238E27FC236}">
                    <a16:creationId xmlns:a16="http://schemas.microsoft.com/office/drawing/2014/main" id="{66127355-EDF5-CA3F-F21D-081ED71FBA41}"/>
                  </a:ext>
                </a:extLst>
              </p:cNvPr>
              <p:cNvPicPr>
                <a:picLocks noChangeAspect="1"/>
              </p:cNvPicPr>
              <p:nvPr/>
            </p:nvPicPr>
            <p:blipFill>
              <a:blip r:embed="rId6"/>
              <a:stretch>
                <a:fillRect/>
              </a:stretch>
            </p:blipFill>
            <p:spPr>
              <a:xfrm>
                <a:off x="963556" y="227052"/>
                <a:ext cx="400140" cy="484243"/>
              </a:xfrm>
              <a:prstGeom prst="rect">
                <a:avLst/>
              </a:prstGeom>
            </p:spPr>
          </p:pic>
        </p:grpSp>
      </p:grpSp>
    </p:spTree>
    <p:extLst>
      <p:ext uri="{BB962C8B-B14F-4D97-AF65-F5344CB8AC3E}">
        <p14:creationId xmlns:p14="http://schemas.microsoft.com/office/powerpoint/2010/main" val="1877872005"/>
      </p:ext>
    </p:extLst>
  </p:cSld>
  <p:clrMapOvr>
    <a:masterClrMapping/>
  </p:clrMapOvr>
  <p:transition spd="slow">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DE2B8-FF37-25C3-FE80-0B9CF73A5B7C}"/>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0CC2F037-0C05-FB3E-7DA5-E3154F8717EC}"/>
              </a:ext>
            </a:extLst>
          </p:cNvPr>
          <p:cNvSpPr txBox="1">
            <a:spLocks/>
          </p:cNvSpPr>
          <p:nvPr/>
        </p:nvSpPr>
        <p:spPr>
          <a:xfrm>
            <a:off x="8218804" y="4626448"/>
            <a:ext cx="71691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08</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D109250D-6C67-78FF-07A7-AE56810F757F}"/>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A002B15A-5AB0-E439-311D-2FF75F150C2F}"/>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Tìm hiểu về CI - Khái niệm</a:t>
              </a:r>
            </a:p>
          </p:txBody>
        </p:sp>
        <p:sp>
          <p:nvSpPr>
            <p:cNvPr id="4" name="Google Shape;1063;p34">
              <a:extLst>
                <a:ext uri="{FF2B5EF4-FFF2-40B4-BE49-F238E27FC236}">
                  <a16:creationId xmlns:a16="http://schemas.microsoft.com/office/drawing/2014/main" id="{9C96F37A-CCCB-72F5-DEF9-7719CF3E7C01}"/>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4C052CCF-12F7-EE62-DA7B-4C87A6B36A05}"/>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7B901CB0-DD00-6ADC-875C-253FDF3659E5}"/>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3BDCF2F2-4085-487A-702E-8F71AD31C316}"/>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7680EC9C-A305-D620-EDF8-2A76CB4E7E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C1AC7AC5-CE54-FBAB-80E7-BDD9BA5A17B9}"/>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5" name="Google Shape;1063;p34">
            <a:extLst>
              <a:ext uri="{FF2B5EF4-FFF2-40B4-BE49-F238E27FC236}">
                <a16:creationId xmlns:a16="http://schemas.microsoft.com/office/drawing/2014/main" id="{579F5E5A-5745-20A3-910C-2EA618C2C2C7}"/>
              </a:ext>
            </a:extLst>
          </p:cNvPr>
          <p:cNvSpPr txBox="1">
            <a:spLocks/>
          </p:cNvSpPr>
          <p:nvPr/>
        </p:nvSpPr>
        <p:spPr>
          <a:xfrm>
            <a:off x="358348" y="1112413"/>
            <a:ext cx="4237542" cy="2900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accent4">
                    <a:lumMod val="50000"/>
                  </a:schemeClr>
                </a:solidFill>
                <a:latin typeface="Fz Poppins Med" pitchFamily="2" charset="0"/>
                <a:cs typeface="Fz Poppins Med" pitchFamily="2" charset="0"/>
              </a:rPr>
              <a:t>Continuous Integration (CI)</a:t>
            </a:r>
            <a:r>
              <a:rPr lang="vi-VN" sz="1300" b="0" i="1">
                <a:solidFill>
                  <a:schemeClr val="bg1">
                    <a:lumMod val="25000"/>
                  </a:schemeClr>
                </a:solidFill>
                <a:latin typeface="Fz Poppins Med" pitchFamily="2" charset="0"/>
                <a:cs typeface="Fz Poppins Med" pitchFamily="2" charset="0"/>
              </a:rPr>
              <a:t>, hay Tích hợp liên tục, là một phương pháp phát triển phần mềm phổ biến nhằm </a:t>
            </a:r>
            <a:r>
              <a:rPr lang="vi-VN" sz="1300" b="0" i="1">
                <a:solidFill>
                  <a:schemeClr val="accent4">
                    <a:lumMod val="50000"/>
                  </a:schemeClr>
                </a:solidFill>
                <a:latin typeface="Fz Poppins Med" pitchFamily="2" charset="0"/>
                <a:cs typeface="Fz Poppins Med" pitchFamily="2" charset="0"/>
              </a:rPr>
              <a:t>cải thiện chất lượng và hiệu quả</a:t>
            </a:r>
            <a:r>
              <a:rPr lang="vi-VN" sz="1300" b="0" i="1">
                <a:solidFill>
                  <a:schemeClr val="bg1">
                    <a:lumMod val="25000"/>
                  </a:schemeClr>
                </a:solidFill>
                <a:latin typeface="Fz Poppins Med" pitchFamily="2" charset="0"/>
                <a:cs typeface="Fz Poppins Med" pitchFamily="2" charset="0"/>
              </a:rPr>
              <a:t> của quy trình phát triển thông qua việc tự động hóa và tích hợp mã nguồn từ các nhà phát triển vào hệ thống chính </a:t>
            </a:r>
            <a:r>
              <a:rPr lang="vi-VN" sz="1300" b="0" i="1">
                <a:solidFill>
                  <a:schemeClr val="accent4">
                    <a:lumMod val="50000"/>
                  </a:schemeClr>
                </a:solidFill>
                <a:latin typeface="Fz Poppins Med" pitchFamily="2" charset="0"/>
                <a:cs typeface="Fz Poppins Med" pitchFamily="2" charset="0"/>
              </a:rPr>
              <a:t>một cách liên tục và thường xuyên</a:t>
            </a:r>
            <a:r>
              <a:rPr lang="vi-VN" sz="1300" b="0" i="1">
                <a:solidFill>
                  <a:schemeClr val="bg1">
                    <a:lumMod val="25000"/>
                  </a:schemeClr>
                </a:solidFill>
                <a:latin typeface="Fz Poppins Med" pitchFamily="2" charset="0"/>
                <a:cs typeface="Fz Poppins Med" pitchFamily="2" charset="0"/>
              </a:rPr>
              <a:t>. CI được áp dụng rộng rãi trong các dự án phần mềm hiện đại, đặc biệt là trong các mô hình phát triển theo phương pháp Agile, nơi sự thay đổi và cập nhật mã diễn ra nhanh chóng và liên tục.</a:t>
            </a:r>
            <a:endParaRPr lang="vi-VN" sz="1300" b="0" i="1">
              <a:solidFill>
                <a:schemeClr val="bg1">
                  <a:lumMod val="25000"/>
                </a:schemeClr>
              </a:solidFill>
              <a:latin typeface="Fz Poppins SemBd" pitchFamily="2" charset="0"/>
              <a:cs typeface="Fz Poppins Med" pitchFamily="2" charset="0"/>
            </a:endParaRPr>
          </a:p>
        </p:txBody>
      </p:sp>
      <p:pic>
        <p:nvPicPr>
          <p:cNvPr id="7" name="Picture 2" descr="CI/CD và các loại Test trong kiểm thử phần mềm - Vietdev">
            <a:extLst>
              <a:ext uri="{FF2B5EF4-FFF2-40B4-BE49-F238E27FC236}">
                <a16:creationId xmlns:a16="http://schemas.microsoft.com/office/drawing/2014/main" id="{6FAA7D9B-57C6-1293-CA75-125A091963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76" b="89786" l="9200" r="90000">
                        <a14:foregroundMark x1="9200" y1="45368" x2="9200" y2="45368"/>
                        <a14:foregroundMark x1="28133" y1="47031" x2="28133" y2="47031"/>
                        <a14:foregroundMark x1="30933" y1="47031" x2="30933" y2="47031"/>
                        <a14:foregroundMark x1="69867" y1="45843" x2="69867" y2="45843"/>
                        <a14:foregroundMark x1="75467" y1="46318" x2="75467" y2="46318"/>
                        <a14:foregroundMark x1="89733" y1="38955" x2="89733" y2="38955"/>
                      </a14:backgroundRemoval>
                    </a14:imgEffect>
                  </a14:imgLayer>
                </a14:imgProps>
              </a:ext>
              <a:ext uri="{28A0092B-C50C-407E-A947-70E740481C1C}">
                <a14:useLocalDpi xmlns:a14="http://schemas.microsoft.com/office/drawing/2010/main" val="0"/>
              </a:ext>
            </a:extLst>
          </a:blip>
          <a:srcRect/>
          <a:stretch>
            <a:fillRect/>
          </a:stretch>
        </p:blipFill>
        <p:spPr bwMode="auto">
          <a:xfrm>
            <a:off x="4644536" y="661884"/>
            <a:ext cx="6772276" cy="380150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063;p34">
            <a:extLst>
              <a:ext uri="{FF2B5EF4-FFF2-40B4-BE49-F238E27FC236}">
                <a16:creationId xmlns:a16="http://schemas.microsoft.com/office/drawing/2014/main" id="{11735BDA-0924-66F5-D294-37A64F257060}"/>
              </a:ext>
            </a:extLst>
          </p:cNvPr>
          <p:cNvSpPr txBox="1">
            <a:spLocks/>
          </p:cNvSpPr>
          <p:nvPr/>
        </p:nvSpPr>
        <p:spPr>
          <a:xfrm>
            <a:off x="12812285" y="927453"/>
            <a:ext cx="4534723" cy="2289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accent4">
                    <a:lumMod val="50000"/>
                  </a:schemeClr>
                </a:solidFill>
                <a:latin typeface="Fz Poppins Med" pitchFamily="2" charset="0"/>
                <a:cs typeface="Fz Poppins Med" pitchFamily="2" charset="0"/>
              </a:rPr>
              <a:t>Continuous Delivery (CD)</a:t>
            </a:r>
            <a:r>
              <a:rPr lang="vi-VN" sz="1300" b="0" i="1">
                <a:solidFill>
                  <a:schemeClr val="bg1">
                    <a:lumMod val="25000"/>
                  </a:schemeClr>
                </a:solidFill>
                <a:latin typeface="Fz Poppins Med" pitchFamily="2" charset="0"/>
                <a:cs typeface="Fz Poppins Med" pitchFamily="2" charset="0"/>
              </a:rPr>
              <a:t>, hay phân phối liên tục, là một phương pháp và thực tiễn trong phát triển phần mềm nhằm đảm bảo rằng phần mềm có thể được phát hành một cách nhanh chóng, đáng tin cậy và tự động đến môi trường sản xuất hoặc các môi trường khác. CD xây dựng trên nền tảng của Continuous Integration (CI), tiếp tục mở rộng và tự động hóa quá trình triển khai phần mềm sau khi mã nguồn đã được tích hợp và kiểm thử thành công</a:t>
            </a:r>
            <a:r>
              <a:rPr lang="en-US" sz="1300" b="0" i="1">
                <a:solidFill>
                  <a:schemeClr val="bg1">
                    <a:lumMod val="25000"/>
                  </a:schemeClr>
                </a:solidFill>
                <a:latin typeface="Fz Poppins Med" pitchFamily="2" charset="0"/>
                <a:cs typeface="Fz Poppins Med" pitchFamily="2" charset="0"/>
              </a:rPr>
              <a:t>.</a:t>
            </a:r>
            <a:endParaRPr lang="vi-VN" sz="1300" b="0" i="1">
              <a:solidFill>
                <a:schemeClr val="bg1">
                  <a:lumMod val="25000"/>
                </a:schemeClr>
              </a:solidFill>
              <a:latin typeface="Fz Poppins SemBd" pitchFamily="2" charset="0"/>
              <a:cs typeface="Fz Poppins Med" pitchFamily="2" charset="0"/>
            </a:endParaRPr>
          </a:p>
        </p:txBody>
      </p:sp>
      <p:sp>
        <p:nvSpPr>
          <p:cNvPr id="17" name="Google Shape;1063;p34">
            <a:extLst>
              <a:ext uri="{FF2B5EF4-FFF2-40B4-BE49-F238E27FC236}">
                <a16:creationId xmlns:a16="http://schemas.microsoft.com/office/drawing/2014/main" id="{530371BC-7040-22ED-BA0C-D300DCDF96A8}"/>
              </a:ext>
            </a:extLst>
          </p:cNvPr>
          <p:cNvSpPr txBox="1">
            <a:spLocks/>
          </p:cNvSpPr>
          <p:nvPr/>
        </p:nvSpPr>
        <p:spPr>
          <a:xfrm>
            <a:off x="13726685" y="3167165"/>
            <a:ext cx="4534723" cy="111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bg1">
                    <a:lumMod val="25000"/>
                  </a:schemeClr>
                </a:solidFill>
                <a:latin typeface="Fz Poppins Med" pitchFamily="2" charset="0"/>
                <a:cs typeface="Fz Poppins Med" pitchFamily="2" charset="0"/>
              </a:rPr>
              <a:t>Mục tiêu chính của CD là đảm bảo rằng các thay đổi đối với mã nguồn – từ các tính năng mới đến các bản vá lỗi nhỏ – có thể được triển khai vào môi trường sản xuất một cách an toàn và nhanh chóng.</a:t>
            </a:r>
            <a:endParaRPr lang="vi-VN" sz="1300" b="0" i="1">
              <a:solidFill>
                <a:schemeClr val="bg1">
                  <a:lumMod val="25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1924180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E075-FD43-6DEE-9F8B-D1CEFE454BF0}"/>
            </a:ext>
          </a:extLst>
        </p:cNvPr>
        <p:cNvGrpSpPr/>
        <p:nvPr/>
      </p:nvGrpSpPr>
      <p:grpSpPr>
        <a:xfrm>
          <a:off x="0" y="0"/>
          <a:ext cx="0" cy="0"/>
          <a:chOff x="0" y="0"/>
          <a:chExt cx="0" cy="0"/>
        </a:xfrm>
      </p:grpSpPr>
      <p:sp>
        <p:nvSpPr>
          <p:cNvPr id="11" name="Google Shape;1063;p34">
            <a:extLst>
              <a:ext uri="{FF2B5EF4-FFF2-40B4-BE49-F238E27FC236}">
                <a16:creationId xmlns:a16="http://schemas.microsoft.com/office/drawing/2014/main" id="{B920CF73-4CD8-FA1D-8BB1-B8C1C3742F74}"/>
              </a:ext>
            </a:extLst>
          </p:cNvPr>
          <p:cNvSpPr txBox="1">
            <a:spLocks/>
          </p:cNvSpPr>
          <p:nvPr/>
        </p:nvSpPr>
        <p:spPr>
          <a:xfrm>
            <a:off x="8213724" y="4626448"/>
            <a:ext cx="727076"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ctr"/>
            <a:r>
              <a:rPr lang="en-US" sz="1300" b="0">
                <a:solidFill>
                  <a:schemeClr val="accent6"/>
                </a:solidFill>
                <a:latin typeface="Fz Poppins SemBd" pitchFamily="2" charset="0"/>
                <a:cs typeface="Fz Poppins SemBd" pitchFamily="2" charset="0"/>
              </a:rPr>
              <a:t>09</a:t>
            </a:r>
            <a:endParaRPr lang="vi-VN" sz="1300" b="0">
              <a:solidFill>
                <a:schemeClr val="accent6"/>
              </a:solidFill>
              <a:latin typeface="Fz Poppins SemBd" pitchFamily="2" charset="0"/>
              <a:cs typeface="Fz Poppins SemBd" pitchFamily="2" charset="0"/>
            </a:endParaRPr>
          </a:p>
        </p:txBody>
      </p:sp>
      <p:grpSp>
        <p:nvGrpSpPr>
          <p:cNvPr id="2" name="Group 1">
            <a:extLst>
              <a:ext uri="{FF2B5EF4-FFF2-40B4-BE49-F238E27FC236}">
                <a16:creationId xmlns:a16="http://schemas.microsoft.com/office/drawing/2014/main" id="{22873BDB-4FDC-149B-449C-E042A0B254A9}"/>
              </a:ext>
            </a:extLst>
          </p:cNvPr>
          <p:cNvGrpSpPr/>
          <p:nvPr/>
        </p:nvGrpSpPr>
        <p:grpSpPr>
          <a:xfrm>
            <a:off x="288739" y="145894"/>
            <a:ext cx="7280461" cy="631469"/>
            <a:chOff x="180629" y="145894"/>
            <a:chExt cx="7280461" cy="631469"/>
          </a:xfrm>
        </p:grpSpPr>
        <p:sp>
          <p:nvSpPr>
            <p:cNvPr id="3" name="Google Shape;1063;p34">
              <a:extLst>
                <a:ext uri="{FF2B5EF4-FFF2-40B4-BE49-F238E27FC236}">
                  <a16:creationId xmlns:a16="http://schemas.microsoft.com/office/drawing/2014/main" id="{22CA79DA-8B84-C0E8-8C5E-9731E9079032}"/>
                </a:ext>
              </a:extLst>
            </p:cNvPr>
            <p:cNvSpPr txBox="1">
              <a:spLocks/>
            </p:cNvSpPr>
            <p:nvPr/>
          </p:nvSpPr>
          <p:spPr>
            <a:xfrm>
              <a:off x="250238" y="331600"/>
              <a:ext cx="7210852" cy="445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1400">
                  <a:solidFill>
                    <a:schemeClr val="accent4">
                      <a:lumMod val="50000"/>
                    </a:schemeClr>
                  </a:solidFill>
                  <a:latin typeface="Fz Poppins ExtBd" pitchFamily="2" charset="0"/>
                  <a:cs typeface="Fz Poppins ExtBd" pitchFamily="2" charset="0"/>
                </a:rPr>
                <a:t>Tìm hiểu về CD - Khái niệm</a:t>
              </a:r>
            </a:p>
          </p:txBody>
        </p:sp>
        <p:sp>
          <p:nvSpPr>
            <p:cNvPr id="4" name="Google Shape;1063;p34">
              <a:extLst>
                <a:ext uri="{FF2B5EF4-FFF2-40B4-BE49-F238E27FC236}">
                  <a16:creationId xmlns:a16="http://schemas.microsoft.com/office/drawing/2014/main" id="{BB7612D1-7059-BEBC-A7FD-D66272A24161}"/>
                </a:ext>
              </a:extLst>
            </p:cNvPr>
            <p:cNvSpPr txBox="1">
              <a:spLocks/>
            </p:cNvSpPr>
            <p:nvPr/>
          </p:nvSpPr>
          <p:spPr>
            <a:xfrm>
              <a:off x="250239" y="145894"/>
              <a:ext cx="2973577"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r>
                <a:rPr lang="en-US" sz="1200" b="0" i="1">
                  <a:solidFill>
                    <a:schemeClr val="bg1">
                      <a:lumMod val="25000"/>
                    </a:schemeClr>
                  </a:solidFill>
                  <a:latin typeface="Fz Poppins Med" pitchFamily="2" charset="0"/>
                  <a:cs typeface="Fz Poppins Med" pitchFamily="2" charset="0"/>
                </a:rPr>
                <a:t>2. Cơ sở lý thuyết</a:t>
              </a:r>
              <a:endParaRPr lang="vi-VN" sz="1200" b="0" i="1">
                <a:solidFill>
                  <a:schemeClr val="bg1">
                    <a:lumMod val="25000"/>
                  </a:schemeClr>
                </a:solidFill>
                <a:latin typeface="Fz Poppins SemBd" pitchFamily="2" charset="0"/>
                <a:cs typeface="Fz Poppins Med" pitchFamily="2" charset="0"/>
              </a:endParaRPr>
            </a:p>
          </p:txBody>
        </p:sp>
        <p:sp>
          <p:nvSpPr>
            <p:cNvPr id="9" name="Rectangle 8">
              <a:extLst>
                <a:ext uri="{FF2B5EF4-FFF2-40B4-BE49-F238E27FC236}">
                  <a16:creationId xmlns:a16="http://schemas.microsoft.com/office/drawing/2014/main" id="{C61BF792-8472-971B-F84D-C8B9296F635F}"/>
                </a:ext>
              </a:extLst>
            </p:cNvPr>
            <p:cNvSpPr/>
            <p:nvPr/>
          </p:nvSpPr>
          <p:spPr>
            <a:xfrm>
              <a:off x="180629" y="238125"/>
              <a:ext cx="45719" cy="39052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1063;p34">
            <a:extLst>
              <a:ext uri="{FF2B5EF4-FFF2-40B4-BE49-F238E27FC236}">
                <a16:creationId xmlns:a16="http://schemas.microsoft.com/office/drawing/2014/main" id="{EABF7646-AF32-B40F-E1F1-CFBAABA364A1}"/>
              </a:ext>
            </a:extLst>
          </p:cNvPr>
          <p:cNvSpPr txBox="1">
            <a:spLocks/>
          </p:cNvSpPr>
          <p:nvPr/>
        </p:nvSpPr>
        <p:spPr>
          <a:xfrm>
            <a:off x="288739" y="4751095"/>
            <a:ext cx="7741935" cy="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nSpc>
                <a:spcPct val="115000"/>
              </a:lnSpc>
            </a:pPr>
            <a:r>
              <a:rPr lang="en-US" sz="800" b="1">
                <a:solidFill>
                  <a:schemeClr val="bg2"/>
                </a:solidFill>
                <a:effectLst/>
                <a:latin typeface="Fz Poppins ExtBd" pitchFamily="2" charset="0"/>
                <a:ea typeface="Times New Roman" panose="02020603050405020304" pitchFamily="18" charset="0"/>
                <a:cs typeface="Fz Poppins ExtBd" pitchFamily="2" charset="0"/>
              </a:rPr>
              <a:t>NGHIÊN CỨU QUY TRÌNH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CI/CD</a:t>
            </a:r>
            <a:r>
              <a:rPr lang="en-US" sz="800" b="1">
                <a:solidFill>
                  <a:schemeClr val="bg2"/>
                </a:solidFill>
                <a:effectLst/>
                <a:latin typeface="Fz Poppins ExtBd" pitchFamily="2" charset="0"/>
                <a:ea typeface="Times New Roman" panose="02020603050405020304" pitchFamily="18" charset="0"/>
                <a:cs typeface="Fz Poppins ExtBd" pitchFamily="2" charset="0"/>
              </a:rPr>
              <a:t> TRONG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GITHUB ACTIONS </a:t>
            </a:r>
            <a:r>
              <a:rPr lang="en-US" sz="800" b="1">
                <a:effectLst/>
                <a:latin typeface="Fz Poppins ExtBd" pitchFamily="2" charset="0"/>
                <a:ea typeface="Times New Roman" panose="02020603050405020304" pitchFamily="18" charset="0"/>
                <a:cs typeface="Fz Poppins ExtBd" pitchFamily="2" charset="0"/>
              </a:rPr>
              <a:t>ĐỂ TẠO </a:t>
            </a:r>
            <a:r>
              <a:rPr lang="en-US" sz="800" b="1">
                <a:solidFill>
                  <a:schemeClr val="accent4">
                    <a:lumMod val="50000"/>
                  </a:schemeClr>
                </a:solidFill>
                <a:effectLst/>
                <a:latin typeface="Fz Poppins ExtBd" pitchFamily="2" charset="0"/>
                <a:ea typeface="Times New Roman" panose="02020603050405020304" pitchFamily="18" charset="0"/>
                <a:cs typeface="Fz Poppins ExtBd" pitchFamily="2" charset="0"/>
              </a:rPr>
              <a:t>HỆ THỐNG ĐÁNH GIÁ LẬP TRÌNH TỰ ĐỘNG </a:t>
            </a:r>
            <a:r>
              <a:rPr lang="en-US" sz="800" b="1">
                <a:effectLst/>
                <a:latin typeface="Fz Poppins ExtBd" pitchFamily="2" charset="0"/>
                <a:ea typeface="Times New Roman" panose="02020603050405020304" pitchFamily="18" charset="0"/>
                <a:cs typeface="Fz Poppins ExtBd" pitchFamily="2" charset="0"/>
              </a:rPr>
              <a:t>CHO SINH VIÊN CÔNG NGHỆ THÔNG TIN</a:t>
            </a:r>
            <a:endParaRPr lang="en-US" sz="800">
              <a:latin typeface="Fz Poppins ExtBd" pitchFamily="2" charset="0"/>
              <a:cs typeface="Fz Poppins ExtBd" pitchFamily="2" charset="0"/>
            </a:endParaRPr>
          </a:p>
        </p:txBody>
      </p:sp>
      <p:grpSp>
        <p:nvGrpSpPr>
          <p:cNvPr id="12" name="Group 11">
            <a:extLst>
              <a:ext uri="{FF2B5EF4-FFF2-40B4-BE49-F238E27FC236}">
                <a16:creationId xmlns:a16="http://schemas.microsoft.com/office/drawing/2014/main" id="{1DFD38A2-5739-1132-4146-EAD0C3BD90F4}"/>
              </a:ext>
            </a:extLst>
          </p:cNvPr>
          <p:cNvGrpSpPr/>
          <p:nvPr/>
        </p:nvGrpSpPr>
        <p:grpSpPr>
          <a:xfrm>
            <a:off x="7967508" y="210384"/>
            <a:ext cx="926411" cy="479344"/>
            <a:chOff x="305464" y="195399"/>
            <a:chExt cx="1058232" cy="547551"/>
          </a:xfrm>
        </p:grpSpPr>
        <p:pic>
          <p:nvPicPr>
            <p:cNvPr id="13" name="Picture 12">
              <a:extLst>
                <a:ext uri="{FF2B5EF4-FFF2-40B4-BE49-F238E27FC236}">
                  <a16:creationId xmlns:a16="http://schemas.microsoft.com/office/drawing/2014/main" id="{7B42985C-DEDA-F487-06CC-B7421B2A06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464" y="195399"/>
              <a:ext cx="547551" cy="547551"/>
            </a:xfrm>
            <a:prstGeom prst="rect">
              <a:avLst/>
            </a:prstGeom>
            <a:noFill/>
          </p:spPr>
        </p:pic>
        <p:pic>
          <p:nvPicPr>
            <p:cNvPr id="14" name="Picture 13">
              <a:extLst>
                <a:ext uri="{FF2B5EF4-FFF2-40B4-BE49-F238E27FC236}">
                  <a16:creationId xmlns:a16="http://schemas.microsoft.com/office/drawing/2014/main" id="{04E03061-E1E2-47A1-69ED-67D106B11538}"/>
                </a:ext>
              </a:extLst>
            </p:cNvPr>
            <p:cNvPicPr>
              <a:picLocks noChangeAspect="1"/>
            </p:cNvPicPr>
            <p:nvPr/>
          </p:nvPicPr>
          <p:blipFill>
            <a:blip r:embed="rId3"/>
            <a:stretch>
              <a:fillRect/>
            </a:stretch>
          </p:blipFill>
          <p:spPr>
            <a:xfrm>
              <a:off x="963556" y="227052"/>
              <a:ext cx="400140" cy="484243"/>
            </a:xfrm>
            <a:prstGeom prst="rect">
              <a:avLst/>
            </a:prstGeom>
          </p:spPr>
        </p:pic>
      </p:grpSp>
      <p:sp>
        <p:nvSpPr>
          <p:cNvPr id="5" name="Google Shape;1063;p34">
            <a:extLst>
              <a:ext uri="{FF2B5EF4-FFF2-40B4-BE49-F238E27FC236}">
                <a16:creationId xmlns:a16="http://schemas.microsoft.com/office/drawing/2014/main" id="{A26051B4-2218-1B3E-23DE-59E2772BE7D4}"/>
              </a:ext>
            </a:extLst>
          </p:cNvPr>
          <p:cNvSpPr txBox="1">
            <a:spLocks/>
          </p:cNvSpPr>
          <p:nvPr/>
        </p:nvSpPr>
        <p:spPr>
          <a:xfrm>
            <a:off x="-8101379" y="1112413"/>
            <a:ext cx="4237542" cy="2900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accent4">
                    <a:lumMod val="50000"/>
                  </a:schemeClr>
                </a:solidFill>
                <a:latin typeface="Fz Poppins Med" pitchFamily="2" charset="0"/>
                <a:cs typeface="Fz Poppins Med" pitchFamily="2" charset="0"/>
              </a:rPr>
              <a:t>Continuous Integration (CI)</a:t>
            </a:r>
            <a:r>
              <a:rPr lang="vi-VN" sz="1300" b="0" i="1">
                <a:solidFill>
                  <a:schemeClr val="bg1">
                    <a:lumMod val="25000"/>
                  </a:schemeClr>
                </a:solidFill>
                <a:latin typeface="Fz Poppins Med" pitchFamily="2" charset="0"/>
                <a:cs typeface="Fz Poppins Med" pitchFamily="2" charset="0"/>
              </a:rPr>
              <a:t>, hay Tích hợp liên tục, là một phương pháp phát triển phần mềm phổ biến nhằm </a:t>
            </a:r>
            <a:r>
              <a:rPr lang="vi-VN" sz="1300" b="0" i="1">
                <a:solidFill>
                  <a:schemeClr val="accent4">
                    <a:lumMod val="50000"/>
                  </a:schemeClr>
                </a:solidFill>
                <a:latin typeface="Fz Poppins Med" pitchFamily="2" charset="0"/>
                <a:cs typeface="Fz Poppins Med" pitchFamily="2" charset="0"/>
              </a:rPr>
              <a:t>cải thiện chất lượng và hiệu quả</a:t>
            </a:r>
            <a:r>
              <a:rPr lang="vi-VN" sz="1300" b="0" i="1">
                <a:solidFill>
                  <a:schemeClr val="bg1">
                    <a:lumMod val="25000"/>
                  </a:schemeClr>
                </a:solidFill>
                <a:latin typeface="Fz Poppins Med" pitchFamily="2" charset="0"/>
                <a:cs typeface="Fz Poppins Med" pitchFamily="2" charset="0"/>
              </a:rPr>
              <a:t> của quy trình phát triển thông qua việc tự động hóa và tích hợp mã nguồn từ các nhà phát triển vào hệ thống chính </a:t>
            </a:r>
            <a:r>
              <a:rPr lang="vi-VN" sz="1300" b="0" i="1">
                <a:solidFill>
                  <a:schemeClr val="accent4">
                    <a:lumMod val="50000"/>
                  </a:schemeClr>
                </a:solidFill>
                <a:latin typeface="Fz Poppins Med" pitchFamily="2" charset="0"/>
                <a:cs typeface="Fz Poppins Med" pitchFamily="2" charset="0"/>
              </a:rPr>
              <a:t>một cách liên tục và thường xuyên</a:t>
            </a:r>
            <a:r>
              <a:rPr lang="vi-VN" sz="1300" b="0" i="1">
                <a:solidFill>
                  <a:schemeClr val="bg1">
                    <a:lumMod val="25000"/>
                  </a:schemeClr>
                </a:solidFill>
                <a:latin typeface="Fz Poppins Med" pitchFamily="2" charset="0"/>
                <a:cs typeface="Fz Poppins Med" pitchFamily="2" charset="0"/>
              </a:rPr>
              <a:t>. CI được áp dụng rộng rãi trong các dự án phần mềm hiện đại, đặc biệt là trong các mô hình phát triển theo phương pháp Agile, nơi sự thay đổi và cập nhật mã diễn ra nhanh chóng và liên tục.</a:t>
            </a:r>
            <a:endParaRPr lang="vi-VN" sz="1300" b="0" i="1">
              <a:solidFill>
                <a:schemeClr val="bg1">
                  <a:lumMod val="25000"/>
                </a:schemeClr>
              </a:solidFill>
              <a:latin typeface="Fz Poppins SemBd" pitchFamily="2" charset="0"/>
              <a:cs typeface="Fz Poppins Med" pitchFamily="2" charset="0"/>
            </a:endParaRPr>
          </a:p>
        </p:txBody>
      </p:sp>
      <p:pic>
        <p:nvPicPr>
          <p:cNvPr id="7" name="Picture 2" descr="CI/CD và các loại Test trong kiểm thử phần mềm - Vietdev">
            <a:extLst>
              <a:ext uri="{FF2B5EF4-FFF2-40B4-BE49-F238E27FC236}">
                <a16:creationId xmlns:a16="http://schemas.microsoft.com/office/drawing/2014/main" id="{56609309-87BE-20A5-1D92-FE7408656C7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76" b="89786" l="9200" r="90000">
                        <a14:foregroundMark x1="9200" y1="45368" x2="9200" y2="45368"/>
                        <a14:foregroundMark x1="28133" y1="47031" x2="28133" y2="47031"/>
                        <a14:foregroundMark x1="30933" y1="47031" x2="30933" y2="47031"/>
                        <a14:foregroundMark x1="69867" y1="45843" x2="69867" y2="45843"/>
                        <a14:foregroundMark x1="75467" y1="46318" x2="75467" y2="46318"/>
                        <a14:foregroundMark x1="89733" y1="38955" x2="89733" y2="38955"/>
                      </a14:backgroundRemoval>
                    </a14:imgEffect>
                  </a14:imgLayer>
                </a14:imgProps>
              </a:ext>
              <a:ext uri="{28A0092B-C50C-407E-A947-70E740481C1C}">
                <a14:useLocalDpi xmlns:a14="http://schemas.microsoft.com/office/drawing/2010/main" val="0"/>
              </a:ext>
            </a:extLst>
          </a:blip>
          <a:srcRect/>
          <a:stretch>
            <a:fillRect/>
          </a:stretch>
        </p:blipFill>
        <p:spPr bwMode="auto">
          <a:xfrm>
            <a:off x="-3027791" y="711506"/>
            <a:ext cx="6772276" cy="38015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63;p34">
            <a:extLst>
              <a:ext uri="{FF2B5EF4-FFF2-40B4-BE49-F238E27FC236}">
                <a16:creationId xmlns:a16="http://schemas.microsoft.com/office/drawing/2014/main" id="{E42F3EDE-982E-D424-A195-568A9D4DEF23}"/>
              </a:ext>
            </a:extLst>
          </p:cNvPr>
          <p:cNvSpPr txBox="1">
            <a:spLocks/>
          </p:cNvSpPr>
          <p:nvPr/>
        </p:nvSpPr>
        <p:spPr>
          <a:xfrm>
            <a:off x="3744485" y="927453"/>
            <a:ext cx="4534723" cy="2289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accent4">
                    <a:lumMod val="50000"/>
                  </a:schemeClr>
                </a:solidFill>
                <a:latin typeface="Fz Poppins Med" pitchFamily="2" charset="0"/>
                <a:cs typeface="Fz Poppins Med" pitchFamily="2" charset="0"/>
              </a:rPr>
              <a:t>Continuous Delivery (CD)</a:t>
            </a:r>
            <a:r>
              <a:rPr lang="vi-VN" sz="1300" b="0" i="1">
                <a:solidFill>
                  <a:schemeClr val="bg1">
                    <a:lumMod val="25000"/>
                  </a:schemeClr>
                </a:solidFill>
                <a:latin typeface="Fz Poppins Med" pitchFamily="2" charset="0"/>
                <a:cs typeface="Fz Poppins Med" pitchFamily="2" charset="0"/>
              </a:rPr>
              <a:t>, hay phân phối liên tục, là một phương pháp và thực tiễn trong phát triển phần mềm nhằm </a:t>
            </a:r>
            <a:r>
              <a:rPr lang="vi-VN" sz="1300" b="0" i="1">
                <a:solidFill>
                  <a:schemeClr val="accent4">
                    <a:lumMod val="50000"/>
                  </a:schemeClr>
                </a:solidFill>
                <a:latin typeface="Fz Poppins Med" pitchFamily="2" charset="0"/>
                <a:cs typeface="Fz Poppins Med" pitchFamily="2" charset="0"/>
              </a:rPr>
              <a:t>đảm bảo rằng phần mềm có thể được phát hành một cách nhanh chóng, đáng tin cậy và tự động</a:t>
            </a:r>
            <a:r>
              <a:rPr lang="vi-VN" sz="1300" b="0" i="1">
                <a:solidFill>
                  <a:schemeClr val="bg1">
                    <a:lumMod val="25000"/>
                  </a:schemeClr>
                </a:solidFill>
                <a:latin typeface="Fz Poppins Med" pitchFamily="2" charset="0"/>
                <a:cs typeface="Fz Poppins Med" pitchFamily="2" charset="0"/>
              </a:rPr>
              <a:t> đến môi trường sản xuất hoặc các môi trường khác. CD xây dựng trên nền tảng của Continuous Integration (CI), tiếp tục mở rộng và tự động hóa quá trình triển khai phần mềm sau khi mã nguồn đã được tích hợp và kiểm thử thành công</a:t>
            </a:r>
            <a:r>
              <a:rPr lang="en-US" sz="1300" b="0" i="1">
                <a:solidFill>
                  <a:schemeClr val="bg1">
                    <a:lumMod val="25000"/>
                  </a:schemeClr>
                </a:solidFill>
                <a:latin typeface="Fz Poppins Med" pitchFamily="2" charset="0"/>
                <a:cs typeface="Fz Poppins Med" pitchFamily="2" charset="0"/>
              </a:rPr>
              <a:t>.</a:t>
            </a:r>
            <a:endParaRPr lang="vi-VN" sz="1300" b="0" i="1">
              <a:solidFill>
                <a:schemeClr val="bg1">
                  <a:lumMod val="25000"/>
                </a:schemeClr>
              </a:solidFill>
              <a:latin typeface="Fz Poppins SemBd" pitchFamily="2" charset="0"/>
              <a:cs typeface="Fz Poppins Med" pitchFamily="2" charset="0"/>
            </a:endParaRPr>
          </a:p>
        </p:txBody>
      </p:sp>
      <p:sp>
        <p:nvSpPr>
          <p:cNvPr id="8" name="Google Shape;1063;p34">
            <a:extLst>
              <a:ext uri="{FF2B5EF4-FFF2-40B4-BE49-F238E27FC236}">
                <a16:creationId xmlns:a16="http://schemas.microsoft.com/office/drawing/2014/main" id="{C76C6DCC-2101-19C6-EDDA-49901BC0AFB2}"/>
              </a:ext>
            </a:extLst>
          </p:cNvPr>
          <p:cNvSpPr txBox="1">
            <a:spLocks/>
          </p:cNvSpPr>
          <p:nvPr/>
        </p:nvSpPr>
        <p:spPr>
          <a:xfrm>
            <a:off x="3744485" y="3167165"/>
            <a:ext cx="4534723" cy="111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Playfair Display"/>
              <a:buNone/>
              <a:defRPr sz="7000" b="1"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5200"/>
              <a:buFont typeface="Playfair Display"/>
              <a:buNone/>
              <a:defRPr sz="5200" b="1" i="0" u="none" strike="noStrike" cap="none">
                <a:solidFill>
                  <a:schemeClr val="dk2"/>
                </a:solidFill>
                <a:latin typeface="Playfair Display"/>
                <a:ea typeface="Playfair Display"/>
                <a:cs typeface="Playfair Display"/>
                <a:sym typeface="Playfair Display"/>
              </a:defRPr>
            </a:lvl9pPr>
          </a:lstStyle>
          <a:p>
            <a:pPr algn="just">
              <a:lnSpc>
                <a:spcPct val="120000"/>
              </a:lnSpc>
            </a:pPr>
            <a:r>
              <a:rPr lang="vi-VN" sz="1300" b="0" i="1">
                <a:solidFill>
                  <a:schemeClr val="bg1">
                    <a:lumMod val="25000"/>
                  </a:schemeClr>
                </a:solidFill>
                <a:latin typeface="Fz Poppins Med" pitchFamily="2" charset="0"/>
                <a:cs typeface="Fz Poppins Med" pitchFamily="2" charset="0"/>
              </a:rPr>
              <a:t>Mục tiêu chính của CD là </a:t>
            </a:r>
            <a:r>
              <a:rPr lang="vi-VN" sz="1300" b="0" i="1">
                <a:solidFill>
                  <a:schemeClr val="accent4">
                    <a:lumMod val="50000"/>
                  </a:schemeClr>
                </a:solidFill>
                <a:latin typeface="Fz Poppins Med" pitchFamily="2" charset="0"/>
                <a:cs typeface="Fz Poppins Med" pitchFamily="2" charset="0"/>
              </a:rPr>
              <a:t>đảm bảo rằng các thay đổi</a:t>
            </a:r>
            <a:r>
              <a:rPr lang="vi-VN" sz="1300" b="0" i="1">
                <a:solidFill>
                  <a:schemeClr val="bg1">
                    <a:lumMod val="25000"/>
                  </a:schemeClr>
                </a:solidFill>
                <a:latin typeface="Fz Poppins Med" pitchFamily="2" charset="0"/>
                <a:cs typeface="Fz Poppins Med" pitchFamily="2" charset="0"/>
              </a:rPr>
              <a:t> đối với mã nguồn – từ các tính năng mới đến các bản vá lỗi nhỏ – có thể </a:t>
            </a:r>
            <a:r>
              <a:rPr lang="vi-VN" sz="1300" b="0" i="1">
                <a:solidFill>
                  <a:schemeClr val="accent4">
                    <a:lumMod val="50000"/>
                  </a:schemeClr>
                </a:solidFill>
                <a:latin typeface="Fz Poppins Med" pitchFamily="2" charset="0"/>
                <a:cs typeface="Fz Poppins Med" pitchFamily="2" charset="0"/>
              </a:rPr>
              <a:t>được triển khai vào môi trường sản xuất một cách an toàn và nhanh chóng</a:t>
            </a:r>
            <a:r>
              <a:rPr lang="vi-VN" sz="1300" b="0" i="1">
                <a:solidFill>
                  <a:schemeClr val="bg1">
                    <a:lumMod val="25000"/>
                  </a:schemeClr>
                </a:solidFill>
                <a:latin typeface="Fz Poppins Med" pitchFamily="2" charset="0"/>
                <a:cs typeface="Fz Poppins Med" pitchFamily="2" charset="0"/>
              </a:rPr>
              <a:t>.</a:t>
            </a:r>
            <a:endParaRPr lang="vi-VN" sz="1300" b="0" i="1">
              <a:solidFill>
                <a:schemeClr val="bg1">
                  <a:lumMod val="25000"/>
                </a:schemeClr>
              </a:solidFill>
              <a:latin typeface="Fz Poppins SemBd" pitchFamily="2" charset="0"/>
              <a:cs typeface="Fz Poppins Med" pitchFamily="2" charset="0"/>
            </a:endParaRPr>
          </a:p>
        </p:txBody>
      </p:sp>
    </p:spTree>
    <p:extLst>
      <p:ext uri="{BB962C8B-B14F-4D97-AF65-F5344CB8AC3E}">
        <p14:creationId xmlns:p14="http://schemas.microsoft.com/office/powerpoint/2010/main" val="291197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Projects of the Year Business Proposal by Slidesgo">
  <a:themeElements>
    <a:clrScheme name="Simple Light">
      <a:dk1>
        <a:srgbClr val="8E7CC3"/>
      </a:dk1>
      <a:lt1>
        <a:srgbClr val="EFEFEF"/>
      </a:lt1>
      <a:dk2>
        <a:srgbClr val="000000"/>
      </a:dk2>
      <a:lt2>
        <a:srgbClr val="FFA97F"/>
      </a:lt2>
      <a:accent1>
        <a:srgbClr val="BAF8E5"/>
      </a:accent1>
      <a:accent2>
        <a:srgbClr val="BADDF8"/>
      </a:accent2>
      <a:accent3>
        <a:srgbClr val="FFCD58"/>
      </a:accent3>
      <a:accent4>
        <a:srgbClr val="D9D2E9"/>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2140</TotalTime>
  <Words>8768</Words>
  <Application>Microsoft Office PowerPoint</Application>
  <PresentationFormat>On-screen Show (16:9)</PresentationFormat>
  <Paragraphs>609</Paragraphs>
  <Slides>76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Fz Poppins SemBd</vt:lpstr>
      <vt:lpstr>Fz Poppins Med</vt:lpstr>
      <vt:lpstr>Playfair Display</vt:lpstr>
      <vt:lpstr>Arial</vt:lpstr>
      <vt:lpstr>Fz Poppins ExtBd</vt:lpstr>
      <vt:lpstr>Fz Poppins</vt:lpstr>
      <vt:lpstr>Lexend Deca Light</vt:lpstr>
      <vt:lpstr>Projects of the Year Business Proposal by Slidesgo</vt:lpstr>
      <vt:lpstr>TRƯỜNG ĐẠI HỌC TRÀ VINH</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LN</dc:creator>
  <dc:description>9Slide.vn</dc:description>
  <cp:lastModifiedBy>Cao Ka Ka</cp:lastModifiedBy>
  <cp:revision>312</cp:revision>
  <dcterms:modified xsi:type="dcterms:W3CDTF">2024-10-28T03:45:33Z</dcterms:modified>
  <cp:category>9Slide.vn</cp:category>
</cp:coreProperties>
</file>